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1.png"/><Relationship Id="rId3" Type="http://schemas.openxmlformats.org/officeDocument/2006/relationships/image" Target="../media/image222.png"/><Relationship Id="rId4" Type="http://schemas.openxmlformats.org/officeDocument/2006/relationships/image" Target="../media/image223.png"/><Relationship Id="rId5" Type="http://schemas.openxmlformats.org/officeDocument/2006/relationships/image" Target="../media/image224.png"/><Relationship Id="rId6" Type="http://schemas.openxmlformats.org/officeDocument/2006/relationships/image" Target="../media/image225.png"/><Relationship Id="rId7" Type="http://schemas.openxmlformats.org/officeDocument/2006/relationships/image" Target="../media/image226.png"/><Relationship Id="rId8" Type="http://schemas.openxmlformats.org/officeDocument/2006/relationships/image" Target="../media/image227.png"/><Relationship Id="rId9" Type="http://schemas.openxmlformats.org/officeDocument/2006/relationships/image" Target="../media/image228.png"/><Relationship Id="rId10" Type="http://schemas.openxmlformats.org/officeDocument/2006/relationships/image" Target="../media/image229.png"/><Relationship Id="rId11" Type="http://schemas.openxmlformats.org/officeDocument/2006/relationships/image" Target="../media/image230.png"/><Relationship Id="rId12" Type="http://schemas.openxmlformats.org/officeDocument/2006/relationships/image" Target="../media/image231.png"/><Relationship Id="rId13" Type="http://schemas.openxmlformats.org/officeDocument/2006/relationships/image" Target="../media/image232.png"/><Relationship Id="rId14" Type="http://schemas.openxmlformats.org/officeDocument/2006/relationships/image" Target="../media/image233.png"/><Relationship Id="rId15" Type="http://schemas.openxmlformats.org/officeDocument/2006/relationships/image" Target="../media/image234.png"/><Relationship Id="rId16" Type="http://schemas.openxmlformats.org/officeDocument/2006/relationships/image" Target="../media/image235.png"/><Relationship Id="rId17" Type="http://schemas.openxmlformats.org/officeDocument/2006/relationships/image" Target="../media/image236.png"/><Relationship Id="rId18" Type="http://schemas.openxmlformats.org/officeDocument/2006/relationships/image" Target="../media/image237.png"/><Relationship Id="rId19" Type="http://schemas.openxmlformats.org/officeDocument/2006/relationships/image" Target="../media/image238.png"/><Relationship Id="rId20" Type="http://schemas.openxmlformats.org/officeDocument/2006/relationships/image" Target="../media/image239.png"/><Relationship Id="rId21" Type="http://schemas.openxmlformats.org/officeDocument/2006/relationships/image" Target="../media/image240.png"/><Relationship Id="rId22" Type="http://schemas.openxmlformats.org/officeDocument/2006/relationships/image" Target="../media/image241.png"/><Relationship Id="rId23" Type="http://schemas.openxmlformats.org/officeDocument/2006/relationships/image" Target="../media/image242.png"/><Relationship Id="rId24" Type="http://schemas.openxmlformats.org/officeDocument/2006/relationships/image" Target="../media/image243.png"/><Relationship Id="rId25" Type="http://schemas.openxmlformats.org/officeDocument/2006/relationships/image" Target="../media/image244.png"/><Relationship Id="rId26" Type="http://schemas.openxmlformats.org/officeDocument/2006/relationships/image" Target="../media/image245.png"/><Relationship Id="rId27" Type="http://schemas.openxmlformats.org/officeDocument/2006/relationships/image" Target="../media/image246.png"/><Relationship Id="rId28" Type="http://schemas.openxmlformats.org/officeDocument/2006/relationships/image" Target="../media/image247.png"/><Relationship Id="rId29" Type="http://schemas.openxmlformats.org/officeDocument/2006/relationships/image" Target="../media/image248.png"/><Relationship Id="rId30" Type="http://schemas.openxmlformats.org/officeDocument/2006/relationships/image" Target="../media/image249.png"/><Relationship Id="rId31" Type="http://schemas.openxmlformats.org/officeDocument/2006/relationships/image" Target="../media/image250.png"/><Relationship Id="rId32" Type="http://schemas.openxmlformats.org/officeDocument/2006/relationships/image" Target="../media/image251.png"/><Relationship Id="rId33" Type="http://schemas.openxmlformats.org/officeDocument/2006/relationships/image" Target="../media/image252.png"/><Relationship Id="rId34" Type="http://schemas.openxmlformats.org/officeDocument/2006/relationships/image" Target="../media/image253.png"/><Relationship Id="rId35" Type="http://schemas.openxmlformats.org/officeDocument/2006/relationships/image" Target="../media/image254.png"/><Relationship Id="rId36" Type="http://schemas.openxmlformats.org/officeDocument/2006/relationships/image" Target="../media/image255.png"/><Relationship Id="rId37" Type="http://schemas.openxmlformats.org/officeDocument/2006/relationships/image" Target="../media/image256.png"/><Relationship Id="rId38" Type="http://schemas.openxmlformats.org/officeDocument/2006/relationships/image" Target="../media/image257.png"/><Relationship Id="rId39" Type="http://schemas.openxmlformats.org/officeDocument/2006/relationships/image" Target="../media/image258.png"/><Relationship Id="rId40" Type="http://schemas.openxmlformats.org/officeDocument/2006/relationships/image" Target="../media/image259.png"/><Relationship Id="rId41" Type="http://schemas.openxmlformats.org/officeDocument/2006/relationships/image" Target="../media/image260.png"/><Relationship Id="rId42" Type="http://schemas.openxmlformats.org/officeDocument/2006/relationships/image" Target="../media/image261.png"/><Relationship Id="rId43" Type="http://schemas.openxmlformats.org/officeDocument/2006/relationships/image" Target="../media/image262.png"/><Relationship Id="rId44" Type="http://schemas.openxmlformats.org/officeDocument/2006/relationships/image" Target="../media/image26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Relationship Id="rId11" Type="http://schemas.openxmlformats.org/officeDocument/2006/relationships/image" Target="../media/image273.png"/><Relationship Id="rId12" Type="http://schemas.openxmlformats.org/officeDocument/2006/relationships/image" Target="../media/image274.png"/><Relationship Id="rId13" Type="http://schemas.openxmlformats.org/officeDocument/2006/relationships/image" Target="../media/image275.png"/><Relationship Id="rId14" Type="http://schemas.openxmlformats.org/officeDocument/2006/relationships/image" Target="../media/image276.png"/><Relationship Id="rId15" Type="http://schemas.openxmlformats.org/officeDocument/2006/relationships/image" Target="../media/image277.png"/><Relationship Id="rId16" Type="http://schemas.openxmlformats.org/officeDocument/2006/relationships/image" Target="../media/image278.png"/><Relationship Id="rId17" Type="http://schemas.openxmlformats.org/officeDocument/2006/relationships/image" Target="../media/image279.png"/><Relationship Id="rId18" Type="http://schemas.openxmlformats.org/officeDocument/2006/relationships/image" Target="../media/image280.png"/><Relationship Id="rId19" Type="http://schemas.openxmlformats.org/officeDocument/2006/relationships/image" Target="../media/image281.png"/><Relationship Id="rId20" Type="http://schemas.openxmlformats.org/officeDocument/2006/relationships/image" Target="../media/image282.png"/><Relationship Id="rId21" Type="http://schemas.openxmlformats.org/officeDocument/2006/relationships/image" Target="../media/image283.png"/><Relationship Id="rId22" Type="http://schemas.openxmlformats.org/officeDocument/2006/relationships/image" Target="../media/image284.png"/><Relationship Id="rId23" Type="http://schemas.openxmlformats.org/officeDocument/2006/relationships/image" Target="../media/image285.png"/><Relationship Id="rId24" Type="http://schemas.openxmlformats.org/officeDocument/2006/relationships/image" Target="../media/image286.png"/><Relationship Id="rId25" Type="http://schemas.openxmlformats.org/officeDocument/2006/relationships/image" Target="../media/image287.png"/><Relationship Id="rId26" Type="http://schemas.openxmlformats.org/officeDocument/2006/relationships/image" Target="../media/image288.png"/><Relationship Id="rId27" Type="http://schemas.openxmlformats.org/officeDocument/2006/relationships/image" Target="../media/image289.png"/><Relationship Id="rId28" Type="http://schemas.openxmlformats.org/officeDocument/2006/relationships/image" Target="../media/image290.png"/><Relationship Id="rId29" Type="http://schemas.openxmlformats.org/officeDocument/2006/relationships/image" Target="../media/image291.png"/><Relationship Id="rId30" Type="http://schemas.openxmlformats.org/officeDocument/2006/relationships/image" Target="../media/image292.png"/><Relationship Id="rId31" Type="http://schemas.openxmlformats.org/officeDocument/2006/relationships/image" Target="../media/image293.png"/><Relationship Id="rId32" Type="http://schemas.openxmlformats.org/officeDocument/2006/relationships/image" Target="../media/image294.png"/><Relationship Id="rId33" Type="http://schemas.openxmlformats.org/officeDocument/2006/relationships/image" Target="../media/image29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6.png"/><Relationship Id="rId3" Type="http://schemas.openxmlformats.org/officeDocument/2006/relationships/image" Target="../media/image297.png"/><Relationship Id="rId4" Type="http://schemas.openxmlformats.org/officeDocument/2006/relationships/image" Target="../media/image298.png"/><Relationship Id="rId5" Type="http://schemas.openxmlformats.org/officeDocument/2006/relationships/image" Target="../media/image299.png"/><Relationship Id="rId6" Type="http://schemas.openxmlformats.org/officeDocument/2006/relationships/image" Target="../media/image300.png"/><Relationship Id="rId7" Type="http://schemas.openxmlformats.org/officeDocument/2006/relationships/image" Target="../media/image301.png"/><Relationship Id="rId8" Type="http://schemas.openxmlformats.org/officeDocument/2006/relationships/image" Target="../media/image302.png"/><Relationship Id="rId9" Type="http://schemas.openxmlformats.org/officeDocument/2006/relationships/image" Target="../media/image303.png"/><Relationship Id="rId10" Type="http://schemas.openxmlformats.org/officeDocument/2006/relationships/image" Target="../media/image304.png"/><Relationship Id="rId11" Type="http://schemas.openxmlformats.org/officeDocument/2006/relationships/image" Target="../media/image305.png"/><Relationship Id="rId12" Type="http://schemas.openxmlformats.org/officeDocument/2006/relationships/image" Target="../media/image306.png"/><Relationship Id="rId13" Type="http://schemas.openxmlformats.org/officeDocument/2006/relationships/image" Target="../media/image307.png"/><Relationship Id="rId14" Type="http://schemas.openxmlformats.org/officeDocument/2006/relationships/image" Target="../media/image308.png"/><Relationship Id="rId15" Type="http://schemas.openxmlformats.org/officeDocument/2006/relationships/image" Target="../media/image309.png"/><Relationship Id="rId16" Type="http://schemas.openxmlformats.org/officeDocument/2006/relationships/image" Target="../media/image310.png"/><Relationship Id="rId17" Type="http://schemas.openxmlformats.org/officeDocument/2006/relationships/image" Target="../media/image311.png"/><Relationship Id="rId18" Type="http://schemas.openxmlformats.org/officeDocument/2006/relationships/image" Target="../media/image312.png"/><Relationship Id="rId19" Type="http://schemas.openxmlformats.org/officeDocument/2006/relationships/image" Target="../media/image313.png"/><Relationship Id="rId20" Type="http://schemas.openxmlformats.org/officeDocument/2006/relationships/image" Target="../media/image314.png"/><Relationship Id="rId21" Type="http://schemas.openxmlformats.org/officeDocument/2006/relationships/image" Target="../media/image315.png"/><Relationship Id="rId22" Type="http://schemas.openxmlformats.org/officeDocument/2006/relationships/image" Target="../media/image316.png"/><Relationship Id="rId23" Type="http://schemas.openxmlformats.org/officeDocument/2006/relationships/image" Target="../media/image317.png"/><Relationship Id="rId24" Type="http://schemas.openxmlformats.org/officeDocument/2006/relationships/image" Target="../media/image318.png"/><Relationship Id="rId25" Type="http://schemas.openxmlformats.org/officeDocument/2006/relationships/image" Target="../media/image319.png"/><Relationship Id="rId26" Type="http://schemas.openxmlformats.org/officeDocument/2006/relationships/image" Target="../media/image320.png"/><Relationship Id="rId27" Type="http://schemas.openxmlformats.org/officeDocument/2006/relationships/image" Target="../media/image321.png"/><Relationship Id="rId28" Type="http://schemas.openxmlformats.org/officeDocument/2006/relationships/image" Target="../media/image322.png"/><Relationship Id="rId29" Type="http://schemas.openxmlformats.org/officeDocument/2006/relationships/image" Target="../media/image323.png"/><Relationship Id="rId30" Type="http://schemas.openxmlformats.org/officeDocument/2006/relationships/image" Target="../media/image324.png"/><Relationship Id="rId31" Type="http://schemas.openxmlformats.org/officeDocument/2006/relationships/image" Target="../media/image325.png"/><Relationship Id="rId32" Type="http://schemas.openxmlformats.org/officeDocument/2006/relationships/image" Target="../media/image326.png"/><Relationship Id="rId33" Type="http://schemas.openxmlformats.org/officeDocument/2006/relationships/image" Target="../media/image3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8.png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Relationship Id="rId10" Type="http://schemas.openxmlformats.org/officeDocument/2006/relationships/image" Target="../media/image336.png"/><Relationship Id="rId11" Type="http://schemas.openxmlformats.org/officeDocument/2006/relationships/image" Target="../media/image337.png"/><Relationship Id="rId12" Type="http://schemas.openxmlformats.org/officeDocument/2006/relationships/image" Target="../media/image338.png"/><Relationship Id="rId13" Type="http://schemas.openxmlformats.org/officeDocument/2006/relationships/image" Target="../media/image339.png"/><Relationship Id="rId14" Type="http://schemas.openxmlformats.org/officeDocument/2006/relationships/image" Target="../media/image340.png"/><Relationship Id="rId15" Type="http://schemas.openxmlformats.org/officeDocument/2006/relationships/image" Target="../media/image341.png"/><Relationship Id="rId16" Type="http://schemas.openxmlformats.org/officeDocument/2006/relationships/image" Target="../media/image342.png"/><Relationship Id="rId17" Type="http://schemas.openxmlformats.org/officeDocument/2006/relationships/image" Target="../media/image343.png"/><Relationship Id="rId18" Type="http://schemas.openxmlformats.org/officeDocument/2006/relationships/image" Target="../media/image307.png"/><Relationship Id="rId19" Type="http://schemas.openxmlformats.org/officeDocument/2006/relationships/image" Target="../media/image344.png"/><Relationship Id="rId20" Type="http://schemas.openxmlformats.org/officeDocument/2006/relationships/image" Target="../media/image345.png"/><Relationship Id="rId21" Type="http://schemas.openxmlformats.org/officeDocument/2006/relationships/image" Target="../media/image346.png"/><Relationship Id="rId22" Type="http://schemas.openxmlformats.org/officeDocument/2006/relationships/image" Target="../media/image347.png"/><Relationship Id="rId23" Type="http://schemas.openxmlformats.org/officeDocument/2006/relationships/image" Target="../media/image348.png"/><Relationship Id="rId24" Type="http://schemas.openxmlformats.org/officeDocument/2006/relationships/image" Target="../media/image349.png"/><Relationship Id="rId25" Type="http://schemas.openxmlformats.org/officeDocument/2006/relationships/image" Target="../media/image350.png"/><Relationship Id="rId26" Type="http://schemas.openxmlformats.org/officeDocument/2006/relationships/image" Target="../media/image351.png"/><Relationship Id="rId27" Type="http://schemas.openxmlformats.org/officeDocument/2006/relationships/image" Target="../media/image352.png"/><Relationship Id="rId28" Type="http://schemas.openxmlformats.org/officeDocument/2006/relationships/image" Target="../media/image353.png"/><Relationship Id="rId29" Type="http://schemas.openxmlformats.org/officeDocument/2006/relationships/image" Target="../media/image354.png"/><Relationship Id="rId30" Type="http://schemas.openxmlformats.org/officeDocument/2006/relationships/image" Target="../media/image355.png"/><Relationship Id="rId31" Type="http://schemas.openxmlformats.org/officeDocument/2006/relationships/image" Target="../media/image356.png"/><Relationship Id="rId32" Type="http://schemas.openxmlformats.org/officeDocument/2006/relationships/image" Target="../media/image357.png"/><Relationship Id="rId33" Type="http://schemas.openxmlformats.org/officeDocument/2006/relationships/image" Target="../media/image358.png"/><Relationship Id="rId34" Type="http://schemas.openxmlformats.org/officeDocument/2006/relationships/image" Target="../media/image359.png"/><Relationship Id="rId35" Type="http://schemas.openxmlformats.org/officeDocument/2006/relationships/image" Target="../media/image360.png"/><Relationship Id="rId36" Type="http://schemas.openxmlformats.org/officeDocument/2006/relationships/image" Target="../media/image361.png"/><Relationship Id="rId37" Type="http://schemas.openxmlformats.org/officeDocument/2006/relationships/image" Target="../media/image362.png"/><Relationship Id="rId38" Type="http://schemas.openxmlformats.org/officeDocument/2006/relationships/image" Target="../media/image363.png"/><Relationship Id="rId39" Type="http://schemas.openxmlformats.org/officeDocument/2006/relationships/image" Target="../media/image364.png"/><Relationship Id="rId40" Type="http://schemas.openxmlformats.org/officeDocument/2006/relationships/image" Target="../media/image365.png"/><Relationship Id="rId41" Type="http://schemas.openxmlformats.org/officeDocument/2006/relationships/image" Target="../media/image366.png"/><Relationship Id="rId42" Type="http://schemas.openxmlformats.org/officeDocument/2006/relationships/image" Target="../media/image367.png"/><Relationship Id="rId43" Type="http://schemas.openxmlformats.org/officeDocument/2006/relationships/image" Target="../media/image368.png"/><Relationship Id="rId44" Type="http://schemas.openxmlformats.org/officeDocument/2006/relationships/image" Target="../media/image369.png"/><Relationship Id="rId45" Type="http://schemas.openxmlformats.org/officeDocument/2006/relationships/image" Target="../media/image370.png"/><Relationship Id="rId46" Type="http://schemas.openxmlformats.org/officeDocument/2006/relationships/image" Target="../media/image371.png"/><Relationship Id="rId47" Type="http://schemas.openxmlformats.org/officeDocument/2006/relationships/image" Target="../media/image372.png"/><Relationship Id="rId48" Type="http://schemas.openxmlformats.org/officeDocument/2006/relationships/image" Target="../media/image373.png"/><Relationship Id="rId49" Type="http://schemas.openxmlformats.org/officeDocument/2006/relationships/image" Target="../media/image374.png"/><Relationship Id="rId50" Type="http://schemas.openxmlformats.org/officeDocument/2006/relationships/image" Target="../media/image375.png"/><Relationship Id="rId51" Type="http://schemas.openxmlformats.org/officeDocument/2006/relationships/image" Target="../media/image376.png"/><Relationship Id="rId52" Type="http://schemas.openxmlformats.org/officeDocument/2006/relationships/image" Target="../media/image377.png"/><Relationship Id="rId53" Type="http://schemas.openxmlformats.org/officeDocument/2006/relationships/image" Target="../media/image378.png"/><Relationship Id="rId54" Type="http://schemas.openxmlformats.org/officeDocument/2006/relationships/image" Target="../media/image379.png"/><Relationship Id="rId55" Type="http://schemas.openxmlformats.org/officeDocument/2006/relationships/image" Target="../media/image380.png"/><Relationship Id="rId56" Type="http://schemas.openxmlformats.org/officeDocument/2006/relationships/image" Target="../media/image381.png"/><Relationship Id="rId57" Type="http://schemas.openxmlformats.org/officeDocument/2006/relationships/image" Target="../media/image382.png"/><Relationship Id="rId58" Type="http://schemas.openxmlformats.org/officeDocument/2006/relationships/image" Target="../media/image383.png"/><Relationship Id="rId59" Type="http://schemas.openxmlformats.org/officeDocument/2006/relationships/image" Target="../media/image384.png"/><Relationship Id="rId60" Type="http://schemas.openxmlformats.org/officeDocument/2006/relationships/image" Target="../media/image385.png"/><Relationship Id="rId61" Type="http://schemas.openxmlformats.org/officeDocument/2006/relationships/image" Target="../media/image386.png"/><Relationship Id="rId62" Type="http://schemas.openxmlformats.org/officeDocument/2006/relationships/image" Target="../media/image387.png"/><Relationship Id="rId63" Type="http://schemas.openxmlformats.org/officeDocument/2006/relationships/image" Target="../media/image388.png"/><Relationship Id="rId64" Type="http://schemas.openxmlformats.org/officeDocument/2006/relationships/image" Target="../media/image389.png"/><Relationship Id="rId65" Type="http://schemas.openxmlformats.org/officeDocument/2006/relationships/image" Target="../media/image390.png"/><Relationship Id="rId66" Type="http://schemas.openxmlformats.org/officeDocument/2006/relationships/image" Target="../media/image391.png"/><Relationship Id="rId67" Type="http://schemas.openxmlformats.org/officeDocument/2006/relationships/image" Target="../media/image392.png"/><Relationship Id="rId68" Type="http://schemas.openxmlformats.org/officeDocument/2006/relationships/image" Target="../media/image393.png"/><Relationship Id="rId69" Type="http://schemas.openxmlformats.org/officeDocument/2006/relationships/image" Target="../media/image394.png"/><Relationship Id="rId70" Type="http://schemas.openxmlformats.org/officeDocument/2006/relationships/image" Target="../media/image395.png"/><Relationship Id="rId71" Type="http://schemas.openxmlformats.org/officeDocument/2006/relationships/image" Target="../media/image396.png"/><Relationship Id="rId72" Type="http://schemas.openxmlformats.org/officeDocument/2006/relationships/image" Target="../media/image397.png"/><Relationship Id="rId73" Type="http://schemas.openxmlformats.org/officeDocument/2006/relationships/image" Target="../media/image398.png"/><Relationship Id="rId74" Type="http://schemas.openxmlformats.org/officeDocument/2006/relationships/image" Target="../media/image399.png"/><Relationship Id="rId75" Type="http://schemas.openxmlformats.org/officeDocument/2006/relationships/image" Target="../media/image400.png"/><Relationship Id="rId76" Type="http://schemas.openxmlformats.org/officeDocument/2006/relationships/image" Target="../media/image401.png"/><Relationship Id="rId77" Type="http://schemas.openxmlformats.org/officeDocument/2006/relationships/image" Target="../media/image402.png"/><Relationship Id="rId78" Type="http://schemas.openxmlformats.org/officeDocument/2006/relationships/image" Target="../media/image403.png"/><Relationship Id="rId79" Type="http://schemas.openxmlformats.org/officeDocument/2006/relationships/image" Target="../media/image404.png"/><Relationship Id="rId80" Type="http://schemas.openxmlformats.org/officeDocument/2006/relationships/image" Target="../media/image405.png"/><Relationship Id="rId81" Type="http://schemas.openxmlformats.org/officeDocument/2006/relationships/image" Target="../media/image406.png"/><Relationship Id="rId82" Type="http://schemas.openxmlformats.org/officeDocument/2006/relationships/image" Target="../media/image407.png"/><Relationship Id="rId83" Type="http://schemas.openxmlformats.org/officeDocument/2006/relationships/image" Target="../media/image408.png"/><Relationship Id="rId84" Type="http://schemas.openxmlformats.org/officeDocument/2006/relationships/image" Target="../media/image409.png"/><Relationship Id="rId85" Type="http://schemas.openxmlformats.org/officeDocument/2006/relationships/image" Target="../media/image410.png"/><Relationship Id="rId86" Type="http://schemas.openxmlformats.org/officeDocument/2006/relationships/image" Target="../media/image411.png"/><Relationship Id="rId87" Type="http://schemas.openxmlformats.org/officeDocument/2006/relationships/image" Target="../media/image412.png"/><Relationship Id="rId88" Type="http://schemas.openxmlformats.org/officeDocument/2006/relationships/image" Target="../media/image413.png"/><Relationship Id="rId89" Type="http://schemas.openxmlformats.org/officeDocument/2006/relationships/image" Target="../media/image414.png"/><Relationship Id="rId90" Type="http://schemas.openxmlformats.org/officeDocument/2006/relationships/image" Target="../media/image415.png"/><Relationship Id="rId91" Type="http://schemas.openxmlformats.org/officeDocument/2006/relationships/image" Target="../media/image416.png"/><Relationship Id="rId92" Type="http://schemas.openxmlformats.org/officeDocument/2006/relationships/image" Target="../media/image4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2.png"/><Relationship Id="rId7" Type="http://schemas.openxmlformats.org/officeDocument/2006/relationships/image" Target="../media/image423.png"/><Relationship Id="rId8" Type="http://schemas.openxmlformats.org/officeDocument/2006/relationships/image" Target="../media/image424.png"/><Relationship Id="rId9" Type="http://schemas.openxmlformats.org/officeDocument/2006/relationships/image" Target="../media/image425.png"/><Relationship Id="rId10" Type="http://schemas.openxmlformats.org/officeDocument/2006/relationships/image" Target="../media/image426.png"/><Relationship Id="rId11" Type="http://schemas.openxmlformats.org/officeDocument/2006/relationships/image" Target="../media/image427.png"/><Relationship Id="rId12" Type="http://schemas.openxmlformats.org/officeDocument/2006/relationships/image" Target="../media/image428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440.png"/><Relationship Id="rId25" Type="http://schemas.openxmlformats.org/officeDocument/2006/relationships/image" Target="../media/image441.png"/><Relationship Id="rId26" Type="http://schemas.openxmlformats.org/officeDocument/2006/relationships/image" Target="../media/image442.png"/><Relationship Id="rId27" Type="http://schemas.openxmlformats.org/officeDocument/2006/relationships/image" Target="../media/image443.png"/><Relationship Id="rId28" Type="http://schemas.openxmlformats.org/officeDocument/2006/relationships/image" Target="../media/image444.png"/><Relationship Id="rId29" Type="http://schemas.openxmlformats.org/officeDocument/2006/relationships/image" Target="../media/image445.png"/><Relationship Id="rId30" Type="http://schemas.openxmlformats.org/officeDocument/2006/relationships/image" Target="../media/image446.png"/><Relationship Id="rId31" Type="http://schemas.openxmlformats.org/officeDocument/2006/relationships/image" Target="../media/image447.png"/><Relationship Id="rId32" Type="http://schemas.openxmlformats.org/officeDocument/2006/relationships/image" Target="../media/image448.png"/><Relationship Id="rId33" Type="http://schemas.openxmlformats.org/officeDocument/2006/relationships/image" Target="../media/image449.png"/><Relationship Id="rId34" Type="http://schemas.openxmlformats.org/officeDocument/2006/relationships/image" Target="../media/image450.png"/><Relationship Id="rId35" Type="http://schemas.openxmlformats.org/officeDocument/2006/relationships/image" Target="../media/image451.png"/><Relationship Id="rId36" Type="http://schemas.openxmlformats.org/officeDocument/2006/relationships/image" Target="../media/image452.png"/><Relationship Id="rId37" Type="http://schemas.openxmlformats.org/officeDocument/2006/relationships/image" Target="../media/image453.png"/><Relationship Id="rId38" Type="http://schemas.openxmlformats.org/officeDocument/2006/relationships/image" Target="../media/image307.png"/><Relationship Id="rId39" Type="http://schemas.openxmlformats.org/officeDocument/2006/relationships/image" Target="../media/image454.png"/><Relationship Id="rId40" Type="http://schemas.openxmlformats.org/officeDocument/2006/relationships/image" Target="../media/image455.png"/><Relationship Id="rId41" Type="http://schemas.openxmlformats.org/officeDocument/2006/relationships/image" Target="../media/image456.png"/><Relationship Id="rId42" Type="http://schemas.openxmlformats.org/officeDocument/2006/relationships/image" Target="../media/image457.png"/><Relationship Id="rId43" Type="http://schemas.openxmlformats.org/officeDocument/2006/relationships/image" Target="../media/image458.png"/><Relationship Id="rId44" Type="http://schemas.openxmlformats.org/officeDocument/2006/relationships/image" Target="../media/image459.png"/><Relationship Id="rId45" Type="http://schemas.openxmlformats.org/officeDocument/2006/relationships/image" Target="../media/image460.png"/><Relationship Id="rId46" Type="http://schemas.openxmlformats.org/officeDocument/2006/relationships/image" Target="../media/image461.png"/><Relationship Id="rId47" Type="http://schemas.openxmlformats.org/officeDocument/2006/relationships/image" Target="../media/image462.png"/><Relationship Id="rId48" Type="http://schemas.openxmlformats.org/officeDocument/2006/relationships/image" Target="../media/image463.png"/><Relationship Id="rId49" Type="http://schemas.openxmlformats.org/officeDocument/2006/relationships/image" Target="../media/image464.png"/><Relationship Id="rId50" Type="http://schemas.openxmlformats.org/officeDocument/2006/relationships/image" Target="../media/image465.png"/><Relationship Id="rId51" Type="http://schemas.openxmlformats.org/officeDocument/2006/relationships/image" Target="../media/image466.png"/><Relationship Id="rId52" Type="http://schemas.openxmlformats.org/officeDocument/2006/relationships/image" Target="../media/image467.png"/><Relationship Id="rId53" Type="http://schemas.openxmlformats.org/officeDocument/2006/relationships/image" Target="../media/image468.png"/><Relationship Id="rId54" Type="http://schemas.openxmlformats.org/officeDocument/2006/relationships/image" Target="../media/image469.png"/><Relationship Id="rId55" Type="http://schemas.openxmlformats.org/officeDocument/2006/relationships/image" Target="../media/image470.png"/><Relationship Id="rId56" Type="http://schemas.openxmlformats.org/officeDocument/2006/relationships/image" Target="../media/image471.png"/><Relationship Id="rId57" Type="http://schemas.openxmlformats.org/officeDocument/2006/relationships/image" Target="../media/image472.png"/><Relationship Id="rId58" Type="http://schemas.openxmlformats.org/officeDocument/2006/relationships/image" Target="../media/image473.png"/><Relationship Id="rId59" Type="http://schemas.openxmlformats.org/officeDocument/2006/relationships/image" Target="../media/image474.png"/><Relationship Id="rId60" Type="http://schemas.openxmlformats.org/officeDocument/2006/relationships/image" Target="../media/image475.png"/><Relationship Id="rId61" Type="http://schemas.openxmlformats.org/officeDocument/2006/relationships/image" Target="../media/image476.png"/><Relationship Id="rId62" Type="http://schemas.openxmlformats.org/officeDocument/2006/relationships/image" Target="../media/image477.png"/><Relationship Id="rId63" Type="http://schemas.openxmlformats.org/officeDocument/2006/relationships/image" Target="../media/image478.png"/><Relationship Id="rId64" Type="http://schemas.openxmlformats.org/officeDocument/2006/relationships/image" Target="../media/image479.png"/><Relationship Id="rId65" Type="http://schemas.openxmlformats.org/officeDocument/2006/relationships/image" Target="../media/image480.png"/><Relationship Id="rId66" Type="http://schemas.openxmlformats.org/officeDocument/2006/relationships/image" Target="../media/image481.png"/><Relationship Id="rId67" Type="http://schemas.openxmlformats.org/officeDocument/2006/relationships/image" Target="../media/image482.png"/><Relationship Id="rId68" Type="http://schemas.openxmlformats.org/officeDocument/2006/relationships/image" Target="../media/image483.png"/><Relationship Id="rId69" Type="http://schemas.openxmlformats.org/officeDocument/2006/relationships/image" Target="../media/image484.png"/><Relationship Id="rId70" Type="http://schemas.openxmlformats.org/officeDocument/2006/relationships/image" Target="../media/image485.png"/><Relationship Id="rId71" Type="http://schemas.openxmlformats.org/officeDocument/2006/relationships/image" Target="../media/image486.png"/><Relationship Id="rId72" Type="http://schemas.openxmlformats.org/officeDocument/2006/relationships/image" Target="../media/image487.png"/><Relationship Id="rId73" Type="http://schemas.openxmlformats.org/officeDocument/2006/relationships/image" Target="../media/image488.png"/><Relationship Id="rId74" Type="http://schemas.openxmlformats.org/officeDocument/2006/relationships/image" Target="../media/image489.png"/><Relationship Id="rId75" Type="http://schemas.openxmlformats.org/officeDocument/2006/relationships/image" Target="../media/image490.png"/><Relationship Id="rId76" Type="http://schemas.openxmlformats.org/officeDocument/2006/relationships/image" Target="../media/image491.png"/><Relationship Id="rId77" Type="http://schemas.openxmlformats.org/officeDocument/2006/relationships/image" Target="../media/image492.png"/><Relationship Id="rId78" Type="http://schemas.openxmlformats.org/officeDocument/2006/relationships/image" Target="../media/image493.png"/><Relationship Id="rId79" Type="http://schemas.openxmlformats.org/officeDocument/2006/relationships/image" Target="../media/image494.png"/><Relationship Id="rId80" Type="http://schemas.openxmlformats.org/officeDocument/2006/relationships/image" Target="../media/image495.png"/><Relationship Id="rId81" Type="http://schemas.openxmlformats.org/officeDocument/2006/relationships/image" Target="../media/image496.png"/><Relationship Id="rId82" Type="http://schemas.openxmlformats.org/officeDocument/2006/relationships/image" Target="../media/image497.png"/><Relationship Id="rId83" Type="http://schemas.openxmlformats.org/officeDocument/2006/relationships/image" Target="../media/image498.png"/><Relationship Id="rId84" Type="http://schemas.openxmlformats.org/officeDocument/2006/relationships/image" Target="../media/image499.png"/><Relationship Id="rId85" Type="http://schemas.openxmlformats.org/officeDocument/2006/relationships/image" Target="../media/image500.png"/><Relationship Id="rId86" Type="http://schemas.openxmlformats.org/officeDocument/2006/relationships/image" Target="../media/image501.png"/><Relationship Id="rId87" Type="http://schemas.openxmlformats.org/officeDocument/2006/relationships/image" Target="../media/image502.png"/><Relationship Id="rId88" Type="http://schemas.openxmlformats.org/officeDocument/2006/relationships/image" Target="../media/image503.png"/><Relationship Id="rId89" Type="http://schemas.openxmlformats.org/officeDocument/2006/relationships/image" Target="../media/image504.png"/><Relationship Id="rId90" Type="http://schemas.openxmlformats.org/officeDocument/2006/relationships/image" Target="../media/image505.png"/><Relationship Id="rId91" Type="http://schemas.openxmlformats.org/officeDocument/2006/relationships/image" Target="../media/image50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7.png"/><Relationship Id="rId3" Type="http://schemas.openxmlformats.org/officeDocument/2006/relationships/image" Target="../media/image508.png"/><Relationship Id="rId4" Type="http://schemas.openxmlformats.org/officeDocument/2006/relationships/image" Target="../media/image509.png"/><Relationship Id="rId5" Type="http://schemas.openxmlformats.org/officeDocument/2006/relationships/image" Target="../media/image510.png"/><Relationship Id="rId6" Type="http://schemas.openxmlformats.org/officeDocument/2006/relationships/image" Target="../media/image511.png"/><Relationship Id="rId7" Type="http://schemas.openxmlformats.org/officeDocument/2006/relationships/image" Target="../media/image512.png"/><Relationship Id="rId8" Type="http://schemas.openxmlformats.org/officeDocument/2006/relationships/image" Target="../media/image513.png"/><Relationship Id="rId9" Type="http://schemas.openxmlformats.org/officeDocument/2006/relationships/image" Target="../media/image514.png"/><Relationship Id="rId10" Type="http://schemas.openxmlformats.org/officeDocument/2006/relationships/image" Target="../media/image515.png"/><Relationship Id="rId11" Type="http://schemas.openxmlformats.org/officeDocument/2006/relationships/image" Target="../media/image5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100.png"/><Relationship Id="rId25" Type="http://schemas.openxmlformats.org/officeDocument/2006/relationships/image" Target="../media/image101.png"/><Relationship Id="rId26" Type="http://schemas.openxmlformats.org/officeDocument/2006/relationships/image" Target="../media/image102.png"/><Relationship Id="rId27" Type="http://schemas.openxmlformats.org/officeDocument/2006/relationships/image" Target="../media/image103.png"/><Relationship Id="rId28" Type="http://schemas.openxmlformats.org/officeDocument/2006/relationships/image" Target="../media/image104.png"/><Relationship Id="rId29" Type="http://schemas.openxmlformats.org/officeDocument/2006/relationships/image" Target="../media/image105.png"/><Relationship Id="rId30" Type="http://schemas.openxmlformats.org/officeDocument/2006/relationships/image" Target="../media/image106.png"/><Relationship Id="rId31" Type="http://schemas.openxmlformats.org/officeDocument/2006/relationships/image" Target="../media/image107.png"/><Relationship Id="rId32" Type="http://schemas.openxmlformats.org/officeDocument/2006/relationships/image" Target="../media/image108.png"/><Relationship Id="rId33" Type="http://schemas.openxmlformats.org/officeDocument/2006/relationships/image" Target="../media/image109.png"/><Relationship Id="rId34" Type="http://schemas.openxmlformats.org/officeDocument/2006/relationships/image" Target="../media/image110.png"/><Relationship Id="rId35" Type="http://schemas.openxmlformats.org/officeDocument/2006/relationships/image" Target="../media/image111.png"/><Relationship Id="rId36" Type="http://schemas.openxmlformats.org/officeDocument/2006/relationships/image" Target="../media/image112.png"/><Relationship Id="rId37" Type="http://schemas.openxmlformats.org/officeDocument/2006/relationships/image" Target="../media/image113.png"/><Relationship Id="rId38" Type="http://schemas.openxmlformats.org/officeDocument/2006/relationships/image" Target="../media/image114.png"/><Relationship Id="rId39" Type="http://schemas.openxmlformats.org/officeDocument/2006/relationships/image" Target="../media/image115.png"/><Relationship Id="rId40" Type="http://schemas.openxmlformats.org/officeDocument/2006/relationships/image" Target="../media/image116.png"/><Relationship Id="rId41" Type="http://schemas.openxmlformats.org/officeDocument/2006/relationships/image" Target="../media/image117.png"/><Relationship Id="rId42" Type="http://schemas.openxmlformats.org/officeDocument/2006/relationships/image" Target="../media/image118.png"/><Relationship Id="rId43" Type="http://schemas.openxmlformats.org/officeDocument/2006/relationships/image" Target="../media/image119.png"/><Relationship Id="rId44" Type="http://schemas.openxmlformats.org/officeDocument/2006/relationships/image" Target="../media/image120.png"/><Relationship Id="rId45" Type="http://schemas.openxmlformats.org/officeDocument/2006/relationships/image" Target="../media/image121.png"/><Relationship Id="rId46" Type="http://schemas.openxmlformats.org/officeDocument/2006/relationships/image" Target="../media/image122.png"/><Relationship Id="rId47" Type="http://schemas.openxmlformats.org/officeDocument/2006/relationships/image" Target="../media/image123.png"/><Relationship Id="rId48" Type="http://schemas.openxmlformats.org/officeDocument/2006/relationships/image" Target="../media/image124.png"/><Relationship Id="rId49" Type="http://schemas.openxmlformats.org/officeDocument/2006/relationships/image" Target="../media/image125.png"/><Relationship Id="rId50" Type="http://schemas.openxmlformats.org/officeDocument/2006/relationships/image" Target="../media/image126.png"/><Relationship Id="rId51" Type="http://schemas.openxmlformats.org/officeDocument/2006/relationships/image" Target="../media/image127.png"/><Relationship Id="rId52" Type="http://schemas.openxmlformats.org/officeDocument/2006/relationships/image" Target="../media/image128.png"/><Relationship Id="rId53" Type="http://schemas.openxmlformats.org/officeDocument/2006/relationships/image" Target="../media/image129.png"/><Relationship Id="rId54" Type="http://schemas.openxmlformats.org/officeDocument/2006/relationships/image" Target="../media/image130.png"/><Relationship Id="rId55" Type="http://schemas.openxmlformats.org/officeDocument/2006/relationships/image" Target="../media/image131.png"/><Relationship Id="rId56" Type="http://schemas.openxmlformats.org/officeDocument/2006/relationships/image" Target="../media/image132.png"/><Relationship Id="rId57" Type="http://schemas.openxmlformats.org/officeDocument/2006/relationships/image" Target="../media/image133.png"/><Relationship Id="rId58" Type="http://schemas.openxmlformats.org/officeDocument/2006/relationships/image" Target="../media/image134.png"/><Relationship Id="rId59" Type="http://schemas.openxmlformats.org/officeDocument/2006/relationships/image" Target="../media/image135.png"/><Relationship Id="rId60" Type="http://schemas.openxmlformats.org/officeDocument/2006/relationships/image" Target="../media/image136.png"/><Relationship Id="rId61" Type="http://schemas.openxmlformats.org/officeDocument/2006/relationships/image" Target="../media/image137.png"/><Relationship Id="rId62" Type="http://schemas.openxmlformats.org/officeDocument/2006/relationships/image" Target="../media/image138.png"/><Relationship Id="rId63" Type="http://schemas.openxmlformats.org/officeDocument/2006/relationships/image" Target="../media/image139.png"/><Relationship Id="rId64" Type="http://schemas.openxmlformats.org/officeDocument/2006/relationships/image" Target="../media/image140.png"/><Relationship Id="rId65" Type="http://schemas.openxmlformats.org/officeDocument/2006/relationships/image" Target="../media/image141.png"/><Relationship Id="rId66" Type="http://schemas.openxmlformats.org/officeDocument/2006/relationships/image" Target="../media/image142.png"/><Relationship Id="rId67" Type="http://schemas.openxmlformats.org/officeDocument/2006/relationships/image" Target="../media/image143.png"/><Relationship Id="rId68" Type="http://schemas.openxmlformats.org/officeDocument/2006/relationships/image" Target="../media/image144.png"/><Relationship Id="rId69" Type="http://schemas.openxmlformats.org/officeDocument/2006/relationships/image" Target="../media/image145.png"/><Relationship Id="rId70" Type="http://schemas.openxmlformats.org/officeDocument/2006/relationships/image" Target="../media/image146.png"/><Relationship Id="rId71" Type="http://schemas.openxmlformats.org/officeDocument/2006/relationships/image" Target="../media/image147.png"/><Relationship Id="rId72" Type="http://schemas.openxmlformats.org/officeDocument/2006/relationships/image" Target="../media/image148.png"/><Relationship Id="rId73" Type="http://schemas.openxmlformats.org/officeDocument/2006/relationships/image" Target="../media/image149.png"/><Relationship Id="rId74" Type="http://schemas.openxmlformats.org/officeDocument/2006/relationships/image" Target="../media/image150.png"/><Relationship Id="rId75" Type="http://schemas.openxmlformats.org/officeDocument/2006/relationships/image" Target="../media/image151.png"/><Relationship Id="rId76" Type="http://schemas.openxmlformats.org/officeDocument/2006/relationships/image" Target="../media/image152.png"/><Relationship Id="rId77" Type="http://schemas.openxmlformats.org/officeDocument/2006/relationships/image" Target="../media/image153.png"/><Relationship Id="rId78" Type="http://schemas.openxmlformats.org/officeDocument/2006/relationships/image" Target="../media/image154.png"/><Relationship Id="rId79" Type="http://schemas.openxmlformats.org/officeDocument/2006/relationships/image" Target="../media/image155.png"/><Relationship Id="rId80" Type="http://schemas.openxmlformats.org/officeDocument/2006/relationships/image" Target="../media/image156.png"/><Relationship Id="rId81" Type="http://schemas.openxmlformats.org/officeDocument/2006/relationships/image" Target="../media/image157.png"/><Relationship Id="rId82" Type="http://schemas.openxmlformats.org/officeDocument/2006/relationships/image" Target="../media/image158.png"/><Relationship Id="rId83" Type="http://schemas.openxmlformats.org/officeDocument/2006/relationships/image" Target="../media/image159.png"/><Relationship Id="rId84" Type="http://schemas.openxmlformats.org/officeDocument/2006/relationships/image" Target="../media/image160.png"/><Relationship Id="rId85" Type="http://schemas.openxmlformats.org/officeDocument/2006/relationships/image" Target="../media/image161.png"/><Relationship Id="rId86" Type="http://schemas.openxmlformats.org/officeDocument/2006/relationships/image" Target="../media/image162.png"/><Relationship Id="rId87" Type="http://schemas.openxmlformats.org/officeDocument/2006/relationships/image" Target="../media/image163.png"/><Relationship Id="rId88" Type="http://schemas.openxmlformats.org/officeDocument/2006/relationships/image" Target="../media/image164.png"/><Relationship Id="rId89" Type="http://schemas.openxmlformats.org/officeDocument/2006/relationships/image" Target="../media/image165.png"/><Relationship Id="rId90" Type="http://schemas.openxmlformats.org/officeDocument/2006/relationships/image" Target="../media/image166.png"/><Relationship Id="rId91" Type="http://schemas.openxmlformats.org/officeDocument/2006/relationships/image" Target="../media/image167.png"/><Relationship Id="rId92" Type="http://schemas.openxmlformats.org/officeDocument/2006/relationships/image" Target="../media/image168.png"/><Relationship Id="rId93" Type="http://schemas.openxmlformats.org/officeDocument/2006/relationships/image" Target="../media/image169.png"/><Relationship Id="rId94" Type="http://schemas.openxmlformats.org/officeDocument/2006/relationships/image" Target="../media/image170.png"/><Relationship Id="rId95" Type="http://schemas.openxmlformats.org/officeDocument/2006/relationships/image" Target="../media/image171.png"/><Relationship Id="rId96" Type="http://schemas.openxmlformats.org/officeDocument/2006/relationships/image" Target="../media/image172.png"/><Relationship Id="rId97" Type="http://schemas.openxmlformats.org/officeDocument/2006/relationships/image" Target="../media/image173.png"/><Relationship Id="rId98" Type="http://schemas.openxmlformats.org/officeDocument/2006/relationships/image" Target="../media/image174.png"/><Relationship Id="rId99" Type="http://schemas.openxmlformats.org/officeDocument/2006/relationships/image" Target="../media/image175.png"/><Relationship Id="rId100" Type="http://schemas.openxmlformats.org/officeDocument/2006/relationships/image" Target="../media/image176.png"/><Relationship Id="rId101" Type="http://schemas.openxmlformats.org/officeDocument/2006/relationships/image" Target="../media/image177.png"/><Relationship Id="rId102" Type="http://schemas.openxmlformats.org/officeDocument/2006/relationships/image" Target="../media/image178.png"/><Relationship Id="rId103" Type="http://schemas.openxmlformats.org/officeDocument/2006/relationships/image" Target="../media/image179.png"/><Relationship Id="rId104" Type="http://schemas.openxmlformats.org/officeDocument/2006/relationships/image" Target="../media/image180.png"/><Relationship Id="rId105" Type="http://schemas.openxmlformats.org/officeDocument/2006/relationships/image" Target="../media/image181.png"/><Relationship Id="rId106" Type="http://schemas.openxmlformats.org/officeDocument/2006/relationships/image" Target="../media/image182.png"/><Relationship Id="rId107" Type="http://schemas.openxmlformats.org/officeDocument/2006/relationships/image" Target="../media/image183.png"/><Relationship Id="rId108" Type="http://schemas.openxmlformats.org/officeDocument/2006/relationships/image" Target="../media/image184.png"/><Relationship Id="rId109" Type="http://schemas.openxmlformats.org/officeDocument/2006/relationships/image" Target="../media/image185.png"/><Relationship Id="rId110" Type="http://schemas.openxmlformats.org/officeDocument/2006/relationships/image" Target="../media/image186.png"/><Relationship Id="rId111" Type="http://schemas.openxmlformats.org/officeDocument/2006/relationships/image" Target="../media/image187.png"/><Relationship Id="rId112" Type="http://schemas.openxmlformats.org/officeDocument/2006/relationships/image" Target="../media/image188.png"/><Relationship Id="rId113" Type="http://schemas.openxmlformats.org/officeDocument/2006/relationships/image" Target="../media/image189.png"/><Relationship Id="rId114" Type="http://schemas.openxmlformats.org/officeDocument/2006/relationships/image" Target="../media/image190.png"/><Relationship Id="rId115" Type="http://schemas.openxmlformats.org/officeDocument/2006/relationships/image" Target="../media/image191.png"/><Relationship Id="rId116" Type="http://schemas.openxmlformats.org/officeDocument/2006/relationships/image" Target="../media/image192.png"/><Relationship Id="rId117" Type="http://schemas.openxmlformats.org/officeDocument/2006/relationships/image" Target="../media/image193.png"/><Relationship Id="rId118" Type="http://schemas.openxmlformats.org/officeDocument/2006/relationships/image" Target="../media/image194.png"/><Relationship Id="rId119" Type="http://schemas.openxmlformats.org/officeDocument/2006/relationships/image" Target="../media/image195.png"/><Relationship Id="rId120" Type="http://schemas.openxmlformats.org/officeDocument/2006/relationships/image" Target="../media/image196.png"/><Relationship Id="rId121" Type="http://schemas.openxmlformats.org/officeDocument/2006/relationships/image" Target="../media/image197.png"/><Relationship Id="rId122" Type="http://schemas.openxmlformats.org/officeDocument/2006/relationships/image" Target="../media/image198.png"/><Relationship Id="rId123" Type="http://schemas.openxmlformats.org/officeDocument/2006/relationships/image" Target="../media/image199.png"/><Relationship Id="rId124" Type="http://schemas.openxmlformats.org/officeDocument/2006/relationships/image" Target="../media/image200.png"/><Relationship Id="rId125" Type="http://schemas.openxmlformats.org/officeDocument/2006/relationships/image" Target="../media/image201.png"/><Relationship Id="rId126" Type="http://schemas.openxmlformats.org/officeDocument/2006/relationships/image" Target="../media/image202.png"/><Relationship Id="rId127" Type="http://schemas.openxmlformats.org/officeDocument/2006/relationships/image" Target="../media/image203.png"/><Relationship Id="rId128" Type="http://schemas.openxmlformats.org/officeDocument/2006/relationships/image" Target="../media/image204.png"/><Relationship Id="rId129" Type="http://schemas.openxmlformats.org/officeDocument/2006/relationships/image" Target="../media/image205.png"/><Relationship Id="rId130" Type="http://schemas.openxmlformats.org/officeDocument/2006/relationships/image" Target="../media/image206.png"/><Relationship Id="rId131" Type="http://schemas.openxmlformats.org/officeDocument/2006/relationships/image" Target="../media/image207.png"/><Relationship Id="rId132" Type="http://schemas.openxmlformats.org/officeDocument/2006/relationships/image" Target="../media/image208.png"/><Relationship Id="rId133" Type="http://schemas.openxmlformats.org/officeDocument/2006/relationships/image" Target="../media/image209.png"/><Relationship Id="rId134" Type="http://schemas.openxmlformats.org/officeDocument/2006/relationships/image" Target="../media/image2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114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121.png"/><Relationship Id="rId25" Type="http://schemas.openxmlformats.org/officeDocument/2006/relationships/image" Target="../media/image122.png"/><Relationship Id="rId26" Type="http://schemas.openxmlformats.org/officeDocument/2006/relationships/image" Target="../media/image123.png"/><Relationship Id="rId27" Type="http://schemas.openxmlformats.org/officeDocument/2006/relationships/image" Target="../media/image124.png"/><Relationship Id="rId28" Type="http://schemas.openxmlformats.org/officeDocument/2006/relationships/image" Target="../media/image125.png"/><Relationship Id="rId29" Type="http://schemas.openxmlformats.org/officeDocument/2006/relationships/image" Target="../media/image126.png"/><Relationship Id="rId30" Type="http://schemas.openxmlformats.org/officeDocument/2006/relationships/image" Target="../media/image127.png"/><Relationship Id="rId31" Type="http://schemas.openxmlformats.org/officeDocument/2006/relationships/image" Target="../media/image128.png"/><Relationship Id="rId32" Type="http://schemas.openxmlformats.org/officeDocument/2006/relationships/image" Target="../media/image129.png"/><Relationship Id="rId33" Type="http://schemas.openxmlformats.org/officeDocument/2006/relationships/image" Target="../media/image130.png"/><Relationship Id="rId34" Type="http://schemas.openxmlformats.org/officeDocument/2006/relationships/image" Target="../media/image131.png"/><Relationship Id="rId35" Type="http://schemas.openxmlformats.org/officeDocument/2006/relationships/image" Target="../media/image132.png"/><Relationship Id="rId36" Type="http://schemas.openxmlformats.org/officeDocument/2006/relationships/image" Target="../media/image133.png"/><Relationship Id="rId37" Type="http://schemas.openxmlformats.org/officeDocument/2006/relationships/image" Target="../media/image134.png"/><Relationship Id="rId38" Type="http://schemas.openxmlformats.org/officeDocument/2006/relationships/image" Target="../media/image135.png"/><Relationship Id="rId39" Type="http://schemas.openxmlformats.org/officeDocument/2006/relationships/image" Target="../media/image136.png"/><Relationship Id="rId40" Type="http://schemas.openxmlformats.org/officeDocument/2006/relationships/image" Target="../media/image137.png"/><Relationship Id="rId41" Type="http://schemas.openxmlformats.org/officeDocument/2006/relationships/image" Target="../media/image138.png"/><Relationship Id="rId42" Type="http://schemas.openxmlformats.org/officeDocument/2006/relationships/image" Target="../media/image139.png"/><Relationship Id="rId43" Type="http://schemas.openxmlformats.org/officeDocument/2006/relationships/image" Target="../media/image140.png"/><Relationship Id="rId44" Type="http://schemas.openxmlformats.org/officeDocument/2006/relationships/image" Target="../media/image182.png"/><Relationship Id="rId45" Type="http://schemas.openxmlformats.org/officeDocument/2006/relationships/image" Target="../media/image183.png"/><Relationship Id="rId46" Type="http://schemas.openxmlformats.org/officeDocument/2006/relationships/image" Target="../media/image184.png"/><Relationship Id="rId47" Type="http://schemas.openxmlformats.org/officeDocument/2006/relationships/image" Target="../media/image185.png"/><Relationship Id="rId48" Type="http://schemas.openxmlformats.org/officeDocument/2006/relationships/image" Target="../media/image186.png"/><Relationship Id="rId49" Type="http://schemas.openxmlformats.org/officeDocument/2006/relationships/image" Target="../media/image187.png"/><Relationship Id="rId50" Type="http://schemas.openxmlformats.org/officeDocument/2006/relationships/image" Target="../media/image188.png"/><Relationship Id="rId51" Type="http://schemas.openxmlformats.org/officeDocument/2006/relationships/image" Target="../media/image189.png"/><Relationship Id="rId52" Type="http://schemas.openxmlformats.org/officeDocument/2006/relationships/image" Target="../media/image190.png"/><Relationship Id="rId53" Type="http://schemas.openxmlformats.org/officeDocument/2006/relationships/image" Target="../media/image191.png"/><Relationship Id="rId54" Type="http://schemas.openxmlformats.org/officeDocument/2006/relationships/image" Target="../media/image192.png"/><Relationship Id="rId55" Type="http://schemas.openxmlformats.org/officeDocument/2006/relationships/image" Target="../media/image193.png"/><Relationship Id="rId56" Type="http://schemas.openxmlformats.org/officeDocument/2006/relationships/image" Target="../media/image194.png"/><Relationship Id="rId57" Type="http://schemas.openxmlformats.org/officeDocument/2006/relationships/image" Target="../media/image195.png"/><Relationship Id="rId58" Type="http://schemas.openxmlformats.org/officeDocument/2006/relationships/image" Target="../media/image196.png"/><Relationship Id="rId59" Type="http://schemas.openxmlformats.org/officeDocument/2006/relationships/image" Target="../media/image197.png"/><Relationship Id="rId60" Type="http://schemas.openxmlformats.org/officeDocument/2006/relationships/image" Target="../media/image198.png"/><Relationship Id="rId61" Type="http://schemas.openxmlformats.org/officeDocument/2006/relationships/image" Target="../media/image199.png"/><Relationship Id="rId62" Type="http://schemas.openxmlformats.org/officeDocument/2006/relationships/image" Target="../media/image200.png"/><Relationship Id="rId63" Type="http://schemas.openxmlformats.org/officeDocument/2006/relationships/image" Target="../media/image201.png"/><Relationship Id="rId64" Type="http://schemas.openxmlformats.org/officeDocument/2006/relationships/image" Target="../media/image202.png"/><Relationship Id="rId65" Type="http://schemas.openxmlformats.org/officeDocument/2006/relationships/image" Target="../media/image203.png"/><Relationship Id="rId66" Type="http://schemas.openxmlformats.org/officeDocument/2006/relationships/image" Target="../media/image204.png"/><Relationship Id="rId67" Type="http://schemas.openxmlformats.org/officeDocument/2006/relationships/image" Target="../media/image205.png"/><Relationship Id="rId68" Type="http://schemas.openxmlformats.org/officeDocument/2006/relationships/image" Target="../media/image206.png"/><Relationship Id="rId69" Type="http://schemas.openxmlformats.org/officeDocument/2006/relationships/image" Target="../media/image2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Drawing"/>
          <p:cNvGrpSpPr/>
          <p:nvPr/>
        </p:nvGrpSpPr>
        <p:grpSpPr>
          <a:xfrm>
            <a:off x="2130155" y="972608"/>
            <a:ext cx="9881015" cy="5326593"/>
            <a:chOff x="0" y="-38100"/>
            <a:chExt cx="9881013" cy="5326591"/>
          </a:xfrm>
        </p:grpSpPr>
        <p:sp>
          <p:nvSpPr>
            <p:cNvPr id="119" name="Line"/>
            <p:cNvSpPr/>
            <p:nvPr/>
          </p:nvSpPr>
          <p:spPr>
            <a:xfrm>
              <a:off x="84302" y="658610"/>
              <a:ext cx="230776" cy="52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37" fill="norm" stroke="1" extrusionOk="0">
                  <a:moveTo>
                    <a:pt x="1889" y="5408"/>
                  </a:moveTo>
                  <a:cubicBezTo>
                    <a:pt x="4011" y="5408"/>
                    <a:pt x="6132" y="5408"/>
                    <a:pt x="8543" y="5024"/>
                  </a:cubicBezTo>
                  <a:cubicBezTo>
                    <a:pt x="10954" y="4639"/>
                    <a:pt x="13654" y="3871"/>
                    <a:pt x="15389" y="3017"/>
                  </a:cubicBezTo>
                  <a:cubicBezTo>
                    <a:pt x="17125" y="2164"/>
                    <a:pt x="17897" y="1224"/>
                    <a:pt x="17800" y="627"/>
                  </a:cubicBezTo>
                  <a:cubicBezTo>
                    <a:pt x="17704" y="29"/>
                    <a:pt x="16739" y="-227"/>
                    <a:pt x="14136" y="243"/>
                  </a:cubicBezTo>
                  <a:cubicBezTo>
                    <a:pt x="11532" y="712"/>
                    <a:pt x="7289" y="1907"/>
                    <a:pt x="4493" y="3103"/>
                  </a:cubicBezTo>
                  <a:cubicBezTo>
                    <a:pt x="1697" y="4298"/>
                    <a:pt x="347" y="5493"/>
                    <a:pt x="57" y="6603"/>
                  </a:cubicBezTo>
                  <a:cubicBezTo>
                    <a:pt x="-232" y="7713"/>
                    <a:pt x="539" y="8737"/>
                    <a:pt x="2950" y="9719"/>
                  </a:cubicBezTo>
                  <a:cubicBezTo>
                    <a:pt x="5361" y="10701"/>
                    <a:pt x="9411" y="11640"/>
                    <a:pt x="12689" y="12579"/>
                  </a:cubicBezTo>
                  <a:cubicBezTo>
                    <a:pt x="15968" y="13518"/>
                    <a:pt x="18475" y="14458"/>
                    <a:pt x="19825" y="15397"/>
                  </a:cubicBezTo>
                  <a:cubicBezTo>
                    <a:pt x="21175" y="16336"/>
                    <a:pt x="21368" y="17275"/>
                    <a:pt x="20500" y="18214"/>
                  </a:cubicBezTo>
                  <a:cubicBezTo>
                    <a:pt x="19632" y="19153"/>
                    <a:pt x="17704" y="20092"/>
                    <a:pt x="16161" y="20647"/>
                  </a:cubicBezTo>
                  <a:cubicBezTo>
                    <a:pt x="14618" y="21202"/>
                    <a:pt x="13461" y="21373"/>
                    <a:pt x="12786" y="21330"/>
                  </a:cubicBezTo>
                  <a:cubicBezTo>
                    <a:pt x="12111" y="21288"/>
                    <a:pt x="11918" y="21031"/>
                    <a:pt x="11725" y="20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435244" y="1065741"/>
              <a:ext cx="196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7" y="4985"/>
                    <a:pt x="9755" y="9969"/>
                    <a:pt x="13355" y="13569"/>
                  </a:cubicBezTo>
                  <a:cubicBezTo>
                    <a:pt x="16955" y="17169"/>
                    <a:pt x="19277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460644" y="1040341"/>
              <a:ext cx="1397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080"/>
                    <a:pt x="16364" y="2160"/>
                    <a:pt x="13255" y="4770"/>
                  </a:cubicBezTo>
                  <a:cubicBezTo>
                    <a:pt x="10145" y="7380"/>
                    <a:pt x="6545" y="11520"/>
                    <a:pt x="4255" y="14580"/>
                  </a:cubicBezTo>
                  <a:cubicBezTo>
                    <a:pt x="1964" y="17640"/>
                    <a:pt x="982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651144" y="1230841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00"/>
                    <a:pt x="14400" y="10800"/>
                    <a:pt x="10800" y="14400"/>
                  </a:cubicBezTo>
                  <a:cubicBezTo>
                    <a:pt x="7200" y="18000"/>
                    <a:pt x="36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760089" y="993775"/>
              <a:ext cx="145056" cy="11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780" y="4154"/>
                  </a:moveTo>
                  <a:cubicBezTo>
                    <a:pt x="163" y="2077"/>
                    <a:pt x="-454" y="0"/>
                    <a:pt x="472" y="0"/>
                  </a:cubicBezTo>
                  <a:cubicBezTo>
                    <a:pt x="1397" y="0"/>
                    <a:pt x="3866" y="2077"/>
                    <a:pt x="7569" y="6023"/>
                  </a:cubicBezTo>
                  <a:cubicBezTo>
                    <a:pt x="11272" y="9969"/>
                    <a:pt x="16209" y="15785"/>
                    <a:pt x="211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900348" y="983191"/>
              <a:ext cx="9369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21248" y="0"/>
                  </a:moveTo>
                  <a:cubicBezTo>
                    <a:pt x="16448" y="3257"/>
                    <a:pt x="11648" y="6514"/>
                    <a:pt x="8048" y="9343"/>
                  </a:cubicBezTo>
                  <a:cubicBezTo>
                    <a:pt x="4448" y="12171"/>
                    <a:pt x="2048" y="14571"/>
                    <a:pt x="848" y="16286"/>
                  </a:cubicBezTo>
                  <a:cubicBezTo>
                    <a:pt x="-352" y="18000"/>
                    <a:pt x="-352" y="19029"/>
                    <a:pt x="1328" y="19800"/>
                  </a:cubicBezTo>
                  <a:cubicBezTo>
                    <a:pt x="3008" y="20571"/>
                    <a:pt x="6368" y="21086"/>
                    <a:pt x="97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65544" y="881591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590944" y="1084791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413550" y="462491"/>
              <a:ext cx="250545" cy="50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7" fill="norm" stroke="1" extrusionOk="0">
                  <a:moveTo>
                    <a:pt x="21485" y="1882"/>
                  </a:moveTo>
                  <a:cubicBezTo>
                    <a:pt x="19670" y="1255"/>
                    <a:pt x="17855" y="627"/>
                    <a:pt x="16040" y="314"/>
                  </a:cubicBezTo>
                  <a:cubicBezTo>
                    <a:pt x="14224" y="0"/>
                    <a:pt x="12409" y="0"/>
                    <a:pt x="11048" y="0"/>
                  </a:cubicBezTo>
                  <a:cubicBezTo>
                    <a:pt x="9687" y="0"/>
                    <a:pt x="8779" y="0"/>
                    <a:pt x="8053" y="179"/>
                  </a:cubicBezTo>
                  <a:cubicBezTo>
                    <a:pt x="7327" y="359"/>
                    <a:pt x="6782" y="717"/>
                    <a:pt x="6056" y="2151"/>
                  </a:cubicBezTo>
                  <a:cubicBezTo>
                    <a:pt x="5330" y="3585"/>
                    <a:pt x="4423" y="6095"/>
                    <a:pt x="3424" y="8649"/>
                  </a:cubicBezTo>
                  <a:cubicBezTo>
                    <a:pt x="2426" y="11203"/>
                    <a:pt x="1337" y="13802"/>
                    <a:pt x="702" y="15729"/>
                  </a:cubicBezTo>
                  <a:cubicBezTo>
                    <a:pt x="67" y="17656"/>
                    <a:pt x="-115" y="18911"/>
                    <a:pt x="67" y="19718"/>
                  </a:cubicBezTo>
                  <a:cubicBezTo>
                    <a:pt x="248" y="20524"/>
                    <a:pt x="793" y="20883"/>
                    <a:pt x="2335" y="21152"/>
                  </a:cubicBezTo>
                  <a:cubicBezTo>
                    <a:pt x="3878" y="21421"/>
                    <a:pt x="6419" y="21600"/>
                    <a:pt x="9687" y="21376"/>
                  </a:cubicBezTo>
                  <a:cubicBezTo>
                    <a:pt x="12954" y="21152"/>
                    <a:pt x="16947" y="20524"/>
                    <a:pt x="20940" y="19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427652" y="786341"/>
              <a:ext cx="12214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4651" y="21600"/>
                  </a:moveTo>
                  <a:cubicBezTo>
                    <a:pt x="2089" y="20160"/>
                    <a:pt x="-474" y="18720"/>
                    <a:pt x="75" y="18000"/>
                  </a:cubicBezTo>
                  <a:cubicBezTo>
                    <a:pt x="624" y="17280"/>
                    <a:pt x="4285" y="17280"/>
                    <a:pt x="8312" y="14400"/>
                  </a:cubicBezTo>
                  <a:cubicBezTo>
                    <a:pt x="12340" y="11520"/>
                    <a:pt x="16733" y="5760"/>
                    <a:pt x="211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837661" y="450585"/>
              <a:ext cx="245534" cy="49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786"/>
                  </a:moveTo>
                  <a:cubicBezTo>
                    <a:pt x="18621" y="695"/>
                    <a:pt x="15641" y="604"/>
                    <a:pt x="13593" y="467"/>
                  </a:cubicBezTo>
                  <a:cubicBezTo>
                    <a:pt x="11545" y="331"/>
                    <a:pt x="10428" y="148"/>
                    <a:pt x="9310" y="57"/>
                  </a:cubicBezTo>
                  <a:cubicBezTo>
                    <a:pt x="8193" y="-34"/>
                    <a:pt x="7076" y="-34"/>
                    <a:pt x="6331" y="194"/>
                  </a:cubicBezTo>
                  <a:cubicBezTo>
                    <a:pt x="5586" y="422"/>
                    <a:pt x="5214" y="877"/>
                    <a:pt x="4934" y="2336"/>
                  </a:cubicBezTo>
                  <a:cubicBezTo>
                    <a:pt x="4655" y="3794"/>
                    <a:pt x="4469" y="6255"/>
                    <a:pt x="3724" y="8852"/>
                  </a:cubicBezTo>
                  <a:cubicBezTo>
                    <a:pt x="2979" y="11450"/>
                    <a:pt x="1676" y="14184"/>
                    <a:pt x="931" y="16098"/>
                  </a:cubicBezTo>
                  <a:cubicBezTo>
                    <a:pt x="186" y="18012"/>
                    <a:pt x="0" y="19105"/>
                    <a:pt x="0" y="19880"/>
                  </a:cubicBezTo>
                  <a:cubicBezTo>
                    <a:pt x="0" y="20655"/>
                    <a:pt x="186" y="21110"/>
                    <a:pt x="838" y="21338"/>
                  </a:cubicBezTo>
                  <a:cubicBezTo>
                    <a:pt x="1490" y="21566"/>
                    <a:pt x="2607" y="21566"/>
                    <a:pt x="4841" y="21429"/>
                  </a:cubicBezTo>
                  <a:cubicBezTo>
                    <a:pt x="7076" y="21293"/>
                    <a:pt x="10428" y="21019"/>
                    <a:pt x="13779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210194" y="538691"/>
              <a:ext cx="2603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37" y="3125"/>
                    <a:pt x="6673" y="6249"/>
                    <a:pt x="9922" y="9238"/>
                  </a:cubicBezTo>
                  <a:cubicBezTo>
                    <a:pt x="13171" y="12226"/>
                    <a:pt x="16332" y="15079"/>
                    <a:pt x="18263" y="17117"/>
                  </a:cubicBezTo>
                  <a:cubicBezTo>
                    <a:pt x="20195" y="19155"/>
                    <a:pt x="20898" y="203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252057" y="550052"/>
              <a:ext cx="218488" cy="37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38" fill="norm" stroke="1" extrusionOk="0">
                  <a:moveTo>
                    <a:pt x="21438" y="76"/>
                  </a:moveTo>
                  <a:cubicBezTo>
                    <a:pt x="20400" y="-44"/>
                    <a:pt x="19361" y="-165"/>
                    <a:pt x="17596" y="921"/>
                  </a:cubicBezTo>
                  <a:cubicBezTo>
                    <a:pt x="15830" y="2007"/>
                    <a:pt x="13338" y="4300"/>
                    <a:pt x="10638" y="7317"/>
                  </a:cubicBezTo>
                  <a:cubicBezTo>
                    <a:pt x="7938" y="10333"/>
                    <a:pt x="5030" y="14074"/>
                    <a:pt x="3265" y="16307"/>
                  </a:cubicBezTo>
                  <a:cubicBezTo>
                    <a:pt x="1500" y="18539"/>
                    <a:pt x="876" y="19263"/>
                    <a:pt x="461" y="19927"/>
                  </a:cubicBezTo>
                  <a:cubicBezTo>
                    <a:pt x="46" y="20590"/>
                    <a:pt x="-162" y="21194"/>
                    <a:pt x="150" y="21314"/>
                  </a:cubicBezTo>
                  <a:cubicBezTo>
                    <a:pt x="461" y="21435"/>
                    <a:pt x="1292" y="21073"/>
                    <a:pt x="2123" y="20590"/>
                  </a:cubicBezTo>
                  <a:cubicBezTo>
                    <a:pt x="2953" y="20108"/>
                    <a:pt x="3784" y="19504"/>
                    <a:pt x="4615" y="18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578494" y="513291"/>
              <a:ext cx="165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664466" y="538691"/>
              <a:ext cx="155329" cy="35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1" fill="norm" stroke="1" extrusionOk="0">
                  <a:moveTo>
                    <a:pt x="21420" y="0"/>
                  </a:moveTo>
                  <a:cubicBezTo>
                    <a:pt x="19961" y="0"/>
                    <a:pt x="18501" y="0"/>
                    <a:pt x="16750" y="767"/>
                  </a:cubicBezTo>
                  <a:cubicBezTo>
                    <a:pt x="14998" y="1534"/>
                    <a:pt x="12955" y="3067"/>
                    <a:pt x="10474" y="5688"/>
                  </a:cubicBezTo>
                  <a:cubicBezTo>
                    <a:pt x="7993" y="8308"/>
                    <a:pt x="5074" y="12014"/>
                    <a:pt x="3177" y="14570"/>
                  </a:cubicBezTo>
                  <a:cubicBezTo>
                    <a:pt x="1279" y="17127"/>
                    <a:pt x="404" y="18533"/>
                    <a:pt x="112" y="19619"/>
                  </a:cubicBezTo>
                  <a:cubicBezTo>
                    <a:pt x="-180" y="20705"/>
                    <a:pt x="112" y="21472"/>
                    <a:pt x="842" y="21536"/>
                  </a:cubicBezTo>
                  <a:cubicBezTo>
                    <a:pt x="1571" y="21600"/>
                    <a:pt x="2739" y="20961"/>
                    <a:pt x="3906" y="20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838844" y="405341"/>
              <a:ext cx="226900" cy="54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65" fill="norm" stroke="1" extrusionOk="0">
                  <a:moveTo>
                    <a:pt x="5400" y="0"/>
                  </a:moveTo>
                  <a:cubicBezTo>
                    <a:pt x="8600" y="167"/>
                    <a:pt x="11800" y="334"/>
                    <a:pt x="14500" y="792"/>
                  </a:cubicBezTo>
                  <a:cubicBezTo>
                    <a:pt x="17200" y="1251"/>
                    <a:pt x="19400" y="2002"/>
                    <a:pt x="20300" y="3211"/>
                  </a:cubicBezTo>
                  <a:cubicBezTo>
                    <a:pt x="21200" y="4420"/>
                    <a:pt x="20800" y="6088"/>
                    <a:pt x="20300" y="8006"/>
                  </a:cubicBezTo>
                  <a:cubicBezTo>
                    <a:pt x="19800" y="9924"/>
                    <a:pt x="19200" y="12093"/>
                    <a:pt x="19200" y="13844"/>
                  </a:cubicBezTo>
                  <a:cubicBezTo>
                    <a:pt x="19200" y="15595"/>
                    <a:pt x="19800" y="16930"/>
                    <a:pt x="20400" y="17931"/>
                  </a:cubicBezTo>
                  <a:cubicBezTo>
                    <a:pt x="21000" y="18931"/>
                    <a:pt x="21600" y="19598"/>
                    <a:pt x="21400" y="20057"/>
                  </a:cubicBezTo>
                  <a:cubicBezTo>
                    <a:pt x="21200" y="20516"/>
                    <a:pt x="20200" y="20766"/>
                    <a:pt x="17700" y="21016"/>
                  </a:cubicBezTo>
                  <a:cubicBezTo>
                    <a:pt x="15200" y="21266"/>
                    <a:pt x="11200" y="21517"/>
                    <a:pt x="8000" y="21558"/>
                  </a:cubicBezTo>
                  <a:cubicBezTo>
                    <a:pt x="4800" y="21600"/>
                    <a:pt x="2400" y="21433"/>
                    <a:pt x="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607194" y="724958"/>
              <a:ext cx="2286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0800"/>
                    <a:pt x="12400" y="0"/>
                    <a:pt x="16000" y="0"/>
                  </a:cubicBezTo>
                  <a:cubicBezTo>
                    <a:pt x="19600" y="0"/>
                    <a:pt x="20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077889" y="444621"/>
              <a:ext cx="284956" cy="47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52" fill="norm" stroke="1" extrusionOk="0">
                  <a:moveTo>
                    <a:pt x="21540" y="1089"/>
                  </a:moveTo>
                  <a:cubicBezTo>
                    <a:pt x="20900" y="708"/>
                    <a:pt x="20260" y="328"/>
                    <a:pt x="18180" y="137"/>
                  </a:cubicBezTo>
                  <a:cubicBezTo>
                    <a:pt x="16100" y="-53"/>
                    <a:pt x="12580" y="-53"/>
                    <a:pt x="9940" y="185"/>
                  </a:cubicBezTo>
                  <a:cubicBezTo>
                    <a:pt x="7300" y="423"/>
                    <a:pt x="5540" y="899"/>
                    <a:pt x="4340" y="2421"/>
                  </a:cubicBezTo>
                  <a:cubicBezTo>
                    <a:pt x="3140" y="3943"/>
                    <a:pt x="2500" y="6513"/>
                    <a:pt x="2020" y="8939"/>
                  </a:cubicBezTo>
                  <a:cubicBezTo>
                    <a:pt x="1540" y="11366"/>
                    <a:pt x="1220" y="13649"/>
                    <a:pt x="900" y="15362"/>
                  </a:cubicBezTo>
                  <a:cubicBezTo>
                    <a:pt x="580" y="17075"/>
                    <a:pt x="260" y="18217"/>
                    <a:pt x="100" y="19121"/>
                  </a:cubicBezTo>
                  <a:cubicBezTo>
                    <a:pt x="-60" y="20025"/>
                    <a:pt x="-60" y="20691"/>
                    <a:pt x="340" y="21071"/>
                  </a:cubicBezTo>
                  <a:cubicBezTo>
                    <a:pt x="740" y="21452"/>
                    <a:pt x="1540" y="21547"/>
                    <a:pt x="4020" y="21357"/>
                  </a:cubicBezTo>
                  <a:cubicBezTo>
                    <a:pt x="6500" y="21166"/>
                    <a:pt x="10660" y="20691"/>
                    <a:pt x="13060" y="20310"/>
                  </a:cubicBezTo>
                  <a:cubicBezTo>
                    <a:pt x="15460" y="19929"/>
                    <a:pt x="16100" y="19644"/>
                    <a:pt x="16740" y="19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101365" y="703791"/>
              <a:ext cx="21068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707" y="21600"/>
                  </a:moveTo>
                  <a:cubicBezTo>
                    <a:pt x="1411" y="19440"/>
                    <a:pt x="115" y="17280"/>
                    <a:pt x="7" y="15480"/>
                  </a:cubicBezTo>
                  <a:cubicBezTo>
                    <a:pt x="-101" y="13680"/>
                    <a:pt x="979" y="12240"/>
                    <a:pt x="4759" y="9720"/>
                  </a:cubicBezTo>
                  <a:cubicBezTo>
                    <a:pt x="8539" y="7200"/>
                    <a:pt x="15019" y="3600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410218" y="395552"/>
              <a:ext cx="295527" cy="52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67" fill="norm" stroke="1" extrusionOk="0">
                  <a:moveTo>
                    <a:pt x="21541" y="3003"/>
                  </a:moveTo>
                  <a:cubicBezTo>
                    <a:pt x="19535" y="2136"/>
                    <a:pt x="17530" y="1268"/>
                    <a:pt x="15292" y="748"/>
                  </a:cubicBezTo>
                  <a:cubicBezTo>
                    <a:pt x="13055" y="227"/>
                    <a:pt x="10587" y="54"/>
                    <a:pt x="8967" y="10"/>
                  </a:cubicBezTo>
                  <a:cubicBezTo>
                    <a:pt x="7347" y="-33"/>
                    <a:pt x="6575" y="54"/>
                    <a:pt x="5958" y="271"/>
                  </a:cubicBezTo>
                  <a:cubicBezTo>
                    <a:pt x="5341" y="487"/>
                    <a:pt x="4878" y="834"/>
                    <a:pt x="4570" y="2092"/>
                  </a:cubicBezTo>
                  <a:cubicBezTo>
                    <a:pt x="4261" y="3350"/>
                    <a:pt x="4107" y="5519"/>
                    <a:pt x="3952" y="7731"/>
                  </a:cubicBezTo>
                  <a:cubicBezTo>
                    <a:pt x="3798" y="9943"/>
                    <a:pt x="3644" y="12198"/>
                    <a:pt x="3027" y="14020"/>
                  </a:cubicBezTo>
                  <a:cubicBezTo>
                    <a:pt x="2410" y="15842"/>
                    <a:pt x="1330" y="17230"/>
                    <a:pt x="712" y="18140"/>
                  </a:cubicBezTo>
                  <a:cubicBezTo>
                    <a:pt x="95" y="19051"/>
                    <a:pt x="-59" y="19485"/>
                    <a:pt x="18" y="19919"/>
                  </a:cubicBezTo>
                  <a:cubicBezTo>
                    <a:pt x="95" y="20353"/>
                    <a:pt x="404" y="20786"/>
                    <a:pt x="2641" y="21090"/>
                  </a:cubicBezTo>
                  <a:cubicBezTo>
                    <a:pt x="4878" y="21394"/>
                    <a:pt x="9044" y="21567"/>
                    <a:pt x="11512" y="21567"/>
                  </a:cubicBezTo>
                  <a:cubicBezTo>
                    <a:pt x="13981" y="21567"/>
                    <a:pt x="14752" y="21394"/>
                    <a:pt x="15524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650295" y="553508"/>
              <a:ext cx="214200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101" y="1319"/>
                  </a:moveTo>
                  <a:cubicBezTo>
                    <a:pt x="465" y="660"/>
                    <a:pt x="-170" y="0"/>
                    <a:pt x="42" y="0"/>
                  </a:cubicBezTo>
                  <a:cubicBezTo>
                    <a:pt x="254" y="0"/>
                    <a:pt x="1312" y="660"/>
                    <a:pt x="3854" y="3133"/>
                  </a:cubicBezTo>
                  <a:cubicBezTo>
                    <a:pt x="6395" y="5606"/>
                    <a:pt x="10418" y="9893"/>
                    <a:pt x="13595" y="13273"/>
                  </a:cubicBezTo>
                  <a:cubicBezTo>
                    <a:pt x="16771" y="16653"/>
                    <a:pt x="19101" y="19127"/>
                    <a:pt x="21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674589" y="577786"/>
              <a:ext cx="221656" cy="26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03" fill="norm" stroke="1" extrusionOk="0">
                  <a:moveTo>
                    <a:pt x="21542" y="434"/>
                  </a:moveTo>
                  <a:cubicBezTo>
                    <a:pt x="19691" y="91"/>
                    <a:pt x="17839" y="-252"/>
                    <a:pt x="16193" y="262"/>
                  </a:cubicBezTo>
                  <a:cubicBezTo>
                    <a:pt x="14548" y="777"/>
                    <a:pt x="13108" y="2148"/>
                    <a:pt x="10536" y="4977"/>
                  </a:cubicBezTo>
                  <a:cubicBezTo>
                    <a:pt x="7965" y="7805"/>
                    <a:pt x="4262" y="12091"/>
                    <a:pt x="2308" y="14662"/>
                  </a:cubicBezTo>
                  <a:cubicBezTo>
                    <a:pt x="353" y="17234"/>
                    <a:pt x="148" y="18091"/>
                    <a:pt x="45" y="18948"/>
                  </a:cubicBezTo>
                  <a:cubicBezTo>
                    <a:pt x="-58" y="19805"/>
                    <a:pt x="-58" y="20662"/>
                    <a:pt x="868" y="21005"/>
                  </a:cubicBezTo>
                  <a:cubicBezTo>
                    <a:pt x="1793" y="21348"/>
                    <a:pt x="3645" y="21177"/>
                    <a:pt x="5496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855881" y="399785"/>
              <a:ext cx="201126" cy="55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59" fill="norm" stroke="1" extrusionOk="0">
                  <a:moveTo>
                    <a:pt x="238" y="1948"/>
                  </a:moveTo>
                  <a:cubicBezTo>
                    <a:pt x="16" y="1453"/>
                    <a:pt x="-207" y="958"/>
                    <a:pt x="350" y="629"/>
                  </a:cubicBezTo>
                  <a:cubicBezTo>
                    <a:pt x="906" y="299"/>
                    <a:pt x="2242" y="134"/>
                    <a:pt x="4692" y="51"/>
                  </a:cubicBezTo>
                  <a:cubicBezTo>
                    <a:pt x="7141" y="-31"/>
                    <a:pt x="10704" y="-31"/>
                    <a:pt x="13599" y="175"/>
                  </a:cubicBezTo>
                  <a:cubicBezTo>
                    <a:pt x="16494" y="381"/>
                    <a:pt x="18721" y="793"/>
                    <a:pt x="19946" y="1494"/>
                  </a:cubicBezTo>
                  <a:cubicBezTo>
                    <a:pt x="21170" y="2195"/>
                    <a:pt x="21393" y="3184"/>
                    <a:pt x="20948" y="4586"/>
                  </a:cubicBezTo>
                  <a:cubicBezTo>
                    <a:pt x="20502" y="5987"/>
                    <a:pt x="19389" y="7801"/>
                    <a:pt x="18387" y="9821"/>
                  </a:cubicBezTo>
                  <a:cubicBezTo>
                    <a:pt x="17385" y="11841"/>
                    <a:pt x="16494" y="14067"/>
                    <a:pt x="16049" y="15798"/>
                  </a:cubicBezTo>
                  <a:cubicBezTo>
                    <a:pt x="15603" y="17529"/>
                    <a:pt x="15603" y="18766"/>
                    <a:pt x="14601" y="19673"/>
                  </a:cubicBezTo>
                  <a:cubicBezTo>
                    <a:pt x="13599" y="20580"/>
                    <a:pt x="11595" y="21157"/>
                    <a:pt x="9368" y="21363"/>
                  </a:cubicBezTo>
                  <a:cubicBezTo>
                    <a:pt x="7141" y="21569"/>
                    <a:pt x="4692" y="21404"/>
                    <a:pt x="2242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213744" y="862541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361506" y="407762"/>
              <a:ext cx="322139" cy="50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43" fill="norm" stroke="1" extrusionOk="0">
                  <a:moveTo>
                    <a:pt x="21486" y="1253"/>
                  </a:moveTo>
                  <a:cubicBezTo>
                    <a:pt x="20357" y="710"/>
                    <a:pt x="19227" y="168"/>
                    <a:pt x="17745" y="33"/>
                  </a:cubicBezTo>
                  <a:cubicBezTo>
                    <a:pt x="16262" y="-103"/>
                    <a:pt x="14427" y="168"/>
                    <a:pt x="12521" y="1253"/>
                  </a:cubicBezTo>
                  <a:cubicBezTo>
                    <a:pt x="10615" y="2337"/>
                    <a:pt x="8639" y="4235"/>
                    <a:pt x="7015" y="6540"/>
                  </a:cubicBezTo>
                  <a:cubicBezTo>
                    <a:pt x="5392" y="8844"/>
                    <a:pt x="4121" y="11556"/>
                    <a:pt x="2992" y="13770"/>
                  </a:cubicBezTo>
                  <a:cubicBezTo>
                    <a:pt x="1862" y="15984"/>
                    <a:pt x="874" y="17701"/>
                    <a:pt x="380" y="18786"/>
                  </a:cubicBezTo>
                  <a:cubicBezTo>
                    <a:pt x="-114" y="19870"/>
                    <a:pt x="-114" y="20322"/>
                    <a:pt x="310" y="20638"/>
                  </a:cubicBezTo>
                  <a:cubicBezTo>
                    <a:pt x="733" y="20955"/>
                    <a:pt x="1580" y="21135"/>
                    <a:pt x="3627" y="21271"/>
                  </a:cubicBezTo>
                  <a:cubicBezTo>
                    <a:pt x="5674" y="21407"/>
                    <a:pt x="8921" y="21497"/>
                    <a:pt x="10827" y="21407"/>
                  </a:cubicBezTo>
                  <a:cubicBezTo>
                    <a:pt x="12733" y="21316"/>
                    <a:pt x="13298" y="21045"/>
                    <a:pt x="13862" y="20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416944" y="697441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655" y="10800"/>
                  </a:cubicBezTo>
                  <a:cubicBezTo>
                    <a:pt x="1309" y="8000"/>
                    <a:pt x="2618" y="6400"/>
                    <a:pt x="6218" y="4800"/>
                  </a:cubicBezTo>
                  <a:cubicBezTo>
                    <a:pt x="9818" y="3200"/>
                    <a:pt x="1570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717725" y="432295"/>
              <a:ext cx="397720" cy="47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89" fill="norm" stroke="1" extrusionOk="0">
                  <a:moveTo>
                    <a:pt x="21474" y="1364"/>
                  </a:moveTo>
                  <a:cubicBezTo>
                    <a:pt x="21017" y="886"/>
                    <a:pt x="20560" y="408"/>
                    <a:pt x="19245" y="169"/>
                  </a:cubicBezTo>
                  <a:cubicBezTo>
                    <a:pt x="17931" y="-70"/>
                    <a:pt x="15760" y="-70"/>
                    <a:pt x="13817" y="265"/>
                  </a:cubicBezTo>
                  <a:cubicBezTo>
                    <a:pt x="11874" y="599"/>
                    <a:pt x="10160" y="1268"/>
                    <a:pt x="8674" y="2606"/>
                  </a:cubicBezTo>
                  <a:cubicBezTo>
                    <a:pt x="7188" y="3944"/>
                    <a:pt x="5931" y="5951"/>
                    <a:pt x="4788" y="8436"/>
                  </a:cubicBezTo>
                  <a:cubicBezTo>
                    <a:pt x="3645" y="10921"/>
                    <a:pt x="2617" y="13884"/>
                    <a:pt x="1931" y="15604"/>
                  </a:cubicBezTo>
                  <a:cubicBezTo>
                    <a:pt x="1245" y="17325"/>
                    <a:pt x="903" y="17803"/>
                    <a:pt x="560" y="18519"/>
                  </a:cubicBezTo>
                  <a:cubicBezTo>
                    <a:pt x="217" y="19236"/>
                    <a:pt x="-126" y="20192"/>
                    <a:pt x="45" y="20765"/>
                  </a:cubicBezTo>
                  <a:cubicBezTo>
                    <a:pt x="217" y="21339"/>
                    <a:pt x="903" y="21530"/>
                    <a:pt x="2674" y="21482"/>
                  </a:cubicBezTo>
                  <a:cubicBezTo>
                    <a:pt x="4445" y="21434"/>
                    <a:pt x="7303" y="21148"/>
                    <a:pt x="10160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058294" y="519641"/>
              <a:ext cx="171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6267" y="3600"/>
                  </a:cubicBezTo>
                  <a:cubicBezTo>
                    <a:pt x="9867" y="7200"/>
                    <a:pt x="15733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205290" y="570441"/>
              <a:ext cx="15780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8015" y="1252"/>
                    <a:pt x="14559" y="2504"/>
                    <a:pt x="11247" y="4774"/>
                  </a:cubicBezTo>
                  <a:cubicBezTo>
                    <a:pt x="7935" y="7043"/>
                    <a:pt x="4767" y="10330"/>
                    <a:pt x="2751" y="12678"/>
                  </a:cubicBezTo>
                  <a:cubicBezTo>
                    <a:pt x="735" y="15026"/>
                    <a:pt x="-129" y="16435"/>
                    <a:pt x="15" y="17765"/>
                  </a:cubicBezTo>
                  <a:cubicBezTo>
                    <a:pt x="159" y="19096"/>
                    <a:pt x="1311" y="20348"/>
                    <a:pt x="2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248794" y="431921"/>
              <a:ext cx="293196" cy="50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49" fill="norm" stroke="1" extrusionOk="0">
                  <a:moveTo>
                    <a:pt x="8794" y="1316"/>
                  </a:moveTo>
                  <a:cubicBezTo>
                    <a:pt x="9257" y="860"/>
                    <a:pt x="9720" y="405"/>
                    <a:pt x="10954" y="177"/>
                  </a:cubicBezTo>
                  <a:cubicBezTo>
                    <a:pt x="12189" y="-51"/>
                    <a:pt x="14194" y="-51"/>
                    <a:pt x="15891" y="131"/>
                  </a:cubicBezTo>
                  <a:cubicBezTo>
                    <a:pt x="17589" y="314"/>
                    <a:pt x="18977" y="678"/>
                    <a:pt x="19980" y="1681"/>
                  </a:cubicBezTo>
                  <a:cubicBezTo>
                    <a:pt x="20983" y="2683"/>
                    <a:pt x="21600" y="4324"/>
                    <a:pt x="21291" y="6055"/>
                  </a:cubicBezTo>
                  <a:cubicBezTo>
                    <a:pt x="20983" y="7787"/>
                    <a:pt x="19749" y="9610"/>
                    <a:pt x="18977" y="11341"/>
                  </a:cubicBezTo>
                  <a:cubicBezTo>
                    <a:pt x="18206" y="13073"/>
                    <a:pt x="17897" y="14714"/>
                    <a:pt x="17897" y="15762"/>
                  </a:cubicBezTo>
                  <a:cubicBezTo>
                    <a:pt x="17897" y="16810"/>
                    <a:pt x="18206" y="17265"/>
                    <a:pt x="18360" y="17767"/>
                  </a:cubicBezTo>
                  <a:cubicBezTo>
                    <a:pt x="18514" y="18268"/>
                    <a:pt x="18514" y="18815"/>
                    <a:pt x="17743" y="19362"/>
                  </a:cubicBezTo>
                  <a:cubicBezTo>
                    <a:pt x="16971" y="19908"/>
                    <a:pt x="15429" y="20455"/>
                    <a:pt x="12883" y="20865"/>
                  </a:cubicBezTo>
                  <a:cubicBezTo>
                    <a:pt x="10337" y="21276"/>
                    <a:pt x="6789" y="21549"/>
                    <a:pt x="4474" y="21549"/>
                  </a:cubicBezTo>
                  <a:cubicBezTo>
                    <a:pt x="2160" y="21549"/>
                    <a:pt x="1080" y="21276"/>
                    <a:pt x="0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2264044" y="1186391"/>
              <a:ext cx="4476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" y="19584"/>
                    <a:pt x="776" y="17568"/>
                    <a:pt x="1144" y="16128"/>
                  </a:cubicBezTo>
                  <a:cubicBezTo>
                    <a:pt x="1511" y="14688"/>
                    <a:pt x="1859" y="13824"/>
                    <a:pt x="2206" y="13248"/>
                  </a:cubicBezTo>
                  <a:cubicBezTo>
                    <a:pt x="2553" y="12672"/>
                    <a:pt x="2900" y="12384"/>
                    <a:pt x="3258" y="11952"/>
                  </a:cubicBezTo>
                  <a:cubicBezTo>
                    <a:pt x="3615" y="11520"/>
                    <a:pt x="3983" y="10944"/>
                    <a:pt x="4361" y="10368"/>
                  </a:cubicBezTo>
                  <a:cubicBezTo>
                    <a:pt x="4739" y="9792"/>
                    <a:pt x="5127" y="9216"/>
                    <a:pt x="5540" y="8640"/>
                  </a:cubicBezTo>
                  <a:cubicBezTo>
                    <a:pt x="5954" y="8064"/>
                    <a:pt x="6393" y="7488"/>
                    <a:pt x="6771" y="7056"/>
                  </a:cubicBezTo>
                  <a:cubicBezTo>
                    <a:pt x="7149" y="6624"/>
                    <a:pt x="7466" y="6336"/>
                    <a:pt x="7797" y="6048"/>
                  </a:cubicBezTo>
                  <a:cubicBezTo>
                    <a:pt x="8129" y="5760"/>
                    <a:pt x="8477" y="5472"/>
                    <a:pt x="8839" y="5328"/>
                  </a:cubicBezTo>
                  <a:cubicBezTo>
                    <a:pt x="9202" y="5184"/>
                    <a:pt x="9580" y="5184"/>
                    <a:pt x="9947" y="5184"/>
                  </a:cubicBezTo>
                  <a:cubicBezTo>
                    <a:pt x="10315" y="5184"/>
                    <a:pt x="10672" y="5184"/>
                    <a:pt x="11060" y="5184"/>
                  </a:cubicBezTo>
                  <a:cubicBezTo>
                    <a:pt x="11449" y="5184"/>
                    <a:pt x="11867" y="5184"/>
                    <a:pt x="12271" y="5184"/>
                  </a:cubicBezTo>
                  <a:cubicBezTo>
                    <a:pt x="12674" y="5184"/>
                    <a:pt x="13062" y="5184"/>
                    <a:pt x="13445" y="5184"/>
                  </a:cubicBezTo>
                  <a:cubicBezTo>
                    <a:pt x="13828" y="5184"/>
                    <a:pt x="14206" y="5184"/>
                    <a:pt x="14604" y="5040"/>
                  </a:cubicBezTo>
                  <a:cubicBezTo>
                    <a:pt x="15003" y="4896"/>
                    <a:pt x="15421" y="4608"/>
                    <a:pt x="15825" y="4464"/>
                  </a:cubicBezTo>
                  <a:cubicBezTo>
                    <a:pt x="16228" y="4320"/>
                    <a:pt x="16616" y="4320"/>
                    <a:pt x="17071" y="4176"/>
                  </a:cubicBezTo>
                  <a:cubicBezTo>
                    <a:pt x="17525" y="4032"/>
                    <a:pt x="18046" y="3744"/>
                    <a:pt x="18475" y="3456"/>
                  </a:cubicBezTo>
                  <a:cubicBezTo>
                    <a:pt x="18904" y="3168"/>
                    <a:pt x="19241" y="2880"/>
                    <a:pt x="19690" y="2448"/>
                  </a:cubicBezTo>
                  <a:cubicBezTo>
                    <a:pt x="20140" y="2016"/>
                    <a:pt x="20701" y="1440"/>
                    <a:pt x="21038" y="1008"/>
                  </a:cubicBezTo>
                  <a:cubicBezTo>
                    <a:pt x="21375" y="576"/>
                    <a:pt x="21488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3456310" y="1599141"/>
              <a:ext cx="515885" cy="24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12" fill="norm" stroke="1" extrusionOk="0">
                  <a:moveTo>
                    <a:pt x="3474" y="6092"/>
                  </a:moveTo>
                  <a:cubicBezTo>
                    <a:pt x="3474" y="9415"/>
                    <a:pt x="3474" y="12738"/>
                    <a:pt x="3256" y="15323"/>
                  </a:cubicBezTo>
                  <a:cubicBezTo>
                    <a:pt x="3037" y="17908"/>
                    <a:pt x="2600" y="19754"/>
                    <a:pt x="2119" y="20677"/>
                  </a:cubicBezTo>
                  <a:cubicBezTo>
                    <a:pt x="1638" y="21600"/>
                    <a:pt x="1113" y="21600"/>
                    <a:pt x="632" y="20123"/>
                  </a:cubicBezTo>
                  <a:cubicBezTo>
                    <a:pt x="151" y="18646"/>
                    <a:pt x="-286" y="15692"/>
                    <a:pt x="239" y="12923"/>
                  </a:cubicBezTo>
                  <a:cubicBezTo>
                    <a:pt x="763" y="10154"/>
                    <a:pt x="2250" y="7569"/>
                    <a:pt x="4480" y="5631"/>
                  </a:cubicBezTo>
                  <a:cubicBezTo>
                    <a:pt x="6710" y="3692"/>
                    <a:pt x="9683" y="2400"/>
                    <a:pt x="12613" y="1569"/>
                  </a:cubicBezTo>
                  <a:cubicBezTo>
                    <a:pt x="15542" y="738"/>
                    <a:pt x="18428" y="369"/>
                    <a:pt x="213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3813444" y="1808691"/>
              <a:ext cx="196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2880"/>
                    <a:pt x="6968" y="5760"/>
                    <a:pt x="10568" y="9360"/>
                  </a:cubicBezTo>
                  <a:cubicBezTo>
                    <a:pt x="14168" y="12960"/>
                    <a:pt x="17884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3838844" y="1821391"/>
              <a:ext cx="1778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29" y="3308"/>
                    <a:pt x="12857" y="6616"/>
                    <a:pt x="9257" y="10216"/>
                  </a:cubicBezTo>
                  <a:cubicBezTo>
                    <a:pt x="5657" y="13816"/>
                    <a:pt x="2829" y="177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4524313" y="1694391"/>
              <a:ext cx="425782" cy="1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285" fill="norm" stroke="1" extrusionOk="0">
                  <a:moveTo>
                    <a:pt x="5417" y="6968"/>
                  </a:moveTo>
                  <a:cubicBezTo>
                    <a:pt x="5417" y="10452"/>
                    <a:pt x="5417" y="13935"/>
                    <a:pt x="5046" y="16490"/>
                  </a:cubicBezTo>
                  <a:cubicBezTo>
                    <a:pt x="4675" y="19045"/>
                    <a:pt x="3934" y="20671"/>
                    <a:pt x="3087" y="21135"/>
                  </a:cubicBezTo>
                  <a:cubicBezTo>
                    <a:pt x="2240" y="21600"/>
                    <a:pt x="1287" y="20903"/>
                    <a:pt x="652" y="20090"/>
                  </a:cubicBezTo>
                  <a:cubicBezTo>
                    <a:pt x="17" y="19277"/>
                    <a:pt x="-301" y="18348"/>
                    <a:pt x="387" y="16374"/>
                  </a:cubicBezTo>
                  <a:cubicBezTo>
                    <a:pt x="1075" y="14400"/>
                    <a:pt x="2770" y="11381"/>
                    <a:pt x="5046" y="8942"/>
                  </a:cubicBezTo>
                  <a:cubicBezTo>
                    <a:pt x="7323" y="6503"/>
                    <a:pt x="10181" y="4645"/>
                    <a:pt x="12987" y="3252"/>
                  </a:cubicBezTo>
                  <a:cubicBezTo>
                    <a:pt x="15793" y="1858"/>
                    <a:pt x="18546" y="929"/>
                    <a:pt x="212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797694" y="1834091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5929"/>
                    <a:pt x="11400" y="11859"/>
                    <a:pt x="15000" y="15459"/>
                  </a:cubicBezTo>
                  <a:cubicBezTo>
                    <a:pt x="18600" y="19059"/>
                    <a:pt x="201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956444" y="1859491"/>
              <a:ext cx="698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3221"/>
                    <a:pt x="11127" y="6442"/>
                    <a:pt x="7527" y="10042"/>
                  </a:cubicBezTo>
                  <a:cubicBezTo>
                    <a:pt x="3927" y="13642"/>
                    <a:pt x="1964" y="17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9266" y="2848962"/>
              <a:ext cx="435029" cy="8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31" fill="norm" stroke="1" extrusionOk="0">
                  <a:moveTo>
                    <a:pt x="4878" y="4816"/>
                  </a:moveTo>
                  <a:cubicBezTo>
                    <a:pt x="3830" y="4816"/>
                    <a:pt x="2781" y="4816"/>
                    <a:pt x="1837" y="4391"/>
                  </a:cubicBezTo>
                  <a:cubicBezTo>
                    <a:pt x="894" y="3965"/>
                    <a:pt x="55" y="3114"/>
                    <a:pt x="2" y="2422"/>
                  </a:cubicBezTo>
                  <a:cubicBezTo>
                    <a:pt x="-50" y="1731"/>
                    <a:pt x="684" y="1199"/>
                    <a:pt x="1575" y="773"/>
                  </a:cubicBezTo>
                  <a:cubicBezTo>
                    <a:pt x="2467" y="347"/>
                    <a:pt x="3515" y="28"/>
                    <a:pt x="4249" y="2"/>
                  </a:cubicBezTo>
                  <a:cubicBezTo>
                    <a:pt x="4983" y="-25"/>
                    <a:pt x="5402" y="241"/>
                    <a:pt x="5769" y="1199"/>
                  </a:cubicBezTo>
                  <a:cubicBezTo>
                    <a:pt x="6136" y="2156"/>
                    <a:pt x="6451" y="3806"/>
                    <a:pt x="6189" y="5561"/>
                  </a:cubicBezTo>
                  <a:cubicBezTo>
                    <a:pt x="5927" y="7317"/>
                    <a:pt x="5088" y="9179"/>
                    <a:pt x="4301" y="10456"/>
                  </a:cubicBezTo>
                  <a:cubicBezTo>
                    <a:pt x="3515" y="11733"/>
                    <a:pt x="2781" y="12424"/>
                    <a:pt x="2204" y="12850"/>
                  </a:cubicBezTo>
                  <a:cubicBezTo>
                    <a:pt x="1628" y="13275"/>
                    <a:pt x="1208" y="13435"/>
                    <a:pt x="999" y="13382"/>
                  </a:cubicBezTo>
                  <a:cubicBezTo>
                    <a:pt x="789" y="13329"/>
                    <a:pt x="789" y="13063"/>
                    <a:pt x="1628" y="12318"/>
                  </a:cubicBezTo>
                  <a:cubicBezTo>
                    <a:pt x="2467" y="11573"/>
                    <a:pt x="4144" y="10349"/>
                    <a:pt x="6189" y="9099"/>
                  </a:cubicBezTo>
                  <a:cubicBezTo>
                    <a:pt x="8233" y="7849"/>
                    <a:pt x="10645" y="6572"/>
                    <a:pt x="12585" y="5455"/>
                  </a:cubicBezTo>
                  <a:cubicBezTo>
                    <a:pt x="14525" y="4338"/>
                    <a:pt x="15993" y="3380"/>
                    <a:pt x="16884" y="2688"/>
                  </a:cubicBezTo>
                  <a:cubicBezTo>
                    <a:pt x="17775" y="1997"/>
                    <a:pt x="18090" y="1571"/>
                    <a:pt x="17933" y="1438"/>
                  </a:cubicBezTo>
                  <a:cubicBezTo>
                    <a:pt x="17775" y="1305"/>
                    <a:pt x="17146" y="1465"/>
                    <a:pt x="16098" y="2236"/>
                  </a:cubicBezTo>
                  <a:cubicBezTo>
                    <a:pt x="15049" y="3008"/>
                    <a:pt x="13581" y="4391"/>
                    <a:pt x="12166" y="6120"/>
                  </a:cubicBezTo>
                  <a:cubicBezTo>
                    <a:pt x="10750" y="7849"/>
                    <a:pt x="9387" y="9924"/>
                    <a:pt x="8548" y="11812"/>
                  </a:cubicBezTo>
                  <a:cubicBezTo>
                    <a:pt x="7709" y="13701"/>
                    <a:pt x="7395" y="15404"/>
                    <a:pt x="7552" y="16946"/>
                  </a:cubicBezTo>
                  <a:cubicBezTo>
                    <a:pt x="7709" y="18489"/>
                    <a:pt x="8338" y="19873"/>
                    <a:pt x="8915" y="20644"/>
                  </a:cubicBezTo>
                  <a:cubicBezTo>
                    <a:pt x="9492" y="21415"/>
                    <a:pt x="10016" y="21575"/>
                    <a:pt x="10488" y="21522"/>
                  </a:cubicBezTo>
                  <a:cubicBezTo>
                    <a:pt x="10960" y="21469"/>
                    <a:pt x="11379" y="21203"/>
                    <a:pt x="11746" y="20298"/>
                  </a:cubicBezTo>
                  <a:cubicBezTo>
                    <a:pt x="12113" y="19394"/>
                    <a:pt x="12428" y="17851"/>
                    <a:pt x="12428" y="16920"/>
                  </a:cubicBezTo>
                  <a:cubicBezTo>
                    <a:pt x="12428" y="15989"/>
                    <a:pt x="12113" y="15670"/>
                    <a:pt x="11851" y="15377"/>
                  </a:cubicBezTo>
                  <a:cubicBezTo>
                    <a:pt x="11589" y="15084"/>
                    <a:pt x="11379" y="14818"/>
                    <a:pt x="11484" y="14606"/>
                  </a:cubicBezTo>
                  <a:cubicBezTo>
                    <a:pt x="11589" y="14393"/>
                    <a:pt x="12008" y="14233"/>
                    <a:pt x="13738" y="13887"/>
                  </a:cubicBezTo>
                  <a:cubicBezTo>
                    <a:pt x="15468" y="13542"/>
                    <a:pt x="18509" y="13009"/>
                    <a:pt x="21550" y="12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432194" y="2977091"/>
              <a:ext cx="2730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6" y="3804"/>
                    <a:pt x="8372" y="7608"/>
                    <a:pt x="11972" y="11208"/>
                  </a:cubicBezTo>
                  <a:cubicBezTo>
                    <a:pt x="15572" y="14808"/>
                    <a:pt x="18586" y="182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459549" y="2951641"/>
              <a:ext cx="245696" cy="5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12" fill="norm" stroke="1" extrusionOk="0">
                  <a:moveTo>
                    <a:pt x="21430" y="271"/>
                  </a:moveTo>
                  <a:cubicBezTo>
                    <a:pt x="20507" y="91"/>
                    <a:pt x="19584" y="-88"/>
                    <a:pt x="18753" y="46"/>
                  </a:cubicBezTo>
                  <a:cubicBezTo>
                    <a:pt x="17922" y="181"/>
                    <a:pt x="17184" y="629"/>
                    <a:pt x="15153" y="2466"/>
                  </a:cubicBezTo>
                  <a:cubicBezTo>
                    <a:pt x="13122" y="4304"/>
                    <a:pt x="9799" y="7530"/>
                    <a:pt x="7030" y="10622"/>
                  </a:cubicBezTo>
                  <a:cubicBezTo>
                    <a:pt x="4261" y="13714"/>
                    <a:pt x="2045" y="16672"/>
                    <a:pt x="938" y="18420"/>
                  </a:cubicBezTo>
                  <a:cubicBezTo>
                    <a:pt x="-170" y="20168"/>
                    <a:pt x="-170" y="20705"/>
                    <a:pt x="292" y="21019"/>
                  </a:cubicBezTo>
                  <a:cubicBezTo>
                    <a:pt x="753" y="21333"/>
                    <a:pt x="1676" y="21422"/>
                    <a:pt x="259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2130694" y="2919941"/>
              <a:ext cx="1079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192"/>
                    <a:pt x="17365" y="384"/>
                    <a:pt x="14824" y="1392"/>
                  </a:cubicBezTo>
                  <a:cubicBezTo>
                    <a:pt x="12282" y="2400"/>
                    <a:pt x="9318" y="4224"/>
                    <a:pt x="6988" y="6864"/>
                  </a:cubicBezTo>
                  <a:cubicBezTo>
                    <a:pt x="4659" y="9504"/>
                    <a:pt x="2965" y="12960"/>
                    <a:pt x="1906" y="15552"/>
                  </a:cubicBezTo>
                  <a:cubicBezTo>
                    <a:pt x="847" y="18144"/>
                    <a:pt x="424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946544" y="3307291"/>
              <a:ext cx="400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7" y="15943"/>
                    <a:pt x="7314" y="10286"/>
                    <a:pt x="10914" y="6686"/>
                  </a:cubicBezTo>
                  <a:cubicBezTo>
                    <a:pt x="14514" y="3086"/>
                    <a:pt x="18057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2486294" y="2964391"/>
              <a:ext cx="1841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277"/>
                    <a:pt x="2483" y="554"/>
                    <a:pt x="4469" y="3046"/>
                  </a:cubicBezTo>
                  <a:cubicBezTo>
                    <a:pt x="6455" y="5538"/>
                    <a:pt x="9186" y="10246"/>
                    <a:pt x="12166" y="13708"/>
                  </a:cubicBezTo>
                  <a:cubicBezTo>
                    <a:pt x="15145" y="17169"/>
                    <a:pt x="18372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2581544" y="3027891"/>
              <a:ext cx="1524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944"/>
                    <a:pt x="16800" y="1889"/>
                    <a:pt x="13950" y="4072"/>
                  </a:cubicBezTo>
                  <a:cubicBezTo>
                    <a:pt x="11100" y="6256"/>
                    <a:pt x="7800" y="9679"/>
                    <a:pt x="5400" y="12807"/>
                  </a:cubicBezTo>
                  <a:cubicBezTo>
                    <a:pt x="3000" y="15934"/>
                    <a:pt x="1500" y="187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2721244" y="3427941"/>
              <a:ext cx="63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3320042" y="2938991"/>
              <a:ext cx="83630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5827" y="0"/>
                  </a:moveTo>
                  <a:cubicBezTo>
                    <a:pt x="5719" y="686"/>
                    <a:pt x="5610" y="1371"/>
                    <a:pt x="5501" y="3943"/>
                  </a:cubicBezTo>
                  <a:cubicBezTo>
                    <a:pt x="5392" y="6514"/>
                    <a:pt x="5283" y="10971"/>
                    <a:pt x="5311" y="14114"/>
                  </a:cubicBezTo>
                  <a:cubicBezTo>
                    <a:pt x="5338" y="17257"/>
                    <a:pt x="5501" y="19086"/>
                    <a:pt x="5691" y="20171"/>
                  </a:cubicBezTo>
                  <a:cubicBezTo>
                    <a:pt x="5882" y="21257"/>
                    <a:pt x="6100" y="21600"/>
                    <a:pt x="6317" y="21600"/>
                  </a:cubicBezTo>
                  <a:cubicBezTo>
                    <a:pt x="6535" y="21600"/>
                    <a:pt x="6752" y="21257"/>
                    <a:pt x="6752" y="20400"/>
                  </a:cubicBezTo>
                  <a:cubicBezTo>
                    <a:pt x="6752" y="19543"/>
                    <a:pt x="6535" y="18171"/>
                    <a:pt x="5746" y="16571"/>
                  </a:cubicBezTo>
                  <a:cubicBezTo>
                    <a:pt x="4957" y="14971"/>
                    <a:pt x="3597" y="13143"/>
                    <a:pt x="2753" y="12171"/>
                  </a:cubicBezTo>
                  <a:cubicBezTo>
                    <a:pt x="1910" y="11200"/>
                    <a:pt x="1584" y="11086"/>
                    <a:pt x="1148" y="10971"/>
                  </a:cubicBezTo>
                  <a:cubicBezTo>
                    <a:pt x="713" y="10857"/>
                    <a:pt x="169" y="10743"/>
                    <a:pt x="33" y="10514"/>
                  </a:cubicBezTo>
                  <a:cubicBezTo>
                    <a:pt x="-103" y="10286"/>
                    <a:pt x="169" y="9943"/>
                    <a:pt x="1121" y="9143"/>
                  </a:cubicBezTo>
                  <a:cubicBezTo>
                    <a:pt x="2073" y="8343"/>
                    <a:pt x="3706" y="7086"/>
                    <a:pt x="5229" y="5829"/>
                  </a:cubicBezTo>
                  <a:cubicBezTo>
                    <a:pt x="6752" y="4571"/>
                    <a:pt x="8167" y="3314"/>
                    <a:pt x="9038" y="2686"/>
                  </a:cubicBezTo>
                  <a:cubicBezTo>
                    <a:pt x="9908" y="2057"/>
                    <a:pt x="10235" y="2057"/>
                    <a:pt x="10425" y="2343"/>
                  </a:cubicBezTo>
                  <a:cubicBezTo>
                    <a:pt x="10615" y="2629"/>
                    <a:pt x="10670" y="3200"/>
                    <a:pt x="10452" y="5257"/>
                  </a:cubicBezTo>
                  <a:cubicBezTo>
                    <a:pt x="10235" y="7314"/>
                    <a:pt x="9745" y="10857"/>
                    <a:pt x="9418" y="13429"/>
                  </a:cubicBezTo>
                  <a:cubicBezTo>
                    <a:pt x="9092" y="16000"/>
                    <a:pt x="8929" y="17600"/>
                    <a:pt x="8820" y="18743"/>
                  </a:cubicBezTo>
                  <a:cubicBezTo>
                    <a:pt x="8711" y="19886"/>
                    <a:pt x="8657" y="20571"/>
                    <a:pt x="8657" y="20629"/>
                  </a:cubicBezTo>
                  <a:cubicBezTo>
                    <a:pt x="8657" y="20686"/>
                    <a:pt x="8711" y="20114"/>
                    <a:pt x="8902" y="19200"/>
                  </a:cubicBezTo>
                  <a:cubicBezTo>
                    <a:pt x="9092" y="18286"/>
                    <a:pt x="9418" y="17029"/>
                    <a:pt x="9718" y="16171"/>
                  </a:cubicBezTo>
                  <a:cubicBezTo>
                    <a:pt x="10017" y="15314"/>
                    <a:pt x="10289" y="14857"/>
                    <a:pt x="10561" y="14629"/>
                  </a:cubicBezTo>
                  <a:cubicBezTo>
                    <a:pt x="10833" y="14400"/>
                    <a:pt x="11105" y="14400"/>
                    <a:pt x="11350" y="14571"/>
                  </a:cubicBezTo>
                  <a:cubicBezTo>
                    <a:pt x="11595" y="14743"/>
                    <a:pt x="11812" y="15086"/>
                    <a:pt x="12003" y="15543"/>
                  </a:cubicBezTo>
                  <a:cubicBezTo>
                    <a:pt x="12193" y="16000"/>
                    <a:pt x="12356" y="16571"/>
                    <a:pt x="12547" y="17029"/>
                  </a:cubicBezTo>
                  <a:cubicBezTo>
                    <a:pt x="12737" y="17486"/>
                    <a:pt x="12955" y="17829"/>
                    <a:pt x="13200" y="17943"/>
                  </a:cubicBezTo>
                  <a:cubicBezTo>
                    <a:pt x="13445" y="18057"/>
                    <a:pt x="13717" y="17943"/>
                    <a:pt x="13934" y="17600"/>
                  </a:cubicBezTo>
                  <a:cubicBezTo>
                    <a:pt x="14152" y="17257"/>
                    <a:pt x="14315" y="16686"/>
                    <a:pt x="14397" y="16114"/>
                  </a:cubicBezTo>
                  <a:cubicBezTo>
                    <a:pt x="14478" y="15543"/>
                    <a:pt x="14478" y="14971"/>
                    <a:pt x="14342" y="14629"/>
                  </a:cubicBezTo>
                  <a:cubicBezTo>
                    <a:pt x="14206" y="14286"/>
                    <a:pt x="13934" y="14171"/>
                    <a:pt x="13717" y="14343"/>
                  </a:cubicBezTo>
                  <a:cubicBezTo>
                    <a:pt x="13499" y="14514"/>
                    <a:pt x="13336" y="14971"/>
                    <a:pt x="13254" y="15543"/>
                  </a:cubicBezTo>
                  <a:cubicBezTo>
                    <a:pt x="13173" y="16114"/>
                    <a:pt x="13173" y="16800"/>
                    <a:pt x="13309" y="17257"/>
                  </a:cubicBezTo>
                  <a:cubicBezTo>
                    <a:pt x="13445" y="17714"/>
                    <a:pt x="13717" y="17943"/>
                    <a:pt x="14152" y="17829"/>
                  </a:cubicBezTo>
                  <a:cubicBezTo>
                    <a:pt x="14587" y="17714"/>
                    <a:pt x="15186" y="17257"/>
                    <a:pt x="15621" y="16914"/>
                  </a:cubicBezTo>
                  <a:cubicBezTo>
                    <a:pt x="16056" y="16571"/>
                    <a:pt x="16328" y="16343"/>
                    <a:pt x="16600" y="16171"/>
                  </a:cubicBezTo>
                  <a:cubicBezTo>
                    <a:pt x="16872" y="16000"/>
                    <a:pt x="17144" y="15886"/>
                    <a:pt x="17308" y="16286"/>
                  </a:cubicBezTo>
                  <a:cubicBezTo>
                    <a:pt x="17471" y="16686"/>
                    <a:pt x="17525" y="17600"/>
                    <a:pt x="17471" y="18457"/>
                  </a:cubicBezTo>
                  <a:cubicBezTo>
                    <a:pt x="17416" y="19314"/>
                    <a:pt x="17253" y="20114"/>
                    <a:pt x="17172" y="20171"/>
                  </a:cubicBezTo>
                  <a:cubicBezTo>
                    <a:pt x="17090" y="20229"/>
                    <a:pt x="17090" y="19543"/>
                    <a:pt x="17226" y="18571"/>
                  </a:cubicBezTo>
                  <a:cubicBezTo>
                    <a:pt x="17362" y="17600"/>
                    <a:pt x="17634" y="16343"/>
                    <a:pt x="17852" y="15429"/>
                  </a:cubicBezTo>
                  <a:cubicBezTo>
                    <a:pt x="18069" y="14514"/>
                    <a:pt x="18233" y="13943"/>
                    <a:pt x="18450" y="13486"/>
                  </a:cubicBezTo>
                  <a:cubicBezTo>
                    <a:pt x="18668" y="13029"/>
                    <a:pt x="18940" y="12686"/>
                    <a:pt x="19266" y="12800"/>
                  </a:cubicBezTo>
                  <a:cubicBezTo>
                    <a:pt x="19593" y="12914"/>
                    <a:pt x="19974" y="13486"/>
                    <a:pt x="20327" y="14743"/>
                  </a:cubicBezTo>
                  <a:cubicBezTo>
                    <a:pt x="20681" y="16000"/>
                    <a:pt x="21007" y="17943"/>
                    <a:pt x="21198" y="19143"/>
                  </a:cubicBezTo>
                  <a:cubicBezTo>
                    <a:pt x="21388" y="20343"/>
                    <a:pt x="21443" y="20800"/>
                    <a:pt x="21497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854844" y="2856001"/>
              <a:ext cx="192382" cy="44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162" fill="norm" stroke="1" extrusionOk="0">
                  <a:moveTo>
                    <a:pt x="7583" y="4821"/>
                  </a:moveTo>
                  <a:cubicBezTo>
                    <a:pt x="10570" y="4421"/>
                    <a:pt x="13557" y="4021"/>
                    <a:pt x="15740" y="3521"/>
                  </a:cubicBezTo>
                  <a:cubicBezTo>
                    <a:pt x="17923" y="3021"/>
                    <a:pt x="19302" y="2421"/>
                    <a:pt x="20106" y="1821"/>
                  </a:cubicBezTo>
                  <a:cubicBezTo>
                    <a:pt x="20910" y="1221"/>
                    <a:pt x="21140" y="621"/>
                    <a:pt x="20566" y="271"/>
                  </a:cubicBezTo>
                  <a:cubicBezTo>
                    <a:pt x="19991" y="-79"/>
                    <a:pt x="18612" y="-179"/>
                    <a:pt x="15280" y="521"/>
                  </a:cubicBezTo>
                  <a:cubicBezTo>
                    <a:pt x="11949" y="1221"/>
                    <a:pt x="6663" y="2721"/>
                    <a:pt x="3561" y="4421"/>
                  </a:cubicBezTo>
                  <a:cubicBezTo>
                    <a:pt x="459" y="6121"/>
                    <a:pt x="-460" y="8021"/>
                    <a:pt x="689" y="9621"/>
                  </a:cubicBezTo>
                  <a:cubicBezTo>
                    <a:pt x="1838" y="11221"/>
                    <a:pt x="5055" y="12521"/>
                    <a:pt x="8157" y="13721"/>
                  </a:cubicBezTo>
                  <a:cubicBezTo>
                    <a:pt x="11259" y="14921"/>
                    <a:pt x="14246" y="16021"/>
                    <a:pt x="15625" y="17121"/>
                  </a:cubicBezTo>
                  <a:cubicBezTo>
                    <a:pt x="17004" y="18221"/>
                    <a:pt x="16774" y="19321"/>
                    <a:pt x="14821" y="20121"/>
                  </a:cubicBezTo>
                  <a:cubicBezTo>
                    <a:pt x="12868" y="20921"/>
                    <a:pt x="9191" y="21421"/>
                    <a:pt x="6434" y="21021"/>
                  </a:cubicBezTo>
                  <a:cubicBezTo>
                    <a:pt x="3676" y="20621"/>
                    <a:pt x="1838" y="19321"/>
                    <a:pt x="0" y="18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5070744" y="3161241"/>
              <a:ext cx="133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760"/>
                    <a:pt x="8229" y="11520"/>
                    <a:pt x="10971" y="15120"/>
                  </a:cubicBezTo>
                  <a:cubicBezTo>
                    <a:pt x="13714" y="18720"/>
                    <a:pt x="15086" y="20160"/>
                    <a:pt x="16629" y="20880"/>
                  </a:cubicBezTo>
                  <a:cubicBezTo>
                    <a:pt x="18171" y="21600"/>
                    <a:pt x="1988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5090805" y="3199341"/>
              <a:ext cx="12599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428" y="0"/>
                  </a:moveTo>
                  <a:cubicBezTo>
                    <a:pt x="17828" y="1029"/>
                    <a:pt x="14228" y="2057"/>
                    <a:pt x="10628" y="4629"/>
                  </a:cubicBezTo>
                  <a:cubicBezTo>
                    <a:pt x="7028" y="7200"/>
                    <a:pt x="3428" y="11314"/>
                    <a:pt x="1628" y="14229"/>
                  </a:cubicBezTo>
                  <a:cubicBezTo>
                    <a:pt x="-172" y="17143"/>
                    <a:pt x="-172" y="18857"/>
                    <a:pt x="188" y="19886"/>
                  </a:cubicBezTo>
                  <a:cubicBezTo>
                    <a:pt x="548" y="20914"/>
                    <a:pt x="1268" y="21257"/>
                    <a:pt x="19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5172344" y="3319991"/>
              <a:ext cx="76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5400944" y="3142191"/>
              <a:ext cx="762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414711" y="3217828"/>
              <a:ext cx="125934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20" fill="norm" stroke="1" extrusionOk="0">
                  <a:moveTo>
                    <a:pt x="21418" y="802"/>
                  </a:moveTo>
                  <a:cubicBezTo>
                    <a:pt x="19618" y="311"/>
                    <a:pt x="17818" y="-180"/>
                    <a:pt x="16378" y="65"/>
                  </a:cubicBezTo>
                  <a:cubicBezTo>
                    <a:pt x="14938" y="311"/>
                    <a:pt x="13858" y="1293"/>
                    <a:pt x="11158" y="4238"/>
                  </a:cubicBezTo>
                  <a:cubicBezTo>
                    <a:pt x="8458" y="7184"/>
                    <a:pt x="4138" y="12093"/>
                    <a:pt x="1978" y="15161"/>
                  </a:cubicBezTo>
                  <a:cubicBezTo>
                    <a:pt x="-182" y="18229"/>
                    <a:pt x="-182" y="19456"/>
                    <a:pt x="178" y="20193"/>
                  </a:cubicBezTo>
                  <a:cubicBezTo>
                    <a:pt x="538" y="20929"/>
                    <a:pt x="1258" y="21175"/>
                    <a:pt x="1978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5839094" y="3027891"/>
              <a:ext cx="190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5864494" y="3123141"/>
              <a:ext cx="279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560"/>
                    <a:pt x="10800" y="11520"/>
                    <a:pt x="14400" y="7920"/>
                  </a:cubicBezTo>
                  <a:cubicBezTo>
                    <a:pt x="18000" y="4320"/>
                    <a:pt x="198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6180093" y="2962128"/>
              <a:ext cx="205102" cy="24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42" fill="norm" stroke="1" extrusionOk="0">
                  <a:moveTo>
                    <a:pt x="21357" y="751"/>
                  </a:moveTo>
                  <a:cubicBezTo>
                    <a:pt x="18712" y="566"/>
                    <a:pt x="16067" y="382"/>
                    <a:pt x="12981" y="1674"/>
                  </a:cubicBezTo>
                  <a:cubicBezTo>
                    <a:pt x="9896" y="2966"/>
                    <a:pt x="6369" y="5736"/>
                    <a:pt x="4055" y="8413"/>
                  </a:cubicBezTo>
                  <a:cubicBezTo>
                    <a:pt x="1741" y="11090"/>
                    <a:pt x="639" y="13674"/>
                    <a:pt x="198" y="15520"/>
                  </a:cubicBezTo>
                  <a:cubicBezTo>
                    <a:pt x="-243" y="17366"/>
                    <a:pt x="-23" y="18474"/>
                    <a:pt x="1630" y="19490"/>
                  </a:cubicBezTo>
                  <a:cubicBezTo>
                    <a:pt x="3284" y="20505"/>
                    <a:pt x="6369" y="21428"/>
                    <a:pt x="9675" y="21059"/>
                  </a:cubicBezTo>
                  <a:cubicBezTo>
                    <a:pt x="12981" y="20690"/>
                    <a:pt x="16508" y="19028"/>
                    <a:pt x="18492" y="16720"/>
                  </a:cubicBezTo>
                  <a:cubicBezTo>
                    <a:pt x="20475" y="14413"/>
                    <a:pt x="20916" y="11459"/>
                    <a:pt x="20475" y="9059"/>
                  </a:cubicBezTo>
                  <a:cubicBezTo>
                    <a:pt x="20035" y="6659"/>
                    <a:pt x="18712" y="4813"/>
                    <a:pt x="17720" y="3336"/>
                  </a:cubicBezTo>
                  <a:cubicBezTo>
                    <a:pt x="16728" y="1859"/>
                    <a:pt x="16067" y="751"/>
                    <a:pt x="14745" y="290"/>
                  </a:cubicBezTo>
                  <a:cubicBezTo>
                    <a:pt x="13422" y="-172"/>
                    <a:pt x="11439" y="13"/>
                    <a:pt x="9455" y="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0" y="4152977"/>
              <a:ext cx="204079" cy="57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97" fill="norm" stroke="1" extrusionOk="0">
                  <a:moveTo>
                    <a:pt x="3004" y="7581"/>
                  </a:moveTo>
                  <a:cubicBezTo>
                    <a:pt x="3224" y="9963"/>
                    <a:pt x="3445" y="12346"/>
                    <a:pt x="3555" y="14450"/>
                  </a:cubicBezTo>
                  <a:cubicBezTo>
                    <a:pt x="3665" y="16554"/>
                    <a:pt x="3665" y="18381"/>
                    <a:pt x="3665" y="19532"/>
                  </a:cubicBezTo>
                  <a:cubicBezTo>
                    <a:pt x="3665" y="20684"/>
                    <a:pt x="3665" y="21160"/>
                    <a:pt x="3445" y="21200"/>
                  </a:cubicBezTo>
                  <a:cubicBezTo>
                    <a:pt x="3224" y="21240"/>
                    <a:pt x="2783" y="20843"/>
                    <a:pt x="2232" y="19254"/>
                  </a:cubicBezTo>
                  <a:cubicBezTo>
                    <a:pt x="1681" y="17666"/>
                    <a:pt x="1020" y="14887"/>
                    <a:pt x="579" y="12227"/>
                  </a:cubicBezTo>
                  <a:cubicBezTo>
                    <a:pt x="138" y="9566"/>
                    <a:pt x="-82" y="7025"/>
                    <a:pt x="28" y="5238"/>
                  </a:cubicBezTo>
                  <a:cubicBezTo>
                    <a:pt x="138" y="3452"/>
                    <a:pt x="579" y="2419"/>
                    <a:pt x="910" y="1704"/>
                  </a:cubicBezTo>
                  <a:cubicBezTo>
                    <a:pt x="1240" y="990"/>
                    <a:pt x="1461" y="593"/>
                    <a:pt x="2122" y="315"/>
                  </a:cubicBezTo>
                  <a:cubicBezTo>
                    <a:pt x="2783" y="37"/>
                    <a:pt x="3885" y="-122"/>
                    <a:pt x="5979" y="116"/>
                  </a:cubicBezTo>
                  <a:cubicBezTo>
                    <a:pt x="8073" y="354"/>
                    <a:pt x="11159" y="990"/>
                    <a:pt x="13473" y="2141"/>
                  </a:cubicBezTo>
                  <a:cubicBezTo>
                    <a:pt x="15787" y="3293"/>
                    <a:pt x="17330" y="4960"/>
                    <a:pt x="17110" y="6509"/>
                  </a:cubicBezTo>
                  <a:cubicBezTo>
                    <a:pt x="16889" y="8057"/>
                    <a:pt x="14906" y="9487"/>
                    <a:pt x="13583" y="10360"/>
                  </a:cubicBezTo>
                  <a:cubicBezTo>
                    <a:pt x="12261" y="11234"/>
                    <a:pt x="11600" y="11552"/>
                    <a:pt x="11710" y="11869"/>
                  </a:cubicBezTo>
                  <a:cubicBezTo>
                    <a:pt x="11820" y="12187"/>
                    <a:pt x="12702" y="12504"/>
                    <a:pt x="14465" y="13021"/>
                  </a:cubicBezTo>
                  <a:cubicBezTo>
                    <a:pt x="16228" y="13537"/>
                    <a:pt x="18873" y="14252"/>
                    <a:pt x="20196" y="15244"/>
                  </a:cubicBezTo>
                  <a:cubicBezTo>
                    <a:pt x="21518" y="16237"/>
                    <a:pt x="21518" y="17507"/>
                    <a:pt x="20636" y="18540"/>
                  </a:cubicBezTo>
                  <a:cubicBezTo>
                    <a:pt x="19755" y="19572"/>
                    <a:pt x="17991" y="20366"/>
                    <a:pt x="16559" y="20843"/>
                  </a:cubicBezTo>
                  <a:cubicBezTo>
                    <a:pt x="15126" y="21319"/>
                    <a:pt x="14024" y="21478"/>
                    <a:pt x="12261" y="21359"/>
                  </a:cubicBezTo>
                  <a:cubicBezTo>
                    <a:pt x="10498" y="21240"/>
                    <a:pt x="8073" y="20843"/>
                    <a:pt x="8073" y="20168"/>
                  </a:cubicBezTo>
                  <a:cubicBezTo>
                    <a:pt x="8073" y="19493"/>
                    <a:pt x="10498" y="18540"/>
                    <a:pt x="12922" y="17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301894" y="4138013"/>
              <a:ext cx="419101" cy="51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5000"/>
                  </a:moveTo>
                  <a:cubicBezTo>
                    <a:pt x="436" y="15263"/>
                    <a:pt x="873" y="15525"/>
                    <a:pt x="1036" y="16312"/>
                  </a:cubicBezTo>
                  <a:cubicBezTo>
                    <a:pt x="1200" y="17099"/>
                    <a:pt x="1091" y="18411"/>
                    <a:pt x="1200" y="19285"/>
                  </a:cubicBezTo>
                  <a:cubicBezTo>
                    <a:pt x="1309" y="20160"/>
                    <a:pt x="1636" y="20597"/>
                    <a:pt x="2182" y="20859"/>
                  </a:cubicBezTo>
                  <a:cubicBezTo>
                    <a:pt x="2727" y="21122"/>
                    <a:pt x="3491" y="21209"/>
                    <a:pt x="4255" y="20728"/>
                  </a:cubicBezTo>
                  <a:cubicBezTo>
                    <a:pt x="5018" y="20247"/>
                    <a:pt x="5782" y="19198"/>
                    <a:pt x="6273" y="18455"/>
                  </a:cubicBezTo>
                  <a:cubicBezTo>
                    <a:pt x="6764" y="17711"/>
                    <a:pt x="6982" y="17274"/>
                    <a:pt x="7036" y="17405"/>
                  </a:cubicBezTo>
                  <a:cubicBezTo>
                    <a:pt x="7091" y="17536"/>
                    <a:pt x="6982" y="18236"/>
                    <a:pt x="6927" y="18848"/>
                  </a:cubicBezTo>
                  <a:cubicBezTo>
                    <a:pt x="6873" y="19460"/>
                    <a:pt x="6873" y="19985"/>
                    <a:pt x="7036" y="20422"/>
                  </a:cubicBezTo>
                  <a:cubicBezTo>
                    <a:pt x="7200" y="20859"/>
                    <a:pt x="7527" y="21209"/>
                    <a:pt x="8018" y="21384"/>
                  </a:cubicBezTo>
                  <a:cubicBezTo>
                    <a:pt x="8509" y="21559"/>
                    <a:pt x="9164" y="21559"/>
                    <a:pt x="10145" y="20728"/>
                  </a:cubicBezTo>
                  <a:cubicBezTo>
                    <a:pt x="11127" y="19897"/>
                    <a:pt x="12436" y="18236"/>
                    <a:pt x="13582" y="15831"/>
                  </a:cubicBezTo>
                  <a:cubicBezTo>
                    <a:pt x="14727" y="13426"/>
                    <a:pt x="15709" y="10278"/>
                    <a:pt x="16418" y="7698"/>
                  </a:cubicBezTo>
                  <a:cubicBezTo>
                    <a:pt x="17127" y="5119"/>
                    <a:pt x="17564" y="3107"/>
                    <a:pt x="17727" y="1839"/>
                  </a:cubicBezTo>
                  <a:cubicBezTo>
                    <a:pt x="17891" y="571"/>
                    <a:pt x="17782" y="46"/>
                    <a:pt x="17564" y="3"/>
                  </a:cubicBezTo>
                  <a:cubicBezTo>
                    <a:pt x="17345" y="-41"/>
                    <a:pt x="17018" y="396"/>
                    <a:pt x="16582" y="2189"/>
                  </a:cubicBezTo>
                  <a:cubicBezTo>
                    <a:pt x="16145" y="3982"/>
                    <a:pt x="15600" y="7130"/>
                    <a:pt x="15600" y="9841"/>
                  </a:cubicBezTo>
                  <a:cubicBezTo>
                    <a:pt x="15600" y="12552"/>
                    <a:pt x="16145" y="14825"/>
                    <a:pt x="16909" y="16356"/>
                  </a:cubicBezTo>
                  <a:cubicBezTo>
                    <a:pt x="17673" y="17886"/>
                    <a:pt x="18655" y="18673"/>
                    <a:pt x="19473" y="18979"/>
                  </a:cubicBezTo>
                  <a:cubicBezTo>
                    <a:pt x="20291" y="19285"/>
                    <a:pt x="20945" y="19110"/>
                    <a:pt x="21600" y="18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55894" y="4399491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514744" y="4150154"/>
              <a:ext cx="144315" cy="47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41" fill="norm" stroke="1" extrusionOk="0">
                  <a:moveTo>
                    <a:pt x="939" y="6384"/>
                  </a:moveTo>
                  <a:cubicBezTo>
                    <a:pt x="7200" y="4759"/>
                    <a:pt x="13461" y="3135"/>
                    <a:pt x="17061" y="2035"/>
                  </a:cubicBezTo>
                  <a:cubicBezTo>
                    <a:pt x="20661" y="936"/>
                    <a:pt x="21600" y="363"/>
                    <a:pt x="21287" y="124"/>
                  </a:cubicBezTo>
                  <a:cubicBezTo>
                    <a:pt x="20974" y="-115"/>
                    <a:pt x="19409" y="-19"/>
                    <a:pt x="16435" y="506"/>
                  </a:cubicBezTo>
                  <a:cubicBezTo>
                    <a:pt x="13461" y="1032"/>
                    <a:pt x="9078" y="1988"/>
                    <a:pt x="6104" y="3469"/>
                  </a:cubicBezTo>
                  <a:cubicBezTo>
                    <a:pt x="3130" y="4950"/>
                    <a:pt x="1565" y="6958"/>
                    <a:pt x="3130" y="8965"/>
                  </a:cubicBezTo>
                  <a:cubicBezTo>
                    <a:pt x="4696" y="10972"/>
                    <a:pt x="9391" y="12979"/>
                    <a:pt x="12991" y="14604"/>
                  </a:cubicBezTo>
                  <a:cubicBezTo>
                    <a:pt x="16591" y="16228"/>
                    <a:pt x="19096" y="17471"/>
                    <a:pt x="20348" y="18379"/>
                  </a:cubicBezTo>
                  <a:cubicBezTo>
                    <a:pt x="21600" y="19287"/>
                    <a:pt x="21600" y="19860"/>
                    <a:pt x="20191" y="20386"/>
                  </a:cubicBezTo>
                  <a:cubicBezTo>
                    <a:pt x="18783" y="20912"/>
                    <a:pt x="15965" y="21389"/>
                    <a:pt x="12522" y="21437"/>
                  </a:cubicBezTo>
                  <a:cubicBezTo>
                    <a:pt x="9078" y="21485"/>
                    <a:pt x="5009" y="21103"/>
                    <a:pt x="2817" y="20625"/>
                  </a:cubicBezTo>
                  <a:cubicBezTo>
                    <a:pt x="626" y="20147"/>
                    <a:pt x="313" y="19573"/>
                    <a:pt x="0" y="1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756044" y="4513791"/>
              <a:ext cx="171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450"/>
                    <a:pt x="3200" y="900"/>
                    <a:pt x="6133" y="4500"/>
                  </a:cubicBezTo>
                  <a:cubicBezTo>
                    <a:pt x="9067" y="8100"/>
                    <a:pt x="13333" y="14850"/>
                    <a:pt x="16133" y="18225"/>
                  </a:cubicBezTo>
                  <a:cubicBezTo>
                    <a:pt x="18933" y="21600"/>
                    <a:pt x="2026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1765305" y="4513791"/>
              <a:ext cx="16219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1495" y="0"/>
                  </a:moveTo>
                  <a:cubicBezTo>
                    <a:pt x="15604" y="4154"/>
                    <a:pt x="9713" y="8308"/>
                    <a:pt x="6207" y="11077"/>
                  </a:cubicBezTo>
                  <a:cubicBezTo>
                    <a:pt x="2700" y="13846"/>
                    <a:pt x="1578" y="15231"/>
                    <a:pt x="877" y="16615"/>
                  </a:cubicBezTo>
                  <a:cubicBezTo>
                    <a:pt x="176" y="18000"/>
                    <a:pt x="-105" y="19385"/>
                    <a:pt x="35" y="20215"/>
                  </a:cubicBezTo>
                  <a:cubicBezTo>
                    <a:pt x="176" y="21046"/>
                    <a:pt x="737" y="21323"/>
                    <a:pt x="1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1895744" y="4621741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2054494" y="4539191"/>
              <a:ext cx="139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7200"/>
                    <a:pt x="9818" y="14400"/>
                    <a:pt x="13418" y="18000"/>
                  </a:cubicBezTo>
                  <a:cubicBezTo>
                    <a:pt x="17018" y="21600"/>
                    <a:pt x="19309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2137044" y="4526491"/>
              <a:ext cx="1016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71"/>
                    <a:pt x="7200" y="9741"/>
                    <a:pt x="3600" y="13341"/>
                  </a:cubicBezTo>
                  <a:cubicBezTo>
                    <a:pt x="0" y="16941"/>
                    <a:pt x="0" y="19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2397394" y="4422775"/>
              <a:ext cx="2159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0800"/>
                    <a:pt x="8894" y="0"/>
                    <a:pt x="12494" y="0"/>
                  </a:cubicBezTo>
                  <a:cubicBezTo>
                    <a:pt x="16094" y="0"/>
                    <a:pt x="1884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456916" y="4482041"/>
              <a:ext cx="30877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698" y="21600"/>
                  </a:moveTo>
                  <a:cubicBezTo>
                    <a:pt x="-17" y="21600"/>
                    <a:pt x="-732" y="21600"/>
                    <a:pt x="1557" y="19543"/>
                  </a:cubicBezTo>
                  <a:cubicBezTo>
                    <a:pt x="3845" y="17486"/>
                    <a:pt x="9138" y="13371"/>
                    <a:pt x="12857" y="9771"/>
                  </a:cubicBezTo>
                  <a:cubicBezTo>
                    <a:pt x="16577" y="6171"/>
                    <a:pt x="18722" y="3086"/>
                    <a:pt x="208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765790" y="4373991"/>
              <a:ext cx="209025" cy="17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0678" fill="norm" stroke="1" extrusionOk="0">
                  <a:moveTo>
                    <a:pt x="16190" y="1519"/>
                  </a:moveTo>
                  <a:cubicBezTo>
                    <a:pt x="15360" y="515"/>
                    <a:pt x="14529" y="-490"/>
                    <a:pt x="12037" y="263"/>
                  </a:cubicBezTo>
                  <a:cubicBezTo>
                    <a:pt x="9544" y="1017"/>
                    <a:pt x="5390" y="3529"/>
                    <a:pt x="2898" y="6040"/>
                  </a:cubicBezTo>
                  <a:cubicBezTo>
                    <a:pt x="406" y="8552"/>
                    <a:pt x="-425" y="11063"/>
                    <a:pt x="198" y="13952"/>
                  </a:cubicBezTo>
                  <a:cubicBezTo>
                    <a:pt x="821" y="16840"/>
                    <a:pt x="2898" y="20105"/>
                    <a:pt x="6429" y="20608"/>
                  </a:cubicBezTo>
                  <a:cubicBezTo>
                    <a:pt x="9960" y="21110"/>
                    <a:pt x="14944" y="18850"/>
                    <a:pt x="17748" y="16338"/>
                  </a:cubicBezTo>
                  <a:cubicBezTo>
                    <a:pt x="20552" y="13826"/>
                    <a:pt x="21175" y="11063"/>
                    <a:pt x="19825" y="8677"/>
                  </a:cubicBezTo>
                  <a:cubicBezTo>
                    <a:pt x="18475" y="6291"/>
                    <a:pt x="15152" y="4282"/>
                    <a:pt x="12037" y="3403"/>
                  </a:cubicBezTo>
                  <a:cubicBezTo>
                    <a:pt x="8921" y="2524"/>
                    <a:pt x="6013" y="2775"/>
                    <a:pt x="3106" y="3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3495361" y="4415519"/>
              <a:ext cx="464134" cy="2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477" fill="norm" stroke="1" extrusionOk="0">
                  <a:moveTo>
                    <a:pt x="613" y="20477"/>
                  </a:moveTo>
                  <a:cubicBezTo>
                    <a:pt x="222" y="14586"/>
                    <a:pt x="-169" y="8695"/>
                    <a:pt x="75" y="5750"/>
                  </a:cubicBezTo>
                  <a:cubicBezTo>
                    <a:pt x="320" y="2804"/>
                    <a:pt x="1199" y="2804"/>
                    <a:pt x="3398" y="1822"/>
                  </a:cubicBezTo>
                  <a:cubicBezTo>
                    <a:pt x="5598" y="841"/>
                    <a:pt x="9116" y="-1123"/>
                    <a:pt x="12341" y="841"/>
                  </a:cubicBezTo>
                  <a:cubicBezTo>
                    <a:pt x="15567" y="2804"/>
                    <a:pt x="18499" y="8695"/>
                    <a:pt x="21431" y="14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527694" y="4526491"/>
              <a:ext cx="558801" cy="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19722"/>
                  </a:moveTo>
                  <a:cubicBezTo>
                    <a:pt x="2373" y="20661"/>
                    <a:pt x="4745" y="21600"/>
                    <a:pt x="7445" y="20191"/>
                  </a:cubicBezTo>
                  <a:cubicBezTo>
                    <a:pt x="10145" y="18783"/>
                    <a:pt x="13173" y="15026"/>
                    <a:pt x="15586" y="11270"/>
                  </a:cubicBezTo>
                  <a:cubicBezTo>
                    <a:pt x="18000" y="7513"/>
                    <a:pt x="19800" y="37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953144" y="4342341"/>
              <a:ext cx="1806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0" y="0"/>
                  </a:moveTo>
                  <a:cubicBezTo>
                    <a:pt x="248" y="655"/>
                    <a:pt x="497" y="1309"/>
                    <a:pt x="3228" y="2291"/>
                  </a:cubicBezTo>
                  <a:cubicBezTo>
                    <a:pt x="5959" y="3273"/>
                    <a:pt x="11172" y="4582"/>
                    <a:pt x="14772" y="5825"/>
                  </a:cubicBezTo>
                  <a:cubicBezTo>
                    <a:pt x="18372" y="7069"/>
                    <a:pt x="20359" y="8247"/>
                    <a:pt x="20979" y="9687"/>
                  </a:cubicBezTo>
                  <a:cubicBezTo>
                    <a:pt x="21600" y="11127"/>
                    <a:pt x="20855" y="12829"/>
                    <a:pt x="18621" y="14531"/>
                  </a:cubicBezTo>
                  <a:cubicBezTo>
                    <a:pt x="16386" y="16233"/>
                    <a:pt x="12662" y="17935"/>
                    <a:pt x="9434" y="19113"/>
                  </a:cubicBezTo>
                  <a:cubicBezTo>
                    <a:pt x="6207" y="20291"/>
                    <a:pt x="3476" y="20945"/>
                    <a:pt x="7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3553094" y="4234391"/>
              <a:ext cx="3683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41" y="1152"/>
                    <a:pt x="16883" y="2304"/>
                    <a:pt x="14338" y="4080"/>
                  </a:cubicBezTo>
                  <a:cubicBezTo>
                    <a:pt x="11793" y="5856"/>
                    <a:pt x="9062" y="8256"/>
                    <a:pt x="6766" y="10800"/>
                  </a:cubicBezTo>
                  <a:cubicBezTo>
                    <a:pt x="4469" y="13344"/>
                    <a:pt x="2607" y="16032"/>
                    <a:pt x="1552" y="17856"/>
                  </a:cubicBezTo>
                  <a:cubicBezTo>
                    <a:pt x="497" y="19680"/>
                    <a:pt x="248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4842144" y="4291541"/>
              <a:ext cx="3175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4" y="1642"/>
                    <a:pt x="1728" y="3284"/>
                    <a:pt x="3744" y="5432"/>
                  </a:cubicBezTo>
                  <a:cubicBezTo>
                    <a:pt x="5760" y="7579"/>
                    <a:pt x="8928" y="10232"/>
                    <a:pt x="12096" y="13011"/>
                  </a:cubicBezTo>
                  <a:cubicBezTo>
                    <a:pt x="15264" y="15789"/>
                    <a:pt x="18432" y="186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4851571" y="4340889"/>
              <a:ext cx="289024" cy="37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41" fill="norm" stroke="1" extrusionOk="0">
                  <a:moveTo>
                    <a:pt x="21372" y="82"/>
                  </a:moveTo>
                  <a:cubicBezTo>
                    <a:pt x="20589" y="-38"/>
                    <a:pt x="19807" y="-159"/>
                    <a:pt x="18007" y="746"/>
                  </a:cubicBezTo>
                  <a:cubicBezTo>
                    <a:pt x="16207" y="1651"/>
                    <a:pt x="13389" y="3582"/>
                    <a:pt x="10181" y="6237"/>
                  </a:cubicBezTo>
                  <a:cubicBezTo>
                    <a:pt x="6972" y="8891"/>
                    <a:pt x="3372" y="12270"/>
                    <a:pt x="1572" y="14563"/>
                  </a:cubicBezTo>
                  <a:cubicBezTo>
                    <a:pt x="-228" y="16856"/>
                    <a:pt x="-228" y="18062"/>
                    <a:pt x="320" y="19028"/>
                  </a:cubicBezTo>
                  <a:cubicBezTo>
                    <a:pt x="868" y="19993"/>
                    <a:pt x="1963" y="20717"/>
                    <a:pt x="3059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5394594" y="4228041"/>
              <a:ext cx="1714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33" y="2461"/>
                    <a:pt x="14667" y="4922"/>
                    <a:pt x="11600" y="7701"/>
                  </a:cubicBezTo>
                  <a:cubicBezTo>
                    <a:pt x="8533" y="10481"/>
                    <a:pt x="5867" y="13580"/>
                    <a:pt x="4000" y="15949"/>
                  </a:cubicBezTo>
                  <a:cubicBezTo>
                    <a:pt x="2133" y="18319"/>
                    <a:pt x="1067" y="199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5254894" y="4714256"/>
              <a:ext cx="431801" cy="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10" fill="norm" stroke="1" extrusionOk="0">
                  <a:moveTo>
                    <a:pt x="0" y="20210"/>
                  </a:moveTo>
                  <a:cubicBezTo>
                    <a:pt x="2224" y="12355"/>
                    <a:pt x="4447" y="4501"/>
                    <a:pt x="7729" y="1555"/>
                  </a:cubicBezTo>
                  <a:cubicBezTo>
                    <a:pt x="11012" y="-1390"/>
                    <a:pt x="15353" y="574"/>
                    <a:pt x="17841" y="1555"/>
                  </a:cubicBezTo>
                  <a:cubicBezTo>
                    <a:pt x="20329" y="2537"/>
                    <a:pt x="20965" y="2537"/>
                    <a:pt x="21600" y="2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5807344" y="4240741"/>
              <a:ext cx="152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692"/>
                    <a:pt x="4800" y="7385"/>
                    <a:pt x="8400" y="10985"/>
                  </a:cubicBezTo>
                  <a:cubicBezTo>
                    <a:pt x="12000" y="14585"/>
                    <a:pt x="16800" y="180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5845444" y="4329641"/>
              <a:ext cx="2730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53" y="1745"/>
                    <a:pt x="15907" y="3491"/>
                    <a:pt x="12977" y="5782"/>
                  </a:cubicBezTo>
                  <a:cubicBezTo>
                    <a:pt x="10047" y="8073"/>
                    <a:pt x="7033" y="10909"/>
                    <a:pt x="4856" y="13636"/>
                  </a:cubicBezTo>
                  <a:cubicBezTo>
                    <a:pt x="2679" y="16364"/>
                    <a:pt x="134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6023244" y="474874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7111286" y="4286202"/>
              <a:ext cx="245459" cy="5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61" fill="norm" stroke="1" extrusionOk="0">
                  <a:moveTo>
                    <a:pt x="21227" y="1660"/>
                  </a:moveTo>
                  <a:cubicBezTo>
                    <a:pt x="20678" y="1255"/>
                    <a:pt x="20129" y="851"/>
                    <a:pt x="19396" y="568"/>
                  </a:cubicBezTo>
                  <a:cubicBezTo>
                    <a:pt x="18664" y="285"/>
                    <a:pt x="17749" y="123"/>
                    <a:pt x="16834" y="42"/>
                  </a:cubicBezTo>
                  <a:cubicBezTo>
                    <a:pt x="15919" y="-39"/>
                    <a:pt x="15003" y="-39"/>
                    <a:pt x="13722" y="365"/>
                  </a:cubicBezTo>
                  <a:cubicBezTo>
                    <a:pt x="12441" y="770"/>
                    <a:pt x="10793" y="1579"/>
                    <a:pt x="8505" y="3278"/>
                  </a:cubicBezTo>
                  <a:cubicBezTo>
                    <a:pt x="6217" y="4977"/>
                    <a:pt x="3288" y="7565"/>
                    <a:pt x="1641" y="10316"/>
                  </a:cubicBezTo>
                  <a:cubicBezTo>
                    <a:pt x="-7" y="13067"/>
                    <a:pt x="-373" y="15979"/>
                    <a:pt x="359" y="17880"/>
                  </a:cubicBezTo>
                  <a:cubicBezTo>
                    <a:pt x="1091" y="19781"/>
                    <a:pt x="2922" y="20671"/>
                    <a:pt x="4752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7359724" y="4448175"/>
              <a:ext cx="301821" cy="42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2839" y="434"/>
                  </a:moveTo>
                  <a:cubicBezTo>
                    <a:pt x="11939" y="217"/>
                    <a:pt x="11039" y="0"/>
                    <a:pt x="10139" y="0"/>
                  </a:cubicBezTo>
                  <a:cubicBezTo>
                    <a:pt x="9239" y="0"/>
                    <a:pt x="8339" y="217"/>
                    <a:pt x="6764" y="1737"/>
                  </a:cubicBezTo>
                  <a:cubicBezTo>
                    <a:pt x="5189" y="3256"/>
                    <a:pt x="2939" y="6078"/>
                    <a:pt x="1589" y="8575"/>
                  </a:cubicBezTo>
                  <a:cubicBezTo>
                    <a:pt x="239" y="11071"/>
                    <a:pt x="-211" y="13242"/>
                    <a:pt x="89" y="14762"/>
                  </a:cubicBezTo>
                  <a:cubicBezTo>
                    <a:pt x="389" y="16281"/>
                    <a:pt x="1439" y="17150"/>
                    <a:pt x="3239" y="17692"/>
                  </a:cubicBezTo>
                  <a:cubicBezTo>
                    <a:pt x="5039" y="18235"/>
                    <a:pt x="7589" y="18452"/>
                    <a:pt x="10364" y="17747"/>
                  </a:cubicBezTo>
                  <a:cubicBezTo>
                    <a:pt x="13139" y="17041"/>
                    <a:pt x="16139" y="15413"/>
                    <a:pt x="17864" y="13459"/>
                  </a:cubicBezTo>
                  <a:cubicBezTo>
                    <a:pt x="19589" y="11506"/>
                    <a:pt x="20039" y="9226"/>
                    <a:pt x="19064" y="7218"/>
                  </a:cubicBezTo>
                  <a:cubicBezTo>
                    <a:pt x="18089" y="5210"/>
                    <a:pt x="15689" y="3473"/>
                    <a:pt x="13964" y="2551"/>
                  </a:cubicBezTo>
                  <a:cubicBezTo>
                    <a:pt x="12239" y="1628"/>
                    <a:pt x="11189" y="1520"/>
                    <a:pt x="10214" y="1465"/>
                  </a:cubicBezTo>
                  <a:cubicBezTo>
                    <a:pt x="9239" y="1411"/>
                    <a:pt x="8339" y="1411"/>
                    <a:pt x="7664" y="1682"/>
                  </a:cubicBezTo>
                  <a:cubicBezTo>
                    <a:pt x="6989" y="1954"/>
                    <a:pt x="6539" y="2496"/>
                    <a:pt x="6389" y="4016"/>
                  </a:cubicBezTo>
                  <a:cubicBezTo>
                    <a:pt x="6239" y="5536"/>
                    <a:pt x="6389" y="8032"/>
                    <a:pt x="7439" y="10691"/>
                  </a:cubicBezTo>
                  <a:cubicBezTo>
                    <a:pt x="8489" y="13351"/>
                    <a:pt x="10439" y="16173"/>
                    <a:pt x="12914" y="18018"/>
                  </a:cubicBezTo>
                  <a:cubicBezTo>
                    <a:pt x="15389" y="19863"/>
                    <a:pt x="18389" y="20732"/>
                    <a:pt x="213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7752571" y="4500472"/>
              <a:ext cx="340774" cy="38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94" fill="norm" stroke="1" extrusionOk="0">
                  <a:moveTo>
                    <a:pt x="1866" y="4283"/>
                  </a:moveTo>
                  <a:cubicBezTo>
                    <a:pt x="1199" y="3575"/>
                    <a:pt x="533" y="2867"/>
                    <a:pt x="199" y="2218"/>
                  </a:cubicBezTo>
                  <a:cubicBezTo>
                    <a:pt x="-134" y="1569"/>
                    <a:pt x="-134" y="978"/>
                    <a:pt x="866" y="506"/>
                  </a:cubicBezTo>
                  <a:cubicBezTo>
                    <a:pt x="1866" y="34"/>
                    <a:pt x="3866" y="-320"/>
                    <a:pt x="5666" y="447"/>
                  </a:cubicBezTo>
                  <a:cubicBezTo>
                    <a:pt x="7466" y="1214"/>
                    <a:pt x="9066" y="3103"/>
                    <a:pt x="8999" y="5464"/>
                  </a:cubicBezTo>
                  <a:cubicBezTo>
                    <a:pt x="8933" y="7824"/>
                    <a:pt x="7199" y="10657"/>
                    <a:pt x="5533" y="13077"/>
                  </a:cubicBezTo>
                  <a:cubicBezTo>
                    <a:pt x="3866" y="15496"/>
                    <a:pt x="2266" y="17503"/>
                    <a:pt x="1466" y="18801"/>
                  </a:cubicBezTo>
                  <a:cubicBezTo>
                    <a:pt x="666" y="20100"/>
                    <a:pt x="666" y="20690"/>
                    <a:pt x="1266" y="20985"/>
                  </a:cubicBezTo>
                  <a:cubicBezTo>
                    <a:pt x="1866" y="21280"/>
                    <a:pt x="3066" y="21280"/>
                    <a:pt x="5666" y="20867"/>
                  </a:cubicBezTo>
                  <a:cubicBezTo>
                    <a:pt x="8266" y="20454"/>
                    <a:pt x="12266" y="19628"/>
                    <a:pt x="15133" y="19273"/>
                  </a:cubicBezTo>
                  <a:cubicBezTo>
                    <a:pt x="17999" y="18919"/>
                    <a:pt x="19733" y="19037"/>
                    <a:pt x="21466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8297219" y="4542942"/>
              <a:ext cx="508592" cy="39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97" fill="norm" stroke="1" extrusionOk="0">
                  <a:moveTo>
                    <a:pt x="17164" y="9397"/>
                  </a:moveTo>
                  <a:cubicBezTo>
                    <a:pt x="16900" y="8026"/>
                    <a:pt x="16635" y="6654"/>
                    <a:pt x="16371" y="5740"/>
                  </a:cubicBezTo>
                  <a:cubicBezTo>
                    <a:pt x="16106" y="4826"/>
                    <a:pt x="15842" y="4368"/>
                    <a:pt x="14960" y="4654"/>
                  </a:cubicBezTo>
                  <a:cubicBezTo>
                    <a:pt x="14078" y="4940"/>
                    <a:pt x="12580" y="5968"/>
                    <a:pt x="11345" y="7797"/>
                  </a:cubicBezTo>
                  <a:cubicBezTo>
                    <a:pt x="10111" y="9626"/>
                    <a:pt x="9141" y="12254"/>
                    <a:pt x="8789" y="13797"/>
                  </a:cubicBezTo>
                  <a:cubicBezTo>
                    <a:pt x="8436" y="15340"/>
                    <a:pt x="8700" y="15797"/>
                    <a:pt x="10067" y="15626"/>
                  </a:cubicBezTo>
                  <a:cubicBezTo>
                    <a:pt x="11434" y="15454"/>
                    <a:pt x="13902" y="14654"/>
                    <a:pt x="15313" y="14083"/>
                  </a:cubicBezTo>
                  <a:cubicBezTo>
                    <a:pt x="16723" y="13511"/>
                    <a:pt x="17076" y="13168"/>
                    <a:pt x="17825" y="12540"/>
                  </a:cubicBezTo>
                  <a:cubicBezTo>
                    <a:pt x="18575" y="11911"/>
                    <a:pt x="19721" y="10997"/>
                    <a:pt x="20426" y="9511"/>
                  </a:cubicBezTo>
                  <a:cubicBezTo>
                    <a:pt x="21132" y="8026"/>
                    <a:pt x="21396" y="5968"/>
                    <a:pt x="20999" y="4254"/>
                  </a:cubicBezTo>
                  <a:cubicBezTo>
                    <a:pt x="20603" y="2540"/>
                    <a:pt x="19545" y="1168"/>
                    <a:pt x="17781" y="483"/>
                  </a:cubicBezTo>
                  <a:cubicBezTo>
                    <a:pt x="16018" y="-203"/>
                    <a:pt x="13549" y="-203"/>
                    <a:pt x="11125" y="768"/>
                  </a:cubicBezTo>
                  <a:cubicBezTo>
                    <a:pt x="8700" y="1740"/>
                    <a:pt x="6320" y="3683"/>
                    <a:pt x="4469" y="6026"/>
                  </a:cubicBezTo>
                  <a:cubicBezTo>
                    <a:pt x="2617" y="8368"/>
                    <a:pt x="1295" y="11111"/>
                    <a:pt x="589" y="13168"/>
                  </a:cubicBezTo>
                  <a:cubicBezTo>
                    <a:pt x="-116" y="15226"/>
                    <a:pt x="-204" y="16597"/>
                    <a:pt x="413" y="17797"/>
                  </a:cubicBezTo>
                  <a:cubicBezTo>
                    <a:pt x="1030" y="18997"/>
                    <a:pt x="2353" y="20026"/>
                    <a:pt x="4601" y="20597"/>
                  </a:cubicBezTo>
                  <a:cubicBezTo>
                    <a:pt x="6849" y="21168"/>
                    <a:pt x="10023" y="21283"/>
                    <a:pt x="13197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9081681" y="4494482"/>
              <a:ext cx="243564" cy="44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10" fill="norm" stroke="1" extrusionOk="0">
                  <a:moveTo>
                    <a:pt x="199" y="21510"/>
                  </a:moveTo>
                  <a:cubicBezTo>
                    <a:pt x="13" y="20998"/>
                    <a:pt x="-173" y="20486"/>
                    <a:pt x="293" y="19770"/>
                  </a:cubicBezTo>
                  <a:cubicBezTo>
                    <a:pt x="758" y="19053"/>
                    <a:pt x="1875" y="18132"/>
                    <a:pt x="3551" y="16340"/>
                  </a:cubicBezTo>
                  <a:cubicBezTo>
                    <a:pt x="5227" y="14549"/>
                    <a:pt x="7461" y="11887"/>
                    <a:pt x="10068" y="9174"/>
                  </a:cubicBezTo>
                  <a:cubicBezTo>
                    <a:pt x="12675" y="6462"/>
                    <a:pt x="15655" y="3698"/>
                    <a:pt x="17517" y="2060"/>
                  </a:cubicBezTo>
                  <a:cubicBezTo>
                    <a:pt x="19379" y="422"/>
                    <a:pt x="20124" y="-90"/>
                    <a:pt x="20496" y="12"/>
                  </a:cubicBezTo>
                  <a:cubicBezTo>
                    <a:pt x="20868" y="115"/>
                    <a:pt x="20868" y="831"/>
                    <a:pt x="20310" y="2981"/>
                  </a:cubicBezTo>
                  <a:cubicBezTo>
                    <a:pt x="19751" y="5131"/>
                    <a:pt x="18634" y="8714"/>
                    <a:pt x="18261" y="11683"/>
                  </a:cubicBezTo>
                  <a:cubicBezTo>
                    <a:pt x="17889" y="14651"/>
                    <a:pt x="18261" y="17006"/>
                    <a:pt x="18913" y="18490"/>
                  </a:cubicBezTo>
                  <a:cubicBezTo>
                    <a:pt x="19565" y="19974"/>
                    <a:pt x="20496" y="20589"/>
                    <a:pt x="21427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9166494" y="4729691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535398" y="4541434"/>
              <a:ext cx="278797" cy="33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05" fill="norm" stroke="1" extrusionOk="0">
                  <a:moveTo>
                    <a:pt x="2389" y="3116"/>
                  </a:moveTo>
                  <a:cubicBezTo>
                    <a:pt x="2389" y="2030"/>
                    <a:pt x="2389" y="943"/>
                    <a:pt x="3120" y="399"/>
                  </a:cubicBezTo>
                  <a:cubicBezTo>
                    <a:pt x="3851" y="-144"/>
                    <a:pt x="5313" y="-144"/>
                    <a:pt x="6612" y="467"/>
                  </a:cubicBezTo>
                  <a:cubicBezTo>
                    <a:pt x="7911" y="1079"/>
                    <a:pt x="9048" y="2301"/>
                    <a:pt x="9211" y="4135"/>
                  </a:cubicBezTo>
                  <a:cubicBezTo>
                    <a:pt x="9373" y="5969"/>
                    <a:pt x="8561" y="8414"/>
                    <a:pt x="6937" y="11064"/>
                  </a:cubicBezTo>
                  <a:cubicBezTo>
                    <a:pt x="5313" y="13713"/>
                    <a:pt x="2877" y="16565"/>
                    <a:pt x="1496" y="18331"/>
                  </a:cubicBezTo>
                  <a:cubicBezTo>
                    <a:pt x="116" y="20098"/>
                    <a:pt x="-209" y="20777"/>
                    <a:pt x="116" y="21116"/>
                  </a:cubicBezTo>
                  <a:cubicBezTo>
                    <a:pt x="441" y="21456"/>
                    <a:pt x="1415" y="21456"/>
                    <a:pt x="4663" y="21320"/>
                  </a:cubicBezTo>
                  <a:cubicBezTo>
                    <a:pt x="7911" y="21184"/>
                    <a:pt x="13433" y="20913"/>
                    <a:pt x="16600" y="20709"/>
                  </a:cubicBezTo>
                  <a:cubicBezTo>
                    <a:pt x="19767" y="20505"/>
                    <a:pt x="20579" y="20369"/>
                    <a:pt x="21391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668144" y="4482041"/>
              <a:ext cx="212870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5099" y="0"/>
                  </a:moveTo>
                  <a:cubicBezTo>
                    <a:pt x="17616" y="2127"/>
                    <a:pt x="20132" y="4255"/>
                    <a:pt x="20866" y="6627"/>
                  </a:cubicBezTo>
                  <a:cubicBezTo>
                    <a:pt x="21600" y="9000"/>
                    <a:pt x="20551" y="11618"/>
                    <a:pt x="17406" y="14073"/>
                  </a:cubicBezTo>
                  <a:cubicBezTo>
                    <a:pt x="14260" y="16527"/>
                    <a:pt x="9017" y="18818"/>
                    <a:pt x="5767" y="20045"/>
                  </a:cubicBezTo>
                  <a:cubicBezTo>
                    <a:pt x="2517" y="21273"/>
                    <a:pt x="1258" y="214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97007" y="73025"/>
              <a:ext cx="1146888" cy="1109165"/>
            </a:xfrm>
            <a:prstGeom prst="rect">
              <a:avLst/>
            </a:prstGeom>
            <a:effectLst/>
          </p:spPr>
        </p:pic>
        <p:pic>
          <p:nvPicPr>
            <p:cNvPr id="2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54930" y="86850"/>
              <a:ext cx="1430163" cy="1175244"/>
            </a:xfrm>
            <a:prstGeom prst="rect">
              <a:avLst/>
            </a:prstGeom>
            <a:effectLst/>
          </p:spPr>
        </p:pic>
        <p:pic>
          <p:nvPicPr>
            <p:cNvPr id="20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6544" y="-38101"/>
              <a:ext cx="2530817" cy="1432456"/>
            </a:xfrm>
            <a:prstGeom prst="rect">
              <a:avLst/>
            </a:prstGeom>
            <a:effectLst/>
          </p:spPr>
        </p:pic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1894" y="3793978"/>
              <a:ext cx="647701" cy="129264"/>
            </a:xfrm>
            <a:prstGeom prst="rect">
              <a:avLst/>
            </a:prstGeom>
            <a:effectLst/>
          </p:spPr>
        </p:pic>
        <p:pic>
          <p:nvPicPr>
            <p:cNvPr id="21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62394" y="3961341"/>
              <a:ext cx="527051" cy="57151"/>
            </a:xfrm>
            <a:prstGeom prst="rect">
              <a:avLst/>
            </a:prstGeom>
            <a:effectLst/>
          </p:spPr>
        </p:pic>
        <p:pic>
          <p:nvPicPr>
            <p:cNvPr id="21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36365" y="2818341"/>
              <a:ext cx="1444381" cy="528526"/>
            </a:xfrm>
            <a:prstGeom prst="rect">
              <a:avLst/>
            </a:prstGeom>
            <a:effectLst/>
          </p:spPr>
        </p:pic>
        <p:pic>
          <p:nvPicPr>
            <p:cNvPr id="21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52844" y="4984269"/>
              <a:ext cx="1485901" cy="75623"/>
            </a:xfrm>
            <a:prstGeom prst="rect">
              <a:avLst/>
            </a:prstGeom>
            <a:effectLst/>
          </p:spPr>
        </p:pic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44944" y="5158498"/>
              <a:ext cx="1041401" cy="12999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4" name="Drawing"/>
          <p:cNvGrpSpPr/>
          <p:nvPr/>
        </p:nvGrpSpPr>
        <p:grpSpPr>
          <a:xfrm>
            <a:off x="1822449" y="1668043"/>
            <a:ext cx="11150601" cy="5667419"/>
            <a:chOff x="-12700" y="0"/>
            <a:chExt cx="11150599" cy="5667418"/>
          </a:xfrm>
        </p:grpSpPr>
        <p:sp>
          <p:nvSpPr>
            <p:cNvPr id="2295" name="Line"/>
            <p:cNvSpPr/>
            <p:nvPr/>
          </p:nvSpPr>
          <p:spPr>
            <a:xfrm>
              <a:off x="291077" y="445953"/>
              <a:ext cx="356624" cy="52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01" fill="norm" stroke="1" extrusionOk="0">
                  <a:moveTo>
                    <a:pt x="11808" y="2615"/>
                  </a:moveTo>
                  <a:cubicBezTo>
                    <a:pt x="11556" y="1924"/>
                    <a:pt x="11303" y="1232"/>
                    <a:pt x="10608" y="887"/>
                  </a:cubicBezTo>
                  <a:cubicBezTo>
                    <a:pt x="9914" y="541"/>
                    <a:pt x="8777" y="541"/>
                    <a:pt x="7640" y="930"/>
                  </a:cubicBezTo>
                  <a:cubicBezTo>
                    <a:pt x="6503" y="1319"/>
                    <a:pt x="5366" y="2096"/>
                    <a:pt x="3977" y="3781"/>
                  </a:cubicBezTo>
                  <a:cubicBezTo>
                    <a:pt x="2587" y="5466"/>
                    <a:pt x="945" y="8058"/>
                    <a:pt x="314" y="10477"/>
                  </a:cubicBezTo>
                  <a:cubicBezTo>
                    <a:pt x="-318" y="12896"/>
                    <a:pt x="61" y="15143"/>
                    <a:pt x="945" y="16655"/>
                  </a:cubicBezTo>
                  <a:cubicBezTo>
                    <a:pt x="1829" y="18167"/>
                    <a:pt x="3219" y="18944"/>
                    <a:pt x="5240" y="19031"/>
                  </a:cubicBezTo>
                  <a:cubicBezTo>
                    <a:pt x="7261" y="19117"/>
                    <a:pt x="9914" y="18512"/>
                    <a:pt x="12314" y="17130"/>
                  </a:cubicBezTo>
                  <a:cubicBezTo>
                    <a:pt x="14714" y="15748"/>
                    <a:pt x="16861" y="13588"/>
                    <a:pt x="17935" y="11125"/>
                  </a:cubicBezTo>
                  <a:cubicBezTo>
                    <a:pt x="19008" y="8663"/>
                    <a:pt x="19008" y="5898"/>
                    <a:pt x="18250" y="3997"/>
                  </a:cubicBezTo>
                  <a:cubicBezTo>
                    <a:pt x="17493" y="2096"/>
                    <a:pt x="15977" y="1060"/>
                    <a:pt x="14335" y="498"/>
                  </a:cubicBezTo>
                  <a:cubicBezTo>
                    <a:pt x="12693" y="-64"/>
                    <a:pt x="10924" y="-150"/>
                    <a:pt x="9471" y="239"/>
                  </a:cubicBezTo>
                  <a:cubicBezTo>
                    <a:pt x="8019" y="628"/>
                    <a:pt x="6882" y="1492"/>
                    <a:pt x="6566" y="2701"/>
                  </a:cubicBezTo>
                  <a:cubicBezTo>
                    <a:pt x="6250" y="3911"/>
                    <a:pt x="6756" y="5466"/>
                    <a:pt x="8082" y="7410"/>
                  </a:cubicBezTo>
                  <a:cubicBezTo>
                    <a:pt x="9408" y="9354"/>
                    <a:pt x="11556" y="11687"/>
                    <a:pt x="13261" y="13760"/>
                  </a:cubicBezTo>
                  <a:cubicBezTo>
                    <a:pt x="14966" y="15834"/>
                    <a:pt x="16229" y="17648"/>
                    <a:pt x="17114" y="18944"/>
                  </a:cubicBezTo>
                  <a:cubicBezTo>
                    <a:pt x="17998" y="20240"/>
                    <a:pt x="18503" y="21018"/>
                    <a:pt x="19135" y="21234"/>
                  </a:cubicBezTo>
                  <a:cubicBezTo>
                    <a:pt x="19766" y="21450"/>
                    <a:pt x="20524" y="21104"/>
                    <a:pt x="21282" y="2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996950" y="631568"/>
              <a:ext cx="27940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5236" y="13625"/>
                    <a:pt x="10473" y="6425"/>
                    <a:pt x="13909" y="2825"/>
                  </a:cubicBezTo>
                  <a:cubicBezTo>
                    <a:pt x="17345" y="-775"/>
                    <a:pt x="18982" y="-775"/>
                    <a:pt x="19964" y="1925"/>
                  </a:cubicBezTo>
                  <a:cubicBezTo>
                    <a:pt x="20945" y="4625"/>
                    <a:pt x="21273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016000" y="833856"/>
              <a:ext cx="292100" cy="3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79" fill="norm" stroke="1" extrusionOk="0">
                  <a:moveTo>
                    <a:pt x="0" y="14400"/>
                  </a:moveTo>
                  <a:cubicBezTo>
                    <a:pt x="1565" y="18000"/>
                    <a:pt x="3130" y="21600"/>
                    <a:pt x="6104" y="19800"/>
                  </a:cubicBezTo>
                  <a:cubicBezTo>
                    <a:pt x="9078" y="18000"/>
                    <a:pt x="13461" y="10800"/>
                    <a:pt x="16278" y="6600"/>
                  </a:cubicBezTo>
                  <a:cubicBezTo>
                    <a:pt x="19096" y="2400"/>
                    <a:pt x="2034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784365" y="440156"/>
              <a:ext cx="603235" cy="6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44" fill="norm" stroke="1" extrusionOk="0">
                  <a:moveTo>
                    <a:pt x="15860" y="0"/>
                  </a:moveTo>
                  <a:cubicBezTo>
                    <a:pt x="13594" y="1213"/>
                    <a:pt x="11328" y="2425"/>
                    <a:pt x="9214" y="3676"/>
                  </a:cubicBezTo>
                  <a:cubicBezTo>
                    <a:pt x="7099" y="4926"/>
                    <a:pt x="5135" y="6215"/>
                    <a:pt x="3927" y="7086"/>
                  </a:cubicBezTo>
                  <a:cubicBezTo>
                    <a:pt x="2718" y="7958"/>
                    <a:pt x="2265" y="8413"/>
                    <a:pt x="2001" y="8829"/>
                  </a:cubicBezTo>
                  <a:cubicBezTo>
                    <a:pt x="1737" y="9246"/>
                    <a:pt x="1661" y="9625"/>
                    <a:pt x="1812" y="9891"/>
                  </a:cubicBezTo>
                  <a:cubicBezTo>
                    <a:pt x="1963" y="10156"/>
                    <a:pt x="2341" y="10307"/>
                    <a:pt x="3587" y="10497"/>
                  </a:cubicBezTo>
                  <a:cubicBezTo>
                    <a:pt x="4833" y="10686"/>
                    <a:pt x="6948" y="10914"/>
                    <a:pt x="8194" y="11103"/>
                  </a:cubicBezTo>
                  <a:cubicBezTo>
                    <a:pt x="9440" y="11293"/>
                    <a:pt x="9818" y="11444"/>
                    <a:pt x="10007" y="11709"/>
                  </a:cubicBezTo>
                  <a:cubicBezTo>
                    <a:pt x="10195" y="11975"/>
                    <a:pt x="10195" y="12354"/>
                    <a:pt x="9591" y="13112"/>
                  </a:cubicBezTo>
                  <a:cubicBezTo>
                    <a:pt x="8987" y="13869"/>
                    <a:pt x="7779" y="15006"/>
                    <a:pt x="6381" y="16067"/>
                  </a:cubicBezTo>
                  <a:cubicBezTo>
                    <a:pt x="4984" y="17128"/>
                    <a:pt x="3398" y="18114"/>
                    <a:pt x="2341" y="18834"/>
                  </a:cubicBezTo>
                  <a:cubicBezTo>
                    <a:pt x="1283" y="19554"/>
                    <a:pt x="755" y="20008"/>
                    <a:pt x="415" y="20425"/>
                  </a:cubicBezTo>
                  <a:cubicBezTo>
                    <a:pt x="75" y="20842"/>
                    <a:pt x="-76" y="21221"/>
                    <a:pt x="37" y="21411"/>
                  </a:cubicBezTo>
                  <a:cubicBezTo>
                    <a:pt x="151" y="21600"/>
                    <a:pt x="528" y="21600"/>
                    <a:pt x="2076" y="21335"/>
                  </a:cubicBezTo>
                  <a:cubicBezTo>
                    <a:pt x="3625" y="21069"/>
                    <a:pt x="6344" y="20539"/>
                    <a:pt x="8949" y="20084"/>
                  </a:cubicBezTo>
                  <a:cubicBezTo>
                    <a:pt x="11555" y="19629"/>
                    <a:pt x="14047" y="19251"/>
                    <a:pt x="16048" y="19061"/>
                  </a:cubicBezTo>
                  <a:cubicBezTo>
                    <a:pt x="18050" y="18872"/>
                    <a:pt x="19560" y="18872"/>
                    <a:pt x="20391" y="18834"/>
                  </a:cubicBezTo>
                  <a:cubicBezTo>
                    <a:pt x="21222" y="18796"/>
                    <a:pt x="21373" y="18720"/>
                    <a:pt x="21524" y="18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816100" y="1149945"/>
              <a:ext cx="222251" cy="21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6249"/>
                  </a:moveTo>
                  <a:cubicBezTo>
                    <a:pt x="617" y="5434"/>
                    <a:pt x="1234" y="4619"/>
                    <a:pt x="2057" y="4211"/>
                  </a:cubicBezTo>
                  <a:cubicBezTo>
                    <a:pt x="2880" y="3803"/>
                    <a:pt x="3909" y="3803"/>
                    <a:pt x="5451" y="5230"/>
                  </a:cubicBezTo>
                  <a:cubicBezTo>
                    <a:pt x="6994" y="6656"/>
                    <a:pt x="9051" y="9509"/>
                    <a:pt x="10080" y="12056"/>
                  </a:cubicBezTo>
                  <a:cubicBezTo>
                    <a:pt x="11109" y="14603"/>
                    <a:pt x="11109" y="16845"/>
                    <a:pt x="10697" y="18373"/>
                  </a:cubicBezTo>
                  <a:cubicBezTo>
                    <a:pt x="10286" y="19902"/>
                    <a:pt x="9463" y="20717"/>
                    <a:pt x="8537" y="21022"/>
                  </a:cubicBezTo>
                  <a:cubicBezTo>
                    <a:pt x="7611" y="21328"/>
                    <a:pt x="6583" y="21124"/>
                    <a:pt x="6069" y="19188"/>
                  </a:cubicBezTo>
                  <a:cubicBezTo>
                    <a:pt x="5554" y="17253"/>
                    <a:pt x="5554" y="13585"/>
                    <a:pt x="7714" y="10019"/>
                  </a:cubicBezTo>
                  <a:cubicBezTo>
                    <a:pt x="9874" y="6453"/>
                    <a:pt x="14194" y="2988"/>
                    <a:pt x="16869" y="1358"/>
                  </a:cubicBezTo>
                  <a:cubicBezTo>
                    <a:pt x="19543" y="-272"/>
                    <a:pt x="20571" y="-68"/>
                    <a:pt x="21600" y="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2780171" y="446506"/>
              <a:ext cx="363080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7774" y="0"/>
                  </a:moveTo>
                  <a:cubicBezTo>
                    <a:pt x="14006" y="1662"/>
                    <a:pt x="10239" y="3323"/>
                    <a:pt x="7476" y="4708"/>
                  </a:cubicBezTo>
                  <a:cubicBezTo>
                    <a:pt x="4713" y="6092"/>
                    <a:pt x="2955" y="7200"/>
                    <a:pt x="2076" y="7985"/>
                  </a:cubicBezTo>
                  <a:cubicBezTo>
                    <a:pt x="1197" y="8769"/>
                    <a:pt x="1197" y="9231"/>
                    <a:pt x="1574" y="9600"/>
                  </a:cubicBezTo>
                  <a:cubicBezTo>
                    <a:pt x="1950" y="9969"/>
                    <a:pt x="2704" y="10246"/>
                    <a:pt x="4399" y="10569"/>
                  </a:cubicBezTo>
                  <a:cubicBezTo>
                    <a:pt x="6094" y="10892"/>
                    <a:pt x="8732" y="11262"/>
                    <a:pt x="10364" y="11538"/>
                  </a:cubicBezTo>
                  <a:cubicBezTo>
                    <a:pt x="11997" y="11815"/>
                    <a:pt x="12625" y="12000"/>
                    <a:pt x="13001" y="12323"/>
                  </a:cubicBezTo>
                  <a:cubicBezTo>
                    <a:pt x="13378" y="12646"/>
                    <a:pt x="13504" y="13108"/>
                    <a:pt x="13064" y="13662"/>
                  </a:cubicBezTo>
                  <a:cubicBezTo>
                    <a:pt x="12625" y="14215"/>
                    <a:pt x="11620" y="14862"/>
                    <a:pt x="9611" y="15877"/>
                  </a:cubicBezTo>
                  <a:cubicBezTo>
                    <a:pt x="7601" y="16892"/>
                    <a:pt x="4588" y="18277"/>
                    <a:pt x="2704" y="19200"/>
                  </a:cubicBezTo>
                  <a:cubicBezTo>
                    <a:pt x="820" y="20123"/>
                    <a:pt x="67" y="20585"/>
                    <a:pt x="4" y="20862"/>
                  </a:cubicBezTo>
                  <a:cubicBezTo>
                    <a:pt x="-59" y="21138"/>
                    <a:pt x="569" y="21231"/>
                    <a:pt x="2892" y="21185"/>
                  </a:cubicBezTo>
                  <a:cubicBezTo>
                    <a:pt x="5215" y="21138"/>
                    <a:pt x="9234" y="20954"/>
                    <a:pt x="12625" y="21000"/>
                  </a:cubicBezTo>
                  <a:cubicBezTo>
                    <a:pt x="16015" y="21046"/>
                    <a:pt x="18778" y="21323"/>
                    <a:pt x="21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2873286" y="1201661"/>
              <a:ext cx="276315" cy="21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46" fill="norm" stroke="1" extrusionOk="0">
                  <a:moveTo>
                    <a:pt x="11136" y="1975"/>
                  </a:moveTo>
                  <a:cubicBezTo>
                    <a:pt x="10642" y="1119"/>
                    <a:pt x="10147" y="264"/>
                    <a:pt x="9487" y="50"/>
                  </a:cubicBezTo>
                  <a:cubicBezTo>
                    <a:pt x="8828" y="-164"/>
                    <a:pt x="8003" y="264"/>
                    <a:pt x="6602" y="2188"/>
                  </a:cubicBezTo>
                  <a:cubicBezTo>
                    <a:pt x="5200" y="4113"/>
                    <a:pt x="3222" y="7535"/>
                    <a:pt x="1903" y="10743"/>
                  </a:cubicBezTo>
                  <a:cubicBezTo>
                    <a:pt x="584" y="13951"/>
                    <a:pt x="-76" y="16945"/>
                    <a:pt x="6" y="18763"/>
                  </a:cubicBezTo>
                  <a:cubicBezTo>
                    <a:pt x="89" y="20581"/>
                    <a:pt x="913" y="21222"/>
                    <a:pt x="4623" y="21329"/>
                  </a:cubicBezTo>
                  <a:cubicBezTo>
                    <a:pt x="8333" y="21436"/>
                    <a:pt x="14929" y="21008"/>
                    <a:pt x="21524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3826103" y="276509"/>
              <a:ext cx="218848" cy="41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64" fill="norm" stroke="1" extrusionOk="0">
                  <a:moveTo>
                    <a:pt x="21474" y="1234"/>
                  </a:moveTo>
                  <a:cubicBezTo>
                    <a:pt x="20851" y="798"/>
                    <a:pt x="20228" y="361"/>
                    <a:pt x="18878" y="143"/>
                  </a:cubicBezTo>
                  <a:cubicBezTo>
                    <a:pt x="17528" y="-75"/>
                    <a:pt x="15451" y="-75"/>
                    <a:pt x="13062" y="361"/>
                  </a:cubicBezTo>
                  <a:cubicBezTo>
                    <a:pt x="10674" y="798"/>
                    <a:pt x="7974" y="1670"/>
                    <a:pt x="6105" y="3416"/>
                  </a:cubicBezTo>
                  <a:cubicBezTo>
                    <a:pt x="4236" y="5161"/>
                    <a:pt x="3197" y="7780"/>
                    <a:pt x="2366" y="10452"/>
                  </a:cubicBezTo>
                  <a:cubicBezTo>
                    <a:pt x="1536" y="13125"/>
                    <a:pt x="912" y="15852"/>
                    <a:pt x="497" y="17489"/>
                  </a:cubicBezTo>
                  <a:cubicBezTo>
                    <a:pt x="82" y="19125"/>
                    <a:pt x="-126" y="19670"/>
                    <a:pt x="82" y="20161"/>
                  </a:cubicBezTo>
                  <a:cubicBezTo>
                    <a:pt x="289" y="20652"/>
                    <a:pt x="912" y="21089"/>
                    <a:pt x="1847" y="21307"/>
                  </a:cubicBezTo>
                  <a:cubicBezTo>
                    <a:pt x="2782" y="21525"/>
                    <a:pt x="4028" y="21525"/>
                    <a:pt x="6728" y="21252"/>
                  </a:cubicBezTo>
                  <a:cubicBezTo>
                    <a:pt x="9428" y="20980"/>
                    <a:pt x="13582" y="20434"/>
                    <a:pt x="16178" y="20052"/>
                  </a:cubicBezTo>
                  <a:cubicBezTo>
                    <a:pt x="18774" y="19670"/>
                    <a:pt x="19812" y="19452"/>
                    <a:pt x="20332" y="19289"/>
                  </a:cubicBezTo>
                  <a:cubicBezTo>
                    <a:pt x="20851" y="19125"/>
                    <a:pt x="20851" y="19016"/>
                    <a:pt x="20851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3839304" y="510006"/>
              <a:ext cx="14849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77" y="21600"/>
                  </a:moveTo>
                  <a:cubicBezTo>
                    <a:pt x="960" y="18000"/>
                    <a:pt x="-257" y="14400"/>
                    <a:pt x="47" y="10800"/>
                  </a:cubicBezTo>
                  <a:cubicBezTo>
                    <a:pt x="351" y="7200"/>
                    <a:pt x="2177" y="3600"/>
                    <a:pt x="5980" y="1800"/>
                  </a:cubicBezTo>
                  <a:cubicBezTo>
                    <a:pt x="9782" y="0"/>
                    <a:pt x="15563" y="0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4076699" y="579856"/>
              <a:ext cx="177801" cy="17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3600" y="1800"/>
                    <a:pt x="7200" y="3600"/>
                    <a:pt x="9386" y="6043"/>
                  </a:cubicBezTo>
                  <a:cubicBezTo>
                    <a:pt x="11571" y="8486"/>
                    <a:pt x="12343" y="11571"/>
                    <a:pt x="12600" y="13886"/>
                  </a:cubicBezTo>
                  <a:cubicBezTo>
                    <a:pt x="12857" y="16200"/>
                    <a:pt x="12600" y="17743"/>
                    <a:pt x="12086" y="19029"/>
                  </a:cubicBezTo>
                  <a:cubicBezTo>
                    <a:pt x="11571" y="20314"/>
                    <a:pt x="10800" y="21343"/>
                    <a:pt x="9900" y="21471"/>
                  </a:cubicBezTo>
                  <a:cubicBezTo>
                    <a:pt x="9000" y="21600"/>
                    <a:pt x="7971" y="20829"/>
                    <a:pt x="7843" y="18771"/>
                  </a:cubicBezTo>
                  <a:cubicBezTo>
                    <a:pt x="7714" y="16714"/>
                    <a:pt x="8486" y="13371"/>
                    <a:pt x="10157" y="10671"/>
                  </a:cubicBezTo>
                  <a:cubicBezTo>
                    <a:pt x="11829" y="7971"/>
                    <a:pt x="14400" y="5914"/>
                    <a:pt x="16457" y="4500"/>
                  </a:cubicBezTo>
                  <a:cubicBezTo>
                    <a:pt x="18514" y="3086"/>
                    <a:pt x="20057" y="2314"/>
                    <a:pt x="21600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4327527" y="615961"/>
              <a:ext cx="206374" cy="1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102" fill="norm" stroke="1" extrusionOk="0">
                  <a:moveTo>
                    <a:pt x="12764" y="279"/>
                  </a:moveTo>
                  <a:cubicBezTo>
                    <a:pt x="11673" y="-17"/>
                    <a:pt x="10582" y="-313"/>
                    <a:pt x="9273" y="723"/>
                  </a:cubicBezTo>
                  <a:cubicBezTo>
                    <a:pt x="7964" y="1758"/>
                    <a:pt x="6437" y="4125"/>
                    <a:pt x="4800" y="6936"/>
                  </a:cubicBezTo>
                  <a:cubicBezTo>
                    <a:pt x="3164" y="9747"/>
                    <a:pt x="1418" y="13002"/>
                    <a:pt x="546" y="15369"/>
                  </a:cubicBezTo>
                  <a:cubicBezTo>
                    <a:pt x="-327" y="17736"/>
                    <a:pt x="-327" y="19216"/>
                    <a:pt x="1855" y="20103"/>
                  </a:cubicBezTo>
                  <a:cubicBezTo>
                    <a:pt x="4037" y="20991"/>
                    <a:pt x="8400" y="21287"/>
                    <a:pt x="12000" y="20991"/>
                  </a:cubicBezTo>
                  <a:cubicBezTo>
                    <a:pt x="15600" y="20695"/>
                    <a:pt x="18437" y="19808"/>
                    <a:pt x="21273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4869320" y="497306"/>
              <a:ext cx="255130" cy="1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618" fill="norm" stroke="1" extrusionOk="0">
                  <a:moveTo>
                    <a:pt x="2238" y="0"/>
                  </a:moveTo>
                  <a:cubicBezTo>
                    <a:pt x="1167" y="2700"/>
                    <a:pt x="96" y="5400"/>
                    <a:pt x="6" y="9450"/>
                  </a:cubicBezTo>
                  <a:cubicBezTo>
                    <a:pt x="-83" y="13500"/>
                    <a:pt x="810" y="18900"/>
                    <a:pt x="3309" y="20250"/>
                  </a:cubicBezTo>
                  <a:cubicBezTo>
                    <a:pt x="5808" y="21600"/>
                    <a:pt x="9914" y="18900"/>
                    <a:pt x="13216" y="17550"/>
                  </a:cubicBezTo>
                  <a:cubicBezTo>
                    <a:pt x="16519" y="16200"/>
                    <a:pt x="19018" y="16200"/>
                    <a:pt x="21517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5368713" y="286549"/>
              <a:ext cx="243124" cy="33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27" fill="norm" stroke="1" extrusionOk="0">
                  <a:moveTo>
                    <a:pt x="15669" y="893"/>
                  </a:moveTo>
                  <a:cubicBezTo>
                    <a:pt x="14937" y="485"/>
                    <a:pt x="14205" y="78"/>
                    <a:pt x="13381" y="10"/>
                  </a:cubicBezTo>
                  <a:cubicBezTo>
                    <a:pt x="12558" y="-58"/>
                    <a:pt x="11642" y="214"/>
                    <a:pt x="9903" y="1504"/>
                  </a:cubicBezTo>
                  <a:cubicBezTo>
                    <a:pt x="8164" y="2795"/>
                    <a:pt x="5602" y="5104"/>
                    <a:pt x="3680" y="7821"/>
                  </a:cubicBezTo>
                  <a:cubicBezTo>
                    <a:pt x="1758" y="10538"/>
                    <a:pt x="476" y="13663"/>
                    <a:pt x="110" y="15836"/>
                  </a:cubicBezTo>
                  <a:cubicBezTo>
                    <a:pt x="-256" y="18010"/>
                    <a:pt x="293" y="19233"/>
                    <a:pt x="1758" y="20116"/>
                  </a:cubicBezTo>
                  <a:cubicBezTo>
                    <a:pt x="3222" y="20999"/>
                    <a:pt x="5602" y="21542"/>
                    <a:pt x="8164" y="21406"/>
                  </a:cubicBezTo>
                  <a:cubicBezTo>
                    <a:pt x="10727" y="21270"/>
                    <a:pt x="13473" y="20455"/>
                    <a:pt x="15578" y="19029"/>
                  </a:cubicBezTo>
                  <a:cubicBezTo>
                    <a:pt x="17683" y="17602"/>
                    <a:pt x="19147" y="15565"/>
                    <a:pt x="20063" y="13459"/>
                  </a:cubicBezTo>
                  <a:cubicBezTo>
                    <a:pt x="20978" y="11353"/>
                    <a:pt x="21344" y="9180"/>
                    <a:pt x="20703" y="7346"/>
                  </a:cubicBezTo>
                  <a:cubicBezTo>
                    <a:pt x="20063" y="5512"/>
                    <a:pt x="18415" y="4017"/>
                    <a:pt x="17134" y="3270"/>
                  </a:cubicBezTo>
                  <a:cubicBezTo>
                    <a:pt x="15852" y="2523"/>
                    <a:pt x="14937" y="2523"/>
                    <a:pt x="14205" y="2931"/>
                  </a:cubicBezTo>
                  <a:cubicBezTo>
                    <a:pt x="13473" y="3338"/>
                    <a:pt x="12924" y="4153"/>
                    <a:pt x="12375" y="4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5626099" y="545429"/>
              <a:ext cx="209551" cy="15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8479"/>
                  </a:moveTo>
                  <a:cubicBezTo>
                    <a:pt x="873" y="7579"/>
                    <a:pt x="1745" y="6679"/>
                    <a:pt x="3273" y="6829"/>
                  </a:cubicBezTo>
                  <a:cubicBezTo>
                    <a:pt x="4800" y="6979"/>
                    <a:pt x="6982" y="8179"/>
                    <a:pt x="8291" y="10279"/>
                  </a:cubicBezTo>
                  <a:cubicBezTo>
                    <a:pt x="9600" y="12379"/>
                    <a:pt x="10036" y="15379"/>
                    <a:pt x="9927" y="17629"/>
                  </a:cubicBezTo>
                  <a:cubicBezTo>
                    <a:pt x="9818" y="19879"/>
                    <a:pt x="9164" y="21379"/>
                    <a:pt x="8509" y="21379"/>
                  </a:cubicBezTo>
                  <a:cubicBezTo>
                    <a:pt x="7855" y="21379"/>
                    <a:pt x="7200" y="19879"/>
                    <a:pt x="7636" y="16579"/>
                  </a:cubicBezTo>
                  <a:cubicBezTo>
                    <a:pt x="8073" y="13279"/>
                    <a:pt x="9600" y="8179"/>
                    <a:pt x="11564" y="5029"/>
                  </a:cubicBezTo>
                  <a:cubicBezTo>
                    <a:pt x="13527" y="1879"/>
                    <a:pt x="15927" y="679"/>
                    <a:pt x="17673" y="229"/>
                  </a:cubicBezTo>
                  <a:cubicBezTo>
                    <a:pt x="19418" y="-221"/>
                    <a:pt x="20509" y="79"/>
                    <a:pt x="21600" y="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5861544" y="562630"/>
              <a:ext cx="196356" cy="14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980" fill="norm" stroke="1" extrusionOk="0">
                  <a:moveTo>
                    <a:pt x="9598" y="5214"/>
                  </a:moveTo>
                  <a:cubicBezTo>
                    <a:pt x="9828" y="3389"/>
                    <a:pt x="10057" y="1563"/>
                    <a:pt x="9483" y="651"/>
                  </a:cubicBezTo>
                  <a:cubicBezTo>
                    <a:pt x="8908" y="-262"/>
                    <a:pt x="7530" y="-262"/>
                    <a:pt x="5921" y="955"/>
                  </a:cubicBezTo>
                  <a:cubicBezTo>
                    <a:pt x="4313" y="2172"/>
                    <a:pt x="2474" y="4606"/>
                    <a:pt x="1326" y="7344"/>
                  </a:cubicBezTo>
                  <a:cubicBezTo>
                    <a:pt x="177" y="10082"/>
                    <a:pt x="-283" y="13124"/>
                    <a:pt x="177" y="15710"/>
                  </a:cubicBezTo>
                  <a:cubicBezTo>
                    <a:pt x="636" y="18296"/>
                    <a:pt x="2015" y="20425"/>
                    <a:pt x="5691" y="20882"/>
                  </a:cubicBezTo>
                  <a:cubicBezTo>
                    <a:pt x="9368" y="21338"/>
                    <a:pt x="15343" y="20121"/>
                    <a:pt x="21317" y="18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6026149" y="262356"/>
              <a:ext cx="21441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8640" y="0"/>
                  </a:moveTo>
                  <a:cubicBezTo>
                    <a:pt x="12549" y="2057"/>
                    <a:pt x="16457" y="4114"/>
                    <a:pt x="18720" y="6488"/>
                  </a:cubicBezTo>
                  <a:cubicBezTo>
                    <a:pt x="20983" y="8862"/>
                    <a:pt x="21600" y="11552"/>
                    <a:pt x="19749" y="13846"/>
                  </a:cubicBezTo>
                  <a:cubicBezTo>
                    <a:pt x="17897" y="16141"/>
                    <a:pt x="13577" y="18040"/>
                    <a:pt x="9874" y="19266"/>
                  </a:cubicBezTo>
                  <a:cubicBezTo>
                    <a:pt x="6171" y="20492"/>
                    <a:pt x="3086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3549650" y="216361"/>
              <a:ext cx="400051" cy="57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11657" y="57"/>
                  </a:moveTo>
                  <a:cubicBezTo>
                    <a:pt x="10400" y="-21"/>
                    <a:pt x="9143" y="-100"/>
                    <a:pt x="7657" y="411"/>
                  </a:cubicBezTo>
                  <a:cubicBezTo>
                    <a:pt x="6171" y="921"/>
                    <a:pt x="4457" y="2021"/>
                    <a:pt x="2914" y="3867"/>
                  </a:cubicBezTo>
                  <a:cubicBezTo>
                    <a:pt x="1371" y="5712"/>
                    <a:pt x="0" y="8304"/>
                    <a:pt x="0" y="10857"/>
                  </a:cubicBezTo>
                  <a:cubicBezTo>
                    <a:pt x="0" y="13410"/>
                    <a:pt x="1371" y="15923"/>
                    <a:pt x="3657" y="17651"/>
                  </a:cubicBezTo>
                  <a:cubicBezTo>
                    <a:pt x="5943" y="19379"/>
                    <a:pt x="9143" y="20322"/>
                    <a:pt x="12286" y="20832"/>
                  </a:cubicBezTo>
                  <a:cubicBezTo>
                    <a:pt x="15429" y="21343"/>
                    <a:pt x="18514" y="21421"/>
                    <a:pt x="2160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6440615" y="-1"/>
              <a:ext cx="264986" cy="23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93" fill="norm" stroke="1" extrusionOk="0">
                  <a:moveTo>
                    <a:pt x="1404" y="2542"/>
                  </a:moveTo>
                  <a:cubicBezTo>
                    <a:pt x="1918" y="1757"/>
                    <a:pt x="2432" y="971"/>
                    <a:pt x="3118" y="480"/>
                  </a:cubicBezTo>
                  <a:cubicBezTo>
                    <a:pt x="3804" y="-11"/>
                    <a:pt x="4661" y="-207"/>
                    <a:pt x="5690" y="284"/>
                  </a:cubicBezTo>
                  <a:cubicBezTo>
                    <a:pt x="6718" y="775"/>
                    <a:pt x="7918" y="1953"/>
                    <a:pt x="7918" y="4113"/>
                  </a:cubicBezTo>
                  <a:cubicBezTo>
                    <a:pt x="7918" y="6273"/>
                    <a:pt x="6718" y="9415"/>
                    <a:pt x="5347" y="11771"/>
                  </a:cubicBezTo>
                  <a:cubicBezTo>
                    <a:pt x="3975" y="14128"/>
                    <a:pt x="2432" y="15698"/>
                    <a:pt x="1404" y="16877"/>
                  </a:cubicBezTo>
                  <a:cubicBezTo>
                    <a:pt x="375" y="18055"/>
                    <a:pt x="-139" y="18840"/>
                    <a:pt x="32" y="19233"/>
                  </a:cubicBezTo>
                  <a:cubicBezTo>
                    <a:pt x="204" y="19626"/>
                    <a:pt x="1061" y="19626"/>
                    <a:pt x="4232" y="19724"/>
                  </a:cubicBezTo>
                  <a:cubicBezTo>
                    <a:pt x="7404" y="19822"/>
                    <a:pt x="12890" y="20018"/>
                    <a:pt x="16147" y="20313"/>
                  </a:cubicBezTo>
                  <a:cubicBezTo>
                    <a:pt x="19404" y="20608"/>
                    <a:pt x="20432" y="21000"/>
                    <a:pt x="21461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3898899" y="942448"/>
              <a:ext cx="2070101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11463"/>
                  </a:moveTo>
                  <a:cubicBezTo>
                    <a:pt x="972" y="11463"/>
                    <a:pt x="1944" y="11463"/>
                    <a:pt x="2805" y="11186"/>
                  </a:cubicBezTo>
                  <a:cubicBezTo>
                    <a:pt x="3666" y="10909"/>
                    <a:pt x="4417" y="10355"/>
                    <a:pt x="5146" y="9524"/>
                  </a:cubicBezTo>
                  <a:cubicBezTo>
                    <a:pt x="5875" y="8694"/>
                    <a:pt x="6582" y="7586"/>
                    <a:pt x="7399" y="6478"/>
                  </a:cubicBezTo>
                  <a:cubicBezTo>
                    <a:pt x="8216" y="5370"/>
                    <a:pt x="9144" y="4263"/>
                    <a:pt x="10093" y="3155"/>
                  </a:cubicBezTo>
                  <a:cubicBezTo>
                    <a:pt x="11043" y="2047"/>
                    <a:pt x="12015" y="940"/>
                    <a:pt x="12964" y="386"/>
                  </a:cubicBezTo>
                  <a:cubicBezTo>
                    <a:pt x="13914" y="-168"/>
                    <a:pt x="14842" y="-168"/>
                    <a:pt x="15747" y="663"/>
                  </a:cubicBezTo>
                  <a:cubicBezTo>
                    <a:pt x="16653" y="1494"/>
                    <a:pt x="17536" y="3155"/>
                    <a:pt x="18364" y="5647"/>
                  </a:cubicBezTo>
                  <a:cubicBezTo>
                    <a:pt x="19193" y="8140"/>
                    <a:pt x="19966" y="11463"/>
                    <a:pt x="20496" y="14232"/>
                  </a:cubicBezTo>
                  <a:cubicBezTo>
                    <a:pt x="21026" y="17001"/>
                    <a:pt x="21313" y="19217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4610099" y="1104644"/>
              <a:ext cx="361951" cy="42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114"/>
                  </a:moveTo>
                  <a:cubicBezTo>
                    <a:pt x="17937" y="7"/>
                    <a:pt x="14274" y="-100"/>
                    <a:pt x="11368" y="167"/>
                  </a:cubicBezTo>
                  <a:cubicBezTo>
                    <a:pt x="8463" y="435"/>
                    <a:pt x="6316" y="1076"/>
                    <a:pt x="4611" y="2092"/>
                  </a:cubicBezTo>
                  <a:cubicBezTo>
                    <a:pt x="2905" y="3108"/>
                    <a:pt x="1642" y="4498"/>
                    <a:pt x="947" y="6904"/>
                  </a:cubicBezTo>
                  <a:cubicBezTo>
                    <a:pt x="253" y="9310"/>
                    <a:pt x="126" y="12732"/>
                    <a:pt x="63" y="15031"/>
                  </a:cubicBezTo>
                  <a:cubicBezTo>
                    <a:pt x="0" y="17330"/>
                    <a:pt x="0" y="18506"/>
                    <a:pt x="0" y="19361"/>
                  </a:cubicBezTo>
                  <a:cubicBezTo>
                    <a:pt x="0" y="20217"/>
                    <a:pt x="0" y="20751"/>
                    <a:pt x="316" y="21072"/>
                  </a:cubicBezTo>
                  <a:cubicBezTo>
                    <a:pt x="632" y="21393"/>
                    <a:pt x="1263" y="21500"/>
                    <a:pt x="3032" y="21393"/>
                  </a:cubicBezTo>
                  <a:cubicBezTo>
                    <a:pt x="4800" y="21286"/>
                    <a:pt x="7705" y="20965"/>
                    <a:pt x="10674" y="20431"/>
                  </a:cubicBezTo>
                  <a:cubicBezTo>
                    <a:pt x="13642" y="19896"/>
                    <a:pt x="16674" y="19148"/>
                    <a:pt x="19705" y="18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584699" y="1354556"/>
              <a:ext cx="330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8" y="14400"/>
                    <a:pt x="3877" y="7200"/>
                    <a:pt x="7477" y="3600"/>
                  </a:cubicBezTo>
                  <a:cubicBezTo>
                    <a:pt x="11077" y="0"/>
                    <a:pt x="163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4952999" y="1418056"/>
              <a:ext cx="222251" cy="18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1424"/>
                  </a:moveTo>
                  <a:cubicBezTo>
                    <a:pt x="2880" y="3086"/>
                    <a:pt x="5760" y="4747"/>
                    <a:pt x="8023" y="7121"/>
                  </a:cubicBezTo>
                  <a:cubicBezTo>
                    <a:pt x="10286" y="9495"/>
                    <a:pt x="11931" y="12580"/>
                    <a:pt x="12754" y="15191"/>
                  </a:cubicBezTo>
                  <a:cubicBezTo>
                    <a:pt x="13577" y="17802"/>
                    <a:pt x="13577" y="19938"/>
                    <a:pt x="13063" y="20769"/>
                  </a:cubicBezTo>
                  <a:cubicBezTo>
                    <a:pt x="12549" y="21600"/>
                    <a:pt x="11520" y="21125"/>
                    <a:pt x="10903" y="20295"/>
                  </a:cubicBezTo>
                  <a:cubicBezTo>
                    <a:pt x="10286" y="19464"/>
                    <a:pt x="10080" y="18277"/>
                    <a:pt x="10183" y="16141"/>
                  </a:cubicBezTo>
                  <a:cubicBezTo>
                    <a:pt x="10286" y="14004"/>
                    <a:pt x="10697" y="10919"/>
                    <a:pt x="12651" y="8070"/>
                  </a:cubicBezTo>
                  <a:cubicBezTo>
                    <a:pt x="14606" y="5222"/>
                    <a:pt x="18103" y="26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5223411" y="1430756"/>
              <a:ext cx="19948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14307" y="0"/>
                  </a:moveTo>
                  <a:cubicBezTo>
                    <a:pt x="12080" y="993"/>
                    <a:pt x="9853" y="1986"/>
                    <a:pt x="7292" y="3972"/>
                  </a:cubicBezTo>
                  <a:cubicBezTo>
                    <a:pt x="4731" y="5959"/>
                    <a:pt x="1836" y="8938"/>
                    <a:pt x="612" y="11669"/>
                  </a:cubicBezTo>
                  <a:cubicBezTo>
                    <a:pt x="-613" y="14400"/>
                    <a:pt x="-168" y="16883"/>
                    <a:pt x="3507" y="18497"/>
                  </a:cubicBezTo>
                  <a:cubicBezTo>
                    <a:pt x="7181" y="20110"/>
                    <a:pt x="14084" y="20855"/>
                    <a:pt x="20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1295400" y="2484856"/>
              <a:ext cx="228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1339850" y="2649956"/>
              <a:ext cx="2222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9059"/>
                  </a:moveTo>
                  <a:cubicBezTo>
                    <a:pt x="3497" y="20329"/>
                    <a:pt x="6994" y="21600"/>
                    <a:pt x="10594" y="18424"/>
                  </a:cubicBezTo>
                  <a:cubicBezTo>
                    <a:pt x="14194" y="15247"/>
                    <a:pt x="17897" y="76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2144135" y="2222244"/>
              <a:ext cx="300616" cy="40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52" fill="norm" stroke="1" extrusionOk="0">
                  <a:moveTo>
                    <a:pt x="21452" y="120"/>
                  </a:moveTo>
                  <a:cubicBezTo>
                    <a:pt x="18582" y="8"/>
                    <a:pt x="15712" y="-104"/>
                    <a:pt x="12918" y="176"/>
                  </a:cubicBezTo>
                  <a:cubicBezTo>
                    <a:pt x="10123" y="456"/>
                    <a:pt x="7404" y="1127"/>
                    <a:pt x="5516" y="2078"/>
                  </a:cubicBezTo>
                  <a:cubicBezTo>
                    <a:pt x="3628" y="3030"/>
                    <a:pt x="2571" y="4261"/>
                    <a:pt x="1967" y="6443"/>
                  </a:cubicBezTo>
                  <a:cubicBezTo>
                    <a:pt x="1362" y="8626"/>
                    <a:pt x="1211" y="11759"/>
                    <a:pt x="985" y="13942"/>
                  </a:cubicBezTo>
                  <a:cubicBezTo>
                    <a:pt x="758" y="16124"/>
                    <a:pt x="456" y="17355"/>
                    <a:pt x="230" y="18418"/>
                  </a:cubicBezTo>
                  <a:cubicBezTo>
                    <a:pt x="3" y="19481"/>
                    <a:pt x="-148" y="20377"/>
                    <a:pt x="230" y="20880"/>
                  </a:cubicBezTo>
                  <a:cubicBezTo>
                    <a:pt x="607" y="21384"/>
                    <a:pt x="1514" y="21496"/>
                    <a:pt x="3930" y="21160"/>
                  </a:cubicBezTo>
                  <a:cubicBezTo>
                    <a:pt x="6347" y="20824"/>
                    <a:pt x="10274" y="20041"/>
                    <a:pt x="12993" y="19370"/>
                  </a:cubicBezTo>
                  <a:cubicBezTo>
                    <a:pt x="15712" y="18698"/>
                    <a:pt x="17223" y="18138"/>
                    <a:pt x="18733" y="17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2152650" y="2497556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6200"/>
                    <a:pt x="7395" y="10800"/>
                    <a:pt x="10995" y="7200"/>
                  </a:cubicBezTo>
                  <a:cubicBezTo>
                    <a:pt x="14595" y="3600"/>
                    <a:pt x="1809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2546350" y="2542006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2634687" y="2573756"/>
              <a:ext cx="1961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538"/>
                    <a:pt x="2735" y="11077"/>
                    <a:pt x="575" y="14677"/>
                  </a:cubicBezTo>
                  <a:cubicBezTo>
                    <a:pt x="-1585" y="18277"/>
                    <a:pt x="2735" y="19938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2921000" y="2459456"/>
              <a:ext cx="298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8" y="16200"/>
                    <a:pt x="12255" y="10800"/>
                    <a:pt x="15855" y="7200"/>
                  </a:cubicBezTo>
                  <a:cubicBezTo>
                    <a:pt x="19455" y="3600"/>
                    <a:pt x="2052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277915" y="2293261"/>
              <a:ext cx="217957" cy="3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136" fill="norm" stroke="1" extrusionOk="0">
                  <a:moveTo>
                    <a:pt x="12712" y="4640"/>
                  </a:moveTo>
                  <a:cubicBezTo>
                    <a:pt x="11896" y="4259"/>
                    <a:pt x="11081" y="3878"/>
                    <a:pt x="10062" y="3751"/>
                  </a:cubicBezTo>
                  <a:cubicBezTo>
                    <a:pt x="9044" y="3624"/>
                    <a:pt x="7821" y="3751"/>
                    <a:pt x="6191" y="4831"/>
                  </a:cubicBezTo>
                  <a:cubicBezTo>
                    <a:pt x="4561" y="5911"/>
                    <a:pt x="2523" y="7944"/>
                    <a:pt x="1300" y="10294"/>
                  </a:cubicBezTo>
                  <a:cubicBezTo>
                    <a:pt x="78" y="12645"/>
                    <a:pt x="-330" y="15313"/>
                    <a:pt x="281" y="17283"/>
                  </a:cubicBezTo>
                  <a:cubicBezTo>
                    <a:pt x="893" y="19252"/>
                    <a:pt x="2523" y="20523"/>
                    <a:pt x="4459" y="20967"/>
                  </a:cubicBezTo>
                  <a:cubicBezTo>
                    <a:pt x="6395" y="21412"/>
                    <a:pt x="8636" y="21031"/>
                    <a:pt x="11489" y="19188"/>
                  </a:cubicBezTo>
                  <a:cubicBezTo>
                    <a:pt x="14342" y="17346"/>
                    <a:pt x="17806" y="14043"/>
                    <a:pt x="19538" y="10993"/>
                  </a:cubicBezTo>
                  <a:cubicBezTo>
                    <a:pt x="21270" y="7944"/>
                    <a:pt x="21270" y="5148"/>
                    <a:pt x="20455" y="3243"/>
                  </a:cubicBezTo>
                  <a:cubicBezTo>
                    <a:pt x="19640" y="1337"/>
                    <a:pt x="18010" y="320"/>
                    <a:pt x="16074" y="66"/>
                  </a:cubicBezTo>
                  <a:cubicBezTo>
                    <a:pt x="14138" y="-188"/>
                    <a:pt x="11896" y="320"/>
                    <a:pt x="10674" y="1146"/>
                  </a:cubicBezTo>
                  <a:cubicBezTo>
                    <a:pt x="9451" y="1972"/>
                    <a:pt x="9247" y="3116"/>
                    <a:pt x="9044" y="4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3575050" y="2599156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20"/>
                    <a:pt x="0" y="12240"/>
                    <a:pt x="3600" y="15840"/>
                  </a:cubicBezTo>
                  <a:cubicBezTo>
                    <a:pt x="7200" y="19440"/>
                    <a:pt x="14400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3663950" y="2599156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760"/>
                    <a:pt x="2880" y="11520"/>
                    <a:pt x="6480" y="15120"/>
                  </a:cubicBezTo>
                  <a:cubicBezTo>
                    <a:pt x="10080" y="18720"/>
                    <a:pt x="1584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3695700" y="2300706"/>
              <a:ext cx="13771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3540" y="0"/>
                  </a:moveTo>
                  <a:cubicBezTo>
                    <a:pt x="16442" y="1824"/>
                    <a:pt x="19343" y="3648"/>
                    <a:pt x="20472" y="6192"/>
                  </a:cubicBezTo>
                  <a:cubicBezTo>
                    <a:pt x="21600" y="8736"/>
                    <a:pt x="20955" y="12000"/>
                    <a:pt x="17248" y="14688"/>
                  </a:cubicBezTo>
                  <a:cubicBezTo>
                    <a:pt x="13540" y="17376"/>
                    <a:pt x="6770" y="194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1914472" y="2230856"/>
              <a:ext cx="333428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6360" y="533"/>
                  </a:moveTo>
                  <a:cubicBezTo>
                    <a:pt x="5813" y="267"/>
                    <a:pt x="5267" y="0"/>
                    <a:pt x="4583" y="0"/>
                  </a:cubicBezTo>
                  <a:cubicBezTo>
                    <a:pt x="3900" y="0"/>
                    <a:pt x="3079" y="267"/>
                    <a:pt x="2122" y="1644"/>
                  </a:cubicBezTo>
                  <a:cubicBezTo>
                    <a:pt x="1165" y="3022"/>
                    <a:pt x="72" y="5511"/>
                    <a:pt x="3" y="8178"/>
                  </a:cubicBezTo>
                  <a:cubicBezTo>
                    <a:pt x="-65" y="10844"/>
                    <a:pt x="892" y="13689"/>
                    <a:pt x="3148" y="15911"/>
                  </a:cubicBezTo>
                  <a:cubicBezTo>
                    <a:pt x="5403" y="18133"/>
                    <a:pt x="8958" y="19733"/>
                    <a:pt x="12239" y="20578"/>
                  </a:cubicBezTo>
                  <a:cubicBezTo>
                    <a:pt x="15520" y="21422"/>
                    <a:pt x="18527" y="21511"/>
                    <a:pt x="215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3886199" y="1984913"/>
              <a:ext cx="247651" cy="2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3666"/>
                  </a:moveTo>
                  <a:cubicBezTo>
                    <a:pt x="185" y="2758"/>
                    <a:pt x="369" y="1851"/>
                    <a:pt x="831" y="1125"/>
                  </a:cubicBezTo>
                  <a:cubicBezTo>
                    <a:pt x="1292" y="399"/>
                    <a:pt x="2031" y="-146"/>
                    <a:pt x="3415" y="36"/>
                  </a:cubicBezTo>
                  <a:cubicBezTo>
                    <a:pt x="4800" y="217"/>
                    <a:pt x="6831" y="1125"/>
                    <a:pt x="7477" y="3393"/>
                  </a:cubicBezTo>
                  <a:cubicBezTo>
                    <a:pt x="8123" y="5662"/>
                    <a:pt x="7385" y="9293"/>
                    <a:pt x="6369" y="11925"/>
                  </a:cubicBezTo>
                  <a:cubicBezTo>
                    <a:pt x="5354" y="14557"/>
                    <a:pt x="4062" y="16190"/>
                    <a:pt x="3231" y="17551"/>
                  </a:cubicBezTo>
                  <a:cubicBezTo>
                    <a:pt x="2400" y="18913"/>
                    <a:pt x="2031" y="20002"/>
                    <a:pt x="2308" y="20637"/>
                  </a:cubicBezTo>
                  <a:cubicBezTo>
                    <a:pt x="2585" y="21272"/>
                    <a:pt x="3508" y="21454"/>
                    <a:pt x="6831" y="21091"/>
                  </a:cubicBezTo>
                  <a:cubicBezTo>
                    <a:pt x="10154" y="20728"/>
                    <a:pt x="15877" y="19820"/>
                    <a:pt x="21600" y="18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2241550" y="3008456"/>
              <a:ext cx="1536701" cy="9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21430"/>
                  </a:moveTo>
                  <a:cubicBezTo>
                    <a:pt x="1220" y="19132"/>
                    <a:pt x="2440" y="16834"/>
                    <a:pt x="3615" y="14766"/>
                  </a:cubicBezTo>
                  <a:cubicBezTo>
                    <a:pt x="4790" y="12698"/>
                    <a:pt x="5921" y="10860"/>
                    <a:pt x="6992" y="9251"/>
                  </a:cubicBezTo>
                  <a:cubicBezTo>
                    <a:pt x="8063" y="7643"/>
                    <a:pt x="9074" y="6264"/>
                    <a:pt x="10131" y="5115"/>
                  </a:cubicBezTo>
                  <a:cubicBezTo>
                    <a:pt x="11187" y="3966"/>
                    <a:pt x="12288" y="3047"/>
                    <a:pt x="13388" y="2128"/>
                  </a:cubicBezTo>
                  <a:cubicBezTo>
                    <a:pt x="14489" y="1209"/>
                    <a:pt x="15590" y="290"/>
                    <a:pt x="16855" y="60"/>
                  </a:cubicBezTo>
                  <a:cubicBezTo>
                    <a:pt x="18119" y="-170"/>
                    <a:pt x="19547" y="290"/>
                    <a:pt x="20365" y="979"/>
                  </a:cubicBezTo>
                  <a:cubicBezTo>
                    <a:pt x="21183" y="1668"/>
                    <a:pt x="21392" y="2587"/>
                    <a:pt x="21600" y="3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2815166" y="3217488"/>
              <a:ext cx="258234" cy="3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18944" y="3122"/>
                  </a:moveTo>
                  <a:cubicBezTo>
                    <a:pt x="19298" y="2036"/>
                    <a:pt x="19652" y="950"/>
                    <a:pt x="19298" y="407"/>
                  </a:cubicBezTo>
                  <a:cubicBezTo>
                    <a:pt x="18944" y="-136"/>
                    <a:pt x="17882" y="-136"/>
                    <a:pt x="15403" y="407"/>
                  </a:cubicBezTo>
                  <a:cubicBezTo>
                    <a:pt x="12925" y="950"/>
                    <a:pt x="9030" y="2036"/>
                    <a:pt x="6285" y="3846"/>
                  </a:cubicBezTo>
                  <a:cubicBezTo>
                    <a:pt x="3541" y="5656"/>
                    <a:pt x="1948" y="8190"/>
                    <a:pt x="1062" y="10724"/>
                  </a:cubicBezTo>
                  <a:cubicBezTo>
                    <a:pt x="177" y="13258"/>
                    <a:pt x="0" y="15792"/>
                    <a:pt x="0" y="17361"/>
                  </a:cubicBezTo>
                  <a:cubicBezTo>
                    <a:pt x="0" y="18930"/>
                    <a:pt x="177" y="19533"/>
                    <a:pt x="1328" y="20137"/>
                  </a:cubicBezTo>
                  <a:cubicBezTo>
                    <a:pt x="2479" y="20740"/>
                    <a:pt x="4603" y="21343"/>
                    <a:pt x="7525" y="21404"/>
                  </a:cubicBezTo>
                  <a:cubicBezTo>
                    <a:pt x="10446" y="21464"/>
                    <a:pt x="14164" y="20981"/>
                    <a:pt x="16643" y="20499"/>
                  </a:cubicBezTo>
                  <a:cubicBezTo>
                    <a:pt x="19121" y="20016"/>
                    <a:pt x="20361" y="19533"/>
                    <a:pt x="21600" y="19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2794000" y="3443706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5" y="17486"/>
                    <a:pt x="5169" y="13371"/>
                    <a:pt x="8769" y="9771"/>
                  </a:cubicBezTo>
                  <a:cubicBezTo>
                    <a:pt x="12369" y="6171"/>
                    <a:pt x="1698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3183680" y="3494506"/>
              <a:ext cx="2942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2945"/>
                    <a:pt x="2735" y="5891"/>
                    <a:pt x="575" y="9491"/>
                  </a:cubicBezTo>
                  <a:cubicBezTo>
                    <a:pt x="-1585" y="13091"/>
                    <a:pt x="2735" y="1734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3302000" y="3519906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440"/>
                    <a:pt x="10800" y="2880"/>
                    <a:pt x="14400" y="6480"/>
                  </a:cubicBezTo>
                  <a:cubicBezTo>
                    <a:pt x="18000" y="10080"/>
                    <a:pt x="198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4210049" y="2923006"/>
              <a:ext cx="254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0" y="19800"/>
                    <a:pt x="6840" y="18000"/>
                    <a:pt x="10440" y="14400"/>
                  </a:cubicBezTo>
                  <a:cubicBezTo>
                    <a:pt x="14040" y="10800"/>
                    <a:pt x="1782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4352080" y="2840456"/>
              <a:ext cx="2942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160"/>
                    <a:pt x="-1585" y="8320"/>
                    <a:pt x="575" y="11920"/>
                  </a:cubicBezTo>
                  <a:cubicBezTo>
                    <a:pt x="2735" y="15520"/>
                    <a:pt x="11375" y="1856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4937468" y="2403954"/>
              <a:ext cx="288582" cy="44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27" fill="norm" stroke="1" extrusionOk="0">
                  <a:moveTo>
                    <a:pt x="20550" y="1148"/>
                  </a:moveTo>
                  <a:cubicBezTo>
                    <a:pt x="20077" y="739"/>
                    <a:pt x="19604" y="329"/>
                    <a:pt x="18895" y="125"/>
                  </a:cubicBezTo>
                  <a:cubicBezTo>
                    <a:pt x="18185" y="-80"/>
                    <a:pt x="17239" y="-80"/>
                    <a:pt x="14953" y="483"/>
                  </a:cubicBezTo>
                  <a:cubicBezTo>
                    <a:pt x="12667" y="1046"/>
                    <a:pt x="9041" y="2172"/>
                    <a:pt x="6360" y="3708"/>
                  </a:cubicBezTo>
                  <a:cubicBezTo>
                    <a:pt x="3680" y="5243"/>
                    <a:pt x="1946" y="7188"/>
                    <a:pt x="1000" y="9287"/>
                  </a:cubicBezTo>
                  <a:cubicBezTo>
                    <a:pt x="54" y="11385"/>
                    <a:pt x="-104" y="13638"/>
                    <a:pt x="54" y="15634"/>
                  </a:cubicBezTo>
                  <a:cubicBezTo>
                    <a:pt x="211" y="17630"/>
                    <a:pt x="684" y="19370"/>
                    <a:pt x="1709" y="20343"/>
                  </a:cubicBezTo>
                  <a:cubicBezTo>
                    <a:pt x="2734" y="21315"/>
                    <a:pt x="4311" y="21520"/>
                    <a:pt x="7385" y="21162"/>
                  </a:cubicBezTo>
                  <a:cubicBezTo>
                    <a:pt x="10460" y="20803"/>
                    <a:pt x="15032" y="19882"/>
                    <a:pt x="17633" y="19268"/>
                  </a:cubicBezTo>
                  <a:cubicBezTo>
                    <a:pt x="20235" y="18654"/>
                    <a:pt x="20865" y="18347"/>
                    <a:pt x="21496" y="18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4965699" y="2688056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5600"/>
                    <a:pt x="11148" y="9600"/>
                    <a:pt x="14748" y="6000"/>
                  </a:cubicBezTo>
                  <a:cubicBezTo>
                    <a:pt x="18348" y="2400"/>
                    <a:pt x="1997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5307377" y="2764256"/>
              <a:ext cx="1392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221"/>
                    <a:pt x="-1303" y="8441"/>
                    <a:pt x="240" y="12041"/>
                  </a:cubicBezTo>
                  <a:cubicBezTo>
                    <a:pt x="1783" y="15641"/>
                    <a:pt x="11040" y="18621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5372099" y="2765265"/>
              <a:ext cx="222251" cy="16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3873"/>
                  </a:moveTo>
                  <a:cubicBezTo>
                    <a:pt x="0" y="2540"/>
                    <a:pt x="0" y="1206"/>
                    <a:pt x="617" y="540"/>
                  </a:cubicBezTo>
                  <a:cubicBezTo>
                    <a:pt x="1234" y="-127"/>
                    <a:pt x="2469" y="-127"/>
                    <a:pt x="3497" y="273"/>
                  </a:cubicBezTo>
                  <a:cubicBezTo>
                    <a:pt x="4526" y="673"/>
                    <a:pt x="5349" y="1473"/>
                    <a:pt x="5657" y="3873"/>
                  </a:cubicBezTo>
                  <a:cubicBezTo>
                    <a:pt x="5966" y="6273"/>
                    <a:pt x="5760" y="10273"/>
                    <a:pt x="5143" y="13473"/>
                  </a:cubicBezTo>
                  <a:cubicBezTo>
                    <a:pt x="4526" y="16673"/>
                    <a:pt x="3497" y="19073"/>
                    <a:pt x="3497" y="20273"/>
                  </a:cubicBezTo>
                  <a:cubicBezTo>
                    <a:pt x="3497" y="21473"/>
                    <a:pt x="4526" y="21473"/>
                    <a:pt x="7714" y="20140"/>
                  </a:cubicBezTo>
                  <a:cubicBezTo>
                    <a:pt x="10903" y="18806"/>
                    <a:pt x="16251" y="16140"/>
                    <a:pt x="21600" y="13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5708649" y="2599156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2" y="17280"/>
                    <a:pt x="3863" y="12960"/>
                    <a:pt x="7463" y="9360"/>
                  </a:cubicBezTo>
                  <a:cubicBezTo>
                    <a:pt x="11063" y="5760"/>
                    <a:pt x="1633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6038069" y="2411600"/>
              <a:ext cx="219001" cy="34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212" fill="norm" stroke="1" extrusionOk="0">
                  <a:moveTo>
                    <a:pt x="17193" y="4064"/>
                  </a:moveTo>
                  <a:cubicBezTo>
                    <a:pt x="16581" y="3421"/>
                    <a:pt x="15970" y="2779"/>
                    <a:pt x="15053" y="2393"/>
                  </a:cubicBezTo>
                  <a:cubicBezTo>
                    <a:pt x="14136" y="2007"/>
                    <a:pt x="12913" y="1879"/>
                    <a:pt x="11181" y="2457"/>
                  </a:cubicBezTo>
                  <a:cubicBezTo>
                    <a:pt x="9449" y="3036"/>
                    <a:pt x="7208" y="4321"/>
                    <a:pt x="5170" y="6379"/>
                  </a:cubicBezTo>
                  <a:cubicBezTo>
                    <a:pt x="3132" y="8436"/>
                    <a:pt x="1298" y="11264"/>
                    <a:pt x="483" y="13707"/>
                  </a:cubicBezTo>
                  <a:cubicBezTo>
                    <a:pt x="-332" y="16150"/>
                    <a:pt x="-128" y="18207"/>
                    <a:pt x="1196" y="19557"/>
                  </a:cubicBezTo>
                  <a:cubicBezTo>
                    <a:pt x="2521" y="20907"/>
                    <a:pt x="4966" y="21550"/>
                    <a:pt x="7819" y="21036"/>
                  </a:cubicBezTo>
                  <a:cubicBezTo>
                    <a:pt x="10672" y="20521"/>
                    <a:pt x="13932" y="18850"/>
                    <a:pt x="16479" y="16021"/>
                  </a:cubicBezTo>
                  <a:cubicBezTo>
                    <a:pt x="19026" y="13193"/>
                    <a:pt x="20860" y="9207"/>
                    <a:pt x="21064" y="6379"/>
                  </a:cubicBezTo>
                  <a:cubicBezTo>
                    <a:pt x="21268" y="3550"/>
                    <a:pt x="19842" y="1879"/>
                    <a:pt x="18517" y="979"/>
                  </a:cubicBezTo>
                  <a:cubicBezTo>
                    <a:pt x="17193" y="79"/>
                    <a:pt x="15970" y="-50"/>
                    <a:pt x="14747" y="14"/>
                  </a:cubicBezTo>
                  <a:cubicBezTo>
                    <a:pt x="13525" y="79"/>
                    <a:pt x="12302" y="336"/>
                    <a:pt x="11691" y="850"/>
                  </a:cubicBezTo>
                  <a:cubicBezTo>
                    <a:pt x="11079" y="1364"/>
                    <a:pt x="11079" y="2136"/>
                    <a:pt x="11079" y="2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6318976" y="2688056"/>
              <a:ext cx="2467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5280"/>
                    <a:pt x="2982" y="10560"/>
                    <a:pt x="1182" y="13800"/>
                  </a:cubicBezTo>
                  <a:cubicBezTo>
                    <a:pt x="-618" y="17040"/>
                    <a:pt x="-618" y="18240"/>
                    <a:pt x="2982" y="19200"/>
                  </a:cubicBezTo>
                  <a:cubicBezTo>
                    <a:pt x="6582" y="20160"/>
                    <a:pt x="13782" y="20880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6381749" y="2683723"/>
              <a:ext cx="247651" cy="21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646"/>
                  </a:moveTo>
                  <a:cubicBezTo>
                    <a:pt x="554" y="2362"/>
                    <a:pt x="1108" y="1079"/>
                    <a:pt x="2400" y="438"/>
                  </a:cubicBezTo>
                  <a:cubicBezTo>
                    <a:pt x="3692" y="-204"/>
                    <a:pt x="5723" y="-204"/>
                    <a:pt x="7292" y="865"/>
                  </a:cubicBezTo>
                  <a:cubicBezTo>
                    <a:pt x="8862" y="1935"/>
                    <a:pt x="9969" y="4073"/>
                    <a:pt x="9785" y="7067"/>
                  </a:cubicBezTo>
                  <a:cubicBezTo>
                    <a:pt x="9600" y="10061"/>
                    <a:pt x="8123" y="13911"/>
                    <a:pt x="7292" y="16370"/>
                  </a:cubicBezTo>
                  <a:cubicBezTo>
                    <a:pt x="6462" y="18830"/>
                    <a:pt x="6277" y="19899"/>
                    <a:pt x="6738" y="20541"/>
                  </a:cubicBezTo>
                  <a:cubicBezTo>
                    <a:pt x="7200" y="21182"/>
                    <a:pt x="8308" y="21396"/>
                    <a:pt x="10892" y="21396"/>
                  </a:cubicBezTo>
                  <a:cubicBezTo>
                    <a:pt x="13477" y="21396"/>
                    <a:pt x="17538" y="21182"/>
                    <a:pt x="21600" y="20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4991099" y="3151970"/>
              <a:ext cx="1504951" cy="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972" y="19598"/>
                    <a:pt x="1944" y="17678"/>
                    <a:pt x="2932" y="15998"/>
                  </a:cubicBezTo>
                  <a:cubicBezTo>
                    <a:pt x="3919" y="14318"/>
                    <a:pt x="4922" y="12878"/>
                    <a:pt x="6000" y="10958"/>
                  </a:cubicBezTo>
                  <a:cubicBezTo>
                    <a:pt x="7078" y="9038"/>
                    <a:pt x="8233" y="6638"/>
                    <a:pt x="9342" y="4958"/>
                  </a:cubicBezTo>
                  <a:cubicBezTo>
                    <a:pt x="10451" y="3278"/>
                    <a:pt x="11514" y="2318"/>
                    <a:pt x="12547" y="1598"/>
                  </a:cubicBezTo>
                  <a:cubicBezTo>
                    <a:pt x="13580" y="878"/>
                    <a:pt x="14582" y="398"/>
                    <a:pt x="15767" y="158"/>
                  </a:cubicBezTo>
                  <a:cubicBezTo>
                    <a:pt x="16952" y="-82"/>
                    <a:pt x="18319" y="-82"/>
                    <a:pt x="19322" y="398"/>
                  </a:cubicBezTo>
                  <a:cubicBezTo>
                    <a:pt x="20324" y="878"/>
                    <a:pt x="20962" y="1838"/>
                    <a:pt x="21600" y="2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4733113" y="2347052"/>
              <a:ext cx="257988" cy="4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516" fill="norm" stroke="1" extrusionOk="0">
                  <a:moveTo>
                    <a:pt x="4508" y="1599"/>
                  </a:moveTo>
                  <a:cubicBezTo>
                    <a:pt x="4508" y="851"/>
                    <a:pt x="4508" y="103"/>
                    <a:pt x="4421" y="10"/>
                  </a:cubicBezTo>
                  <a:cubicBezTo>
                    <a:pt x="4334" y="-84"/>
                    <a:pt x="4160" y="477"/>
                    <a:pt x="3289" y="2394"/>
                  </a:cubicBezTo>
                  <a:cubicBezTo>
                    <a:pt x="2418" y="4311"/>
                    <a:pt x="850" y="7584"/>
                    <a:pt x="241" y="10342"/>
                  </a:cubicBezTo>
                  <a:cubicBezTo>
                    <a:pt x="-369" y="13100"/>
                    <a:pt x="-21" y="15345"/>
                    <a:pt x="3637" y="17121"/>
                  </a:cubicBezTo>
                  <a:cubicBezTo>
                    <a:pt x="7296" y="18898"/>
                    <a:pt x="14263" y="20207"/>
                    <a:pt x="21231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6584949" y="2341049"/>
              <a:ext cx="172945" cy="49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36" fill="norm" stroke="1" extrusionOk="0">
                  <a:moveTo>
                    <a:pt x="0" y="179"/>
                  </a:moveTo>
                  <a:cubicBezTo>
                    <a:pt x="1301" y="-5"/>
                    <a:pt x="2602" y="-189"/>
                    <a:pt x="5205" y="408"/>
                  </a:cubicBezTo>
                  <a:cubicBezTo>
                    <a:pt x="7807" y="1006"/>
                    <a:pt x="11711" y="2385"/>
                    <a:pt x="14964" y="4545"/>
                  </a:cubicBezTo>
                  <a:cubicBezTo>
                    <a:pt x="18217" y="6705"/>
                    <a:pt x="20819" y="9646"/>
                    <a:pt x="21210" y="12220"/>
                  </a:cubicBezTo>
                  <a:cubicBezTo>
                    <a:pt x="21600" y="14793"/>
                    <a:pt x="19778" y="16999"/>
                    <a:pt x="18217" y="18378"/>
                  </a:cubicBezTo>
                  <a:cubicBezTo>
                    <a:pt x="16655" y="19757"/>
                    <a:pt x="15354" y="20308"/>
                    <a:pt x="14053" y="20722"/>
                  </a:cubicBezTo>
                  <a:cubicBezTo>
                    <a:pt x="12752" y="21135"/>
                    <a:pt x="11451" y="21411"/>
                    <a:pt x="10670" y="21319"/>
                  </a:cubicBezTo>
                  <a:cubicBezTo>
                    <a:pt x="9889" y="21227"/>
                    <a:pt x="9629" y="20768"/>
                    <a:pt x="9369" y="20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6737349" y="2073267"/>
              <a:ext cx="368301" cy="21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1772"/>
                  </a:moveTo>
                  <a:cubicBezTo>
                    <a:pt x="497" y="724"/>
                    <a:pt x="993" y="-325"/>
                    <a:pt x="2421" y="94"/>
                  </a:cubicBezTo>
                  <a:cubicBezTo>
                    <a:pt x="3848" y="514"/>
                    <a:pt x="6207" y="2401"/>
                    <a:pt x="7324" y="4603"/>
                  </a:cubicBezTo>
                  <a:cubicBezTo>
                    <a:pt x="8441" y="6805"/>
                    <a:pt x="8317" y="9322"/>
                    <a:pt x="7759" y="11524"/>
                  </a:cubicBezTo>
                  <a:cubicBezTo>
                    <a:pt x="7200" y="13725"/>
                    <a:pt x="6207" y="15613"/>
                    <a:pt x="5524" y="17186"/>
                  </a:cubicBezTo>
                  <a:cubicBezTo>
                    <a:pt x="4841" y="18758"/>
                    <a:pt x="4469" y="20017"/>
                    <a:pt x="4717" y="20646"/>
                  </a:cubicBezTo>
                  <a:cubicBezTo>
                    <a:pt x="4966" y="21275"/>
                    <a:pt x="5834" y="21275"/>
                    <a:pt x="8255" y="20960"/>
                  </a:cubicBezTo>
                  <a:cubicBezTo>
                    <a:pt x="10676" y="20646"/>
                    <a:pt x="14648" y="20017"/>
                    <a:pt x="17131" y="19702"/>
                  </a:cubicBezTo>
                  <a:cubicBezTo>
                    <a:pt x="19614" y="19388"/>
                    <a:pt x="20607" y="19388"/>
                    <a:pt x="21600" y="19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5587532" y="3374807"/>
              <a:ext cx="216369" cy="35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72" fill="norm" stroke="1" extrusionOk="0">
                  <a:moveTo>
                    <a:pt x="21231" y="4111"/>
                  </a:moveTo>
                  <a:cubicBezTo>
                    <a:pt x="21231" y="3101"/>
                    <a:pt x="21231" y="2090"/>
                    <a:pt x="20919" y="1332"/>
                  </a:cubicBezTo>
                  <a:cubicBezTo>
                    <a:pt x="20608" y="575"/>
                    <a:pt x="19985" y="69"/>
                    <a:pt x="18427" y="6"/>
                  </a:cubicBezTo>
                  <a:cubicBezTo>
                    <a:pt x="16869" y="-57"/>
                    <a:pt x="14377" y="322"/>
                    <a:pt x="11366" y="2217"/>
                  </a:cubicBezTo>
                  <a:cubicBezTo>
                    <a:pt x="8354" y="4111"/>
                    <a:pt x="4823" y="7522"/>
                    <a:pt x="2643" y="10617"/>
                  </a:cubicBezTo>
                  <a:cubicBezTo>
                    <a:pt x="462" y="13711"/>
                    <a:pt x="-369" y="16490"/>
                    <a:pt x="150" y="18322"/>
                  </a:cubicBezTo>
                  <a:cubicBezTo>
                    <a:pt x="669" y="20154"/>
                    <a:pt x="2539" y="21038"/>
                    <a:pt x="5758" y="21290"/>
                  </a:cubicBezTo>
                  <a:cubicBezTo>
                    <a:pt x="8977" y="21543"/>
                    <a:pt x="13546" y="21164"/>
                    <a:pt x="16143" y="20722"/>
                  </a:cubicBezTo>
                  <a:cubicBezTo>
                    <a:pt x="18739" y="20280"/>
                    <a:pt x="19362" y="19775"/>
                    <a:pt x="19985" y="19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5620235" y="3608806"/>
              <a:ext cx="16461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398" y="21600"/>
                  </a:moveTo>
                  <a:cubicBezTo>
                    <a:pt x="1031" y="21600"/>
                    <a:pt x="-336" y="21600"/>
                    <a:pt x="74" y="20057"/>
                  </a:cubicBezTo>
                  <a:cubicBezTo>
                    <a:pt x="484" y="18514"/>
                    <a:pt x="2672" y="15429"/>
                    <a:pt x="6499" y="11829"/>
                  </a:cubicBezTo>
                  <a:cubicBezTo>
                    <a:pt x="10327" y="8229"/>
                    <a:pt x="15796" y="4114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5903383" y="3621506"/>
              <a:ext cx="846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33"/>
                    <a:pt x="0" y="9067"/>
                    <a:pt x="0" y="12667"/>
                  </a:cubicBezTo>
                  <a:cubicBezTo>
                    <a:pt x="0" y="16267"/>
                    <a:pt x="108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6000749" y="3622040"/>
              <a:ext cx="247651" cy="19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4122"/>
                  </a:moveTo>
                  <a:cubicBezTo>
                    <a:pt x="369" y="2728"/>
                    <a:pt x="738" y="1335"/>
                    <a:pt x="1385" y="638"/>
                  </a:cubicBezTo>
                  <a:cubicBezTo>
                    <a:pt x="2031" y="-59"/>
                    <a:pt x="2954" y="-59"/>
                    <a:pt x="3877" y="57"/>
                  </a:cubicBezTo>
                  <a:cubicBezTo>
                    <a:pt x="4800" y="173"/>
                    <a:pt x="5723" y="406"/>
                    <a:pt x="6369" y="1799"/>
                  </a:cubicBezTo>
                  <a:cubicBezTo>
                    <a:pt x="7015" y="3193"/>
                    <a:pt x="7385" y="5747"/>
                    <a:pt x="7108" y="8186"/>
                  </a:cubicBezTo>
                  <a:cubicBezTo>
                    <a:pt x="6831" y="10625"/>
                    <a:pt x="5908" y="12947"/>
                    <a:pt x="5169" y="15154"/>
                  </a:cubicBezTo>
                  <a:cubicBezTo>
                    <a:pt x="4431" y="17360"/>
                    <a:pt x="3877" y="19451"/>
                    <a:pt x="4062" y="20496"/>
                  </a:cubicBezTo>
                  <a:cubicBezTo>
                    <a:pt x="4246" y="21541"/>
                    <a:pt x="5169" y="21541"/>
                    <a:pt x="8215" y="20496"/>
                  </a:cubicBezTo>
                  <a:cubicBezTo>
                    <a:pt x="11262" y="19451"/>
                    <a:pt x="16431" y="17360"/>
                    <a:pt x="21600" y="15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7023099" y="3106593"/>
              <a:ext cx="254001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1440" y="16405"/>
                    <a:pt x="2880" y="11777"/>
                    <a:pt x="5490" y="7920"/>
                  </a:cubicBezTo>
                  <a:cubicBezTo>
                    <a:pt x="8100" y="4063"/>
                    <a:pt x="11880" y="977"/>
                    <a:pt x="14760" y="205"/>
                  </a:cubicBezTo>
                  <a:cubicBezTo>
                    <a:pt x="17640" y="-566"/>
                    <a:pt x="19620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7171465" y="3056356"/>
              <a:ext cx="5483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4" h="21600" fill="norm" stroke="1" extrusionOk="0">
                  <a:moveTo>
                    <a:pt x="6098" y="0"/>
                  </a:moveTo>
                  <a:cubicBezTo>
                    <a:pt x="2241" y="2250"/>
                    <a:pt x="-1616" y="4500"/>
                    <a:pt x="698" y="8100"/>
                  </a:cubicBezTo>
                  <a:cubicBezTo>
                    <a:pt x="3013" y="11700"/>
                    <a:pt x="11498" y="16650"/>
                    <a:pt x="199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7654170" y="2450864"/>
              <a:ext cx="181731" cy="44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3" fill="norm" stroke="1" extrusionOk="0">
                  <a:moveTo>
                    <a:pt x="21316" y="1040"/>
                  </a:moveTo>
                  <a:cubicBezTo>
                    <a:pt x="20075" y="626"/>
                    <a:pt x="18833" y="213"/>
                    <a:pt x="17468" y="58"/>
                  </a:cubicBezTo>
                  <a:cubicBezTo>
                    <a:pt x="16102" y="-97"/>
                    <a:pt x="14613" y="6"/>
                    <a:pt x="12254" y="1040"/>
                  </a:cubicBezTo>
                  <a:cubicBezTo>
                    <a:pt x="9895" y="2073"/>
                    <a:pt x="6668" y="4037"/>
                    <a:pt x="4309" y="6982"/>
                  </a:cubicBezTo>
                  <a:cubicBezTo>
                    <a:pt x="1950" y="9928"/>
                    <a:pt x="461" y="13855"/>
                    <a:pt x="88" y="16336"/>
                  </a:cubicBezTo>
                  <a:cubicBezTo>
                    <a:pt x="-284" y="18816"/>
                    <a:pt x="461" y="19849"/>
                    <a:pt x="3440" y="20470"/>
                  </a:cubicBezTo>
                  <a:cubicBezTo>
                    <a:pt x="6419" y="21090"/>
                    <a:pt x="11633" y="21296"/>
                    <a:pt x="16847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7928784" y="2495440"/>
              <a:ext cx="250016" cy="3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08" fill="norm" stroke="1" extrusionOk="0">
                  <a:moveTo>
                    <a:pt x="21261" y="2880"/>
                  </a:moveTo>
                  <a:cubicBezTo>
                    <a:pt x="20901" y="1964"/>
                    <a:pt x="20541" y="1047"/>
                    <a:pt x="19911" y="524"/>
                  </a:cubicBezTo>
                  <a:cubicBezTo>
                    <a:pt x="19281" y="0"/>
                    <a:pt x="18381" y="-131"/>
                    <a:pt x="16581" y="131"/>
                  </a:cubicBezTo>
                  <a:cubicBezTo>
                    <a:pt x="14781" y="393"/>
                    <a:pt x="12081" y="1047"/>
                    <a:pt x="9291" y="3011"/>
                  </a:cubicBezTo>
                  <a:cubicBezTo>
                    <a:pt x="6501" y="4974"/>
                    <a:pt x="3621" y="8247"/>
                    <a:pt x="1911" y="11258"/>
                  </a:cubicBezTo>
                  <a:cubicBezTo>
                    <a:pt x="201" y="14269"/>
                    <a:pt x="-339" y="17018"/>
                    <a:pt x="201" y="18785"/>
                  </a:cubicBezTo>
                  <a:cubicBezTo>
                    <a:pt x="741" y="20553"/>
                    <a:pt x="2361" y="21338"/>
                    <a:pt x="4701" y="21404"/>
                  </a:cubicBezTo>
                  <a:cubicBezTo>
                    <a:pt x="7041" y="21469"/>
                    <a:pt x="10101" y="20814"/>
                    <a:pt x="13161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7950199" y="2700756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8178799" y="2736506"/>
              <a:ext cx="152401" cy="18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2400"/>
                  </a:moveTo>
                  <a:cubicBezTo>
                    <a:pt x="1200" y="1451"/>
                    <a:pt x="2400" y="501"/>
                    <a:pt x="3750" y="145"/>
                  </a:cubicBezTo>
                  <a:cubicBezTo>
                    <a:pt x="5100" y="-211"/>
                    <a:pt x="6600" y="26"/>
                    <a:pt x="7950" y="1569"/>
                  </a:cubicBezTo>
                  <a:cubicBezTo>
                    <a:pt x="9300" y="3112"/>
                    <a:pt x="10500" y="5960"/>
                    <a:pt x="9600" y="8927"/>
                  </a:cubicBezTo>
                  <a:cubicBezTo>
                    <a:pt x="8700" y="11894"/>
                    <a:pt x="5700" y="14980"/>
                    <a:pt x="3750" y="17116"/>
                  </a:cubicBezTo>
                  <a:cubicBezTo>
                    <a:pt x="1800" y="19253"/>
                    <a:pt x="900" y="20440"/>
                    <a:pt x="1200" y="20914"/>
                  </a:cubicBezTo>
                  <a:cubicBezTo>
                    <a:pt x="1500" y="21389"/>
                    <a:pt x="3000" y="21152"/>
                    <a:pt x="6600" y="20202"/>
                  </a:cubicBezTo>
                  <a:cubicBezTo>
                    <a:pt x="10200" y="19253"/>
                    <a:pt x="15900" y="17591"/>
                    <a:pt x="21600" y="15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8394699" y="2764256"/>
              <a:ext cx="12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709"/>
                    <a:pt x="0" y="7418"/>
                    <a:pt x="0" y="11018"/>
                  </a:cubicBezTo>
                  <a:cubicBezTo>
                    <a:pt x="0" y="14618"/>
                    <a:pt x="10800" y="18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8674099" y="2681706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8973400" y="2520731"/>
              <a:ext cx="220309" cy="28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69" fill="norm" stroke="1" extrusionOk="0">
                  <a:moveTo>
                    <a:pt x="12260" y="3452"/>
                  </a:moveTo>
                  <a:cubicBezTo>
                    <a:pt x="12671" y="2043"/>
                    <a:pt x="13083" y="634"/>
                    <a:pt x="12671" y="165"/>
                  </a:cubicBezTo>
                  <a:cubicBezTo>
                    <a:pt x="12260" y="-305"/>
                    <a:pt x="11026" y="165"/>
                    <a:pt x="8968" y="2434"/>
                  </a:cubicBezTo>
                  <a:cubicBezTo>
                    <a:pt x="6911" y="4704"/>
                    <a:pt x="4031" y="8773"/>
                    <a:pt x="2386" y="11669"/>
                  </a:cubicBezTo>
                  <a:cubicBezTo>
                    <a:pt x="740" y="14565"/>
                    <a:pt x="328" y="16286"/>
                    <a:pt x="123" y="17538"/>
                  </a:cubicBezTo>
                  <a:cubicBezTo>
                    <a:pt x="-83" y="18791"/>
                    <a:pt x="-83" y="19573"/>
                    <a:pt x="534" y="20199"/>
                  </a:cubicBezTo>
                  <a:cubicBezTo>
                    <a:pt x="1151" y="20825"/>
                    <a:pt x="2386" y="21295"/>
                    <a:pt x="4648" y="21138"/>
                  </a:cubicBezTo>
                  <a:cubicBezTo>
                    <a:pt x="6911" y="20982"/>
                    <a:pt x="10203" y="20199"/>
                    <a:pt x="13186" y="18399"/>
                  </a:cubicBezTo>
                  <a:cubicBezTo>
                    <a:pt x="16168" y="16599"/>
                    <a:pt x="18843" y="13782"/>
                    <a:pt x="20180" y="11199"/>
                  </a:cubicBezTo>
                  <a:cubicBezTo>
                    <a:pt x="21517" y="8617"/>
                    <a:pt x="21517" y="6269"/>
                    <a:pt x="21311" y="4625"/>
                  </a:cubicBezTo>
                  <a:cubicBezTo>
                    <a:pt x="21106" y="2982"/>
                    <a:pt x="20694" y="2043"/>
                    <a:pt x="19871" y="1417"/>
                  </a:cubicBezTo>
                  <a:cubicBezTo>
                    <a:pt x="19048" y="791"/>
                    <a:pt x="17814" y="478"/>
                    <a:pt x="16683" y="321"/>
                  </a:cubicBezTo>
                  <a:cubicBezTo>
                    <a:pt x="15551" y="165"/>
                    <a:pt x="14523" y="165"/>
                    <a:pt x="13597" y="1104"/>
                  </a:cubicBezTo>
                  <a:cubicBezTo>
                    <a:pt x="12671" y="2043"/>
                    <a:pt x="11848" y="3921"/>
                    <a:pt x="11026" y="5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9255622" y="2777965"/>
              <a:ext cx="193178" cy="168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90" fill="norm" stroke="1" extrusionOk="0">
                  <a:moveTo>
                    <a:pt x="297" y="6273"/>
                  </a:moveTo>
                  <a:cubicBezTo>
                    <a:pt x="62" y="4940"/>
                    <a:pt x="-173" y="3606"/>
                    <a:pt x="179" y="2540"/>
                  </a:cubicBezTo>
                  <a:cubicBezTo>
                    <a:pt x="531" y="1473"/>
                    <a:pt x="1470" y="673"/>
                    <a:pt x="2644" y="273"/>
                  </a:cubicBezTo>
                  <a:cubicBezTo>
                    <a:pt x="3818" y="-127"/>
                    <a:pt x="5227" y="-127"/>
                    <a:pt x="6166" y="540"/>
                  </a:cubicBezTo>
                  <a:cubicBezTo>
                    <a:pt x="7105" y="1206"/>
                    <a:pt x="7575" y="2540"/>
                    <a:pt x="6988" y="5073"/>
                  </a:cubicBezTo>
                  <a:cubicBezTo>
                    <a:pt x="6401" y="7606"/>
                    <a:pt x="4757" y="11340"/>
                    <a:pt x="3231" y="14273"/>
                  </a:cubicBezTo>
                  <a:cubicBezTo>
                    <a:pt x="1705" y="17206"/>
                    <a:pt x="297" y="19340"/>
                    <a:pt x="179" y="20406"/>
                  </a:cubicBezTo>
                  <a:cubicBezTo>
                    <a:pt x="62" y="21473"/>
                    <a:pt x="1236" y="21473"/>
                    <a:pt x="4053" y="20940"/>
                  </a:cubicBezTo>
                  <a:cubicBezTo>
                    <a:pt x="6870" y="20406"/>
                    <a:pt x="11331" y="19340"/>
                    <a:pt x="14501" y="17606"/>
                  </a:cubicBezTo>
                  <a:cubicBezTo>
                    <a:pt x="17670" y="15873"/>
                    <a:pt x="19549" y="13473"/>
                    <a:pt x="21427" y="1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9465172" y="2821406"/>
              <a:ext cx="2172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486"/>
                    <a:pt x="-1443" y="10971"/>
                    <a:pt x="1502" y="14571"/>
                  </a:cubicBezTo>
                  <a:cubicBezTo>
                    <a:pt x="4448" y="18171"/>
                    <a:pt x="12302" y="19886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9518649" y="2465806"/>
              <a:ext cx="130665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0" y="0"/>
                  </a:moveTo>
                  <a:cubicBezTo>
                    <a:pt x="4800" y="1700"/>
                    <a:pt x="9600" y="3400"/>
                    <a:pt x="13543" y="6050"/>
                  </a:cubicBezTo>
                  <a:cubicBezTo>
                    <a:pt x="17486" y="8700"/>
                    <a:pt x="20571" y="12300"/>
                    <a:pt x="21086" y="14900"/>
                  </a:cubicBezTo>
                  <a:cubicBezTo>
                    <a:pt x="21600" y="17500"/>
                    <a:pt x="19543" y="19100"/>
                    <a:pt x="16800" y="20050"/>
                  </a:cubicBezTo>
                  <a:cubicBezTo>
                    <a:pt x="14057" y="21000"/>
                    <a:pt x="10629" y="21300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9632949" y="2235487"/>
              <a:ext cx="266701" cy="21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284"/>
                  </a:moveTo>
                  <a:cubicBezTo>
                    <a:pt x="1029" y="1830"/>
                    <a:pt x="2057" y="376"/>
                    <a:pt x="3343" y="65"/>
                  </a:cubicBezTo>
                  <a:cubicBezTo>
                    <a:pt x="4629" y="-247"/>
                    <a:pt x="6171" y="584"/>
                    <a:pt x="7029" y="2141"/>
                  </a:cubicBezTo>
                  <a:cubicBezTo>
                    <a:pt x="7886" y="3699"/>
                    <a:pt x="8057" y="5984"/>
                    <a:pt x="7543" y="8061"/>
                  </a:cubicBezTo>
                  <a:cubicBezTo>
                    <a:pt x="7029" y="10138"/>
                    <a:pt x="5829" y="12007"/>
                    <a:pt x="4800" y="13461"/>
                  </a:cubicBezTo>
                  <a:cubicBezTo>
                    <a:pt x="3771" y="14915"/>
                    <a:pt x="2914" y="15953"/>
                    <a:pt x="3086" y="16680"/>
                  </a:cubicBezTo>
                  <a:cubicBezTo>
                    <a:pt x="3257" y="17407"/>
                    <a:pt x="4457" y="17822"/>
                    <a:pt x="7714" y="18549"/>
                  </a:cubicBezTo>
                  <a:cubicBezTo>
                    <a:pt x="10971" y="19276"/>
                    <a:pt x="16286" y="20315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8053916" y="3094990"/>
              <a:ext cx="1261535" cy="7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507" y="19649"/>
                  </a:moveTo>
                  <a:cubicBezTo>
                    <a:pt x="254" y="19049"/>
                    <a:pt x="0" y="18449"/>
                    <a:pt x="0" y="18149"/>
                  </a:cubicBezTo>
                  <a:cubicBezTo>
                    <a:pt x="0" y="17849"/>
                    <a:pt x="254" y="17849"/>
                    <a:pt x="942" y="16949"/>
                  </a:cubicBezTo>
                  <a:cubicBezTo>
                    <a:pt x="1631" y="16049"/>
                    <a:pt x="2754" y="14249"/>
                    <a:pt x="4059" y="11549"/>
                  </a:cubicBezTo>
                  <a:cubicBezTo>
                    <a:pt x="5364" y="8849"/>
                    <a:pt x="6850" y="5249"/>
                    <a:pt x="8281" y="3149"/>
                  </a:cubicBezTo>
                  <a:cubicBezTo>
                    <a:pt x="9713" y="1049"/>
                    <a:pt x="11090" y="449"/>
                    <a:pt x="12485" y="149"/>
                  </a:cubicBezTo>
                  <a:cubicBezTo>
                    <a:pt x="13881" y="-151"/>
                    <a:pt x="15294" y="-151"/>
                    <a:pt x="16635" y="1649"/>
                  </a:cubicBezTo>
                  <a:cubicBezTo>
                    <a:pt x="17976" y="3449"/>
                    <a:pt x="19244" y="7049"/>
                    <a:pt x="20060" y="10649"/>
                  </a:cubicBezTo>
                  <a:cubicBezTo>
                    <a:pt x="20875" y="14249"/>
                    <a:pt x="21238" y="17849"/>
                    <a:pt x="2160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8217370" y="3296407"/>
              <a:ext cx="272580" cy="34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73" fill="norm" stroke="1" extrusionOk="0">
                  <a:moveTo>
                    <a:pt x="21563" y="2419"/>
                  </a:moveTo>
                  <a:cubicBezTo>
                    <a:pt x="21563" y="1639"/>
                    <a:pt x="21563" y="858"/>
                    <a:pt x="20893" y="403"/>
                  </a:cubicBezTo>
                  <a:cubicBezTo>
                    <a:pt x="20223" y="-53"/>
                    <a:pt x="18884" y="-183"/>
                    <a:pt x="16958" y="337"/>
                  </a:cubicBezTo>
                  <a:cubicBezTo>
                    <a:pt x="15033" y="858"/>
                    <a:pt x="12521" y="2029"/>
                    <a:pt x="9675" y="4631"/>
                  </a:cubicBezTo>
                  <a:cubicBezTo>
                    <a:pt x="6828" y="7234"/>
                    <a:pt x="3647" y="11268"/>
                    <a:pt x="1972" y="13740"/>
                  </a:cubicBezTo>
                  <a:cubicBezTo>
                    <a:pt x="298" y="16212"/>
                    <a:pt x="130" y="17123"/>
                    <a:pt x="47" y="17904"/>
                  </a:cubicBezTo>
                  <a:cubicBezTo>
                    <a:pt x="-37" y="18684"/>
                    <a:pt x="-37" y="19335"/>
                    <a:pt x="298" y="19856"/>
                  </a:cubicBezTo>
                  <a:cubicBezTo>
                    <a:pt x="633" y="20376"/>
                    <a:pt x="1303" y="20766"/>
                    <a:pt x="3647" y="21027"/>
                  </a:cubicBezTo>
                  <a:cubicBezTo>
                    <a:pt x="5991" y="21287"/>
                    <a:pt x="10010" y="21417"/>
                    <a:pt x="12856" y="21027"/>
                  </a:cubicBezTo>
                  <a:cubicBezTo>
                    <a:pt x="15703" y="20636"/>
                    <a:pt x="17377" y="19725"/>
                    <a:pt x="19051" y="18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8205198" y="3513556"/>
              <a:ext cx="27205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433" y="21600"/>
                  </a:moveTo>
                  <a:cubicBezTo>
                    <a:pt x="1261" y="20160"/>
                    <a:pt x="88" y="18720"/>
                    <a:pt x="5" y="17280"/>
                  </a:cubicBezTo>
                  <a:cubicBezTo>
                    <a:pt x="-79" y="15840"/>
                    <a:pt x="926" y="14400"/>
                    <a:pt x="4191" y="11520"/>
                  </a:cubicBezTo>
                  <a:cubicBezTo>
                    <a:pt x="7456" y="8640"/>
                    <a:pt x="12981" y="4320"/>
                    <a:pt x="16247" y="2160"/>
                  </a:cubicBezTo>
                  <a:cubicBezTo>
                    <a:pt x="19512" y="0"/>
                    <a:pt x="20516" y="0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8502649" y="3571070"/>
              <a:ext cx="209551" cy="13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955"/>
                  </a:moveTo>
                  <a:cubicBezTo>
                    <a:pt x="1091" y="280"/>
                    <a:pt x="2182" y="-395"/>
                    <a:pt x="3600" y="280"/>
                  </a:cubicBezTo>
                  <a:cubicBezTo>
                    <a:pt x="5018" y="955"/>
                    <a:pt x="6764" y="2980"/>
                    <a:pt x="7527" y="5680"/>
                  </a:cubicBezTo>
                  <a:cubicBezTo>
                    <a:pt x="8291" y="8380"/>
                    <a:pt x="8073" y="11755"/>
                    <a:pt x="7418" y="13949"/>
                  </a:cubicBezTo>
                  <a:cubicBezTo>
                    <a:pt x="6764" y="16143"/>
                    <a:pt x="5673" y="17155"/>
                    <a:pt x="4691" y="18168"/>
                  </a:cubicBezTo>
                  <a:cubicBezTo>
                    <a:pt x="3709" y="19180"/>
                    <a:pt x="2836" y="20193"/>
                    <a:pt x="3055" y="20699"/>
                  </a:cubicBezTo>
                  <a:cubicBezTo>
                    <a:pt x="3273" y="21205"/>
                    <a:pt x="4582" y="21205"/>
                    <a:pt x="7855" y="20530"/>
                  </a:cubicBezTo>
                  <a:cubicBezTo>
                    <a:pt x="11127" y="19855"/>
                    <a:pt x="16364" y="18505"/>
                    <a:pt x="21600" y="17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8788399" y="3577056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9798049" y="3157956"/>
              <a:ext cx="20918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0" y="21600"/>
                  </a:moveTo>
                  <a:cubicBezTo>
                    <a:pt x="4968" y="18000"/>
                    <a:pt x="9936" y="14400"/>
                    <a:pt x="12960" y="12600"/>
                  </a:cubicBezTo>
                  <a:cubicBezTo>
                    <a:pt x="15984" y="10800"/>
                    <a:pt x="17064" y="10800"/>
                    <a:pt x="18252" y="10350"/>
                  </a:cubicBezTo>
                  <a:cubicBezTo>
                    <a:pt x="19440" y="9900"/>
                    <a:pt x="20736" y="9000"/>
                    <a:pt x="21168" y="7200"/>
                  </a:cubicBezTo>
                  <a:cubicBezTo>
                    <a:pt x="21600" y="5400"/>
                    <a:pt x="21168" y="2700"/>
                    <a:pt x="207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9874249" y="3113506"/>
              <a:ext cx="38101" cy="19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0"/>
                  </a:moveTo>
                  <a:cubicBezTo>
                    <a:pt x="3600" y="2136"/>
                    <a:pt x="7200" y="4273"/>
                    <a:pt x="8400" y="7240"/>
                  </a:cubicBezTo>
                  <a:cubicBezTo>
                    <a:pt x="9600" y="10207"/>
                    <a:pt x="8400" y="14004"/>
                    <a:pt x="9000" y="16615"/>
                  </a:cubicBezTo>
                  <a:cubicBezTo>
                    <a:pt x="9600" y="19226"/>
                    <a:pt x="12000" y="20651"/>
                    <a:pt x="14400" y="21125"/>
                  </a:cubicBezTo>
                  <a:cubicBezTo>
                    <a:pt x="16800" y="21600"/>
                    <a:pt x="19200" y="21125"/>
                    <a:pt x="216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10170017" y="2808143"/>
              <a:ext cx="123333" cy="24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462" fill="norm" stroke="1" extrusionOk="0">
                  <a:moveTo>
                    <a:pt x="20976" y="613"/>
                  </a:moveTo>
                  <a:cubicBezTo>
                    <a:pt x="19176" y="238"/>
                    <a:pt x="17376" y="-138"/>
                    <a:pt x="15756" y="50"/>
                  </a:cubicBezTo>
                  <a:cubicBezTo>
                    <a:pt x="14136" y="238"/>
                    <a:pt x="12696" y="989"/>
                    <a:pt x="9996" y="3431"/>
                  </a:cubicBezTo>
                  <a:cubicBezTo>
                    <a:pt x="7296" y="5872"/>
                    <a:pt x="3336" y="10005"/>
                    <a:pt x="1356" y="12634"/>
                  </a:cubicBezTo>
                  <a:cubicBezTo>
                    <a:pt x="-624" y="15264"/>
                    <a:pt x="-624" y="16391"/>
                    <a:pt x="2616" y="17612"/>
                  </a:cubicBezTo>
                  <a:cubicBezTo>
                    <a:pt x="5856" y="18832"/>
                    <a:pt x="12336" y="20147"/>
                    <a:pt x="18816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10358196" y="2823108"/>
              <a:ext cx="157404" cy="21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30" fill="norm" stroke="1" extrusionOk="0">
                  <a:moveTo>
                    <a:pt x="21135" y="1111"/>
                  </a:moveTo>
                  <a:cubicBezTo>
                    <a:pt x="19998" y="470"/>
                    <a:pt x="18861" y="-172"/>
                    <a:pt x="17014" y="42"/>
                  </a:cubicBezTo>
                  <a:cubicBezTo>
                    <a:pt x="15167" y="256"/>
                    <a:pt x="12609" y="1325"/>
                    <a:pt x="9767" y="3678"/>
                  </a:cubicBezTo>
                  <a:cubicBezTo>
                    <a:pt x="6924" y="6030"/>
                    <a:pt x="3798" y="9666"/>
                    <a:pt x="1951" y="12446"/>
                  </a:cubicBezTo>
                  <a:cubicBezTo>
                    <a:pt x="103" y="15226"/>
                    <a:pt x="-465" y="17151"/>
                    <a:pt x="388" y="18648"/>
                  </a:cubicBezTo>
                  <a:cubicBezTo>
                    <a:pt x="1240" y="20145"/>
                    <a:pt x="3514" y="21214"/>
                    <a:pt x="6498" y="21321"/>
                  </a:cubicBezTo>
                  <a:cubicBezTo>
                    <a:pt x="9482" y="21428"/>
                    <a:pt x="13177" y="20573"/>
                    <a:pt x="16872" y="1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10363199" y="2954756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0477499" y="2996312"/>
              <a:ext cx="139701" cy="10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3183"/>
                  </a:moveTo>
                  <a:cubicBezTo>
                    <a:pt x="1309" y="1887"/>
                    <a:pt x="2618" y="591"/>
                    <a:pt x="4091" y="159"/>
                  </a:cubicBezTo>
                  <a:cubicBezTo>
                    <a:pt x="5564" y="-273"/>
                    <a:pt x="7200" y="159"/>
                    <a:pt x="8182" y="1671"/>
                  </a:cubicBezTo>
                  <a:cubicBezTo>
                    <a:pt x="9164" y="3183"/>
                    <a:pt x="9491" y="5775"/>
                    <a:pt x="9164" y="7935"/>
                  </a:cubicBezTo>
                  <a:cubicBezTo>
                    <a:pt x="8836" y="10095"/>
                    <a:pt x="7855" y="11823"/>
                    <a:pt x="6709" y="13983"/>
                  </a:cubicBezTo>
                  <a:cubicBezTo>
                    <a:pt x="5564" y="16143"/>
                    <a:pt x="4255" y="18735"/>
                    <a:pt x="4418" y="20031"/>
                  </a:cubicBezTo>
                  <a:cubicBezTo>
                    <a:pt x="4582" y="21327"/>
                    <a:pt x="6218" y="21327"/>
                    <a:pt x="9327" y="19599"/>
                  </a:cubicBezTo>
                  <a:cubicBezTo>
                    <a:pt x="12436" y="17871"/>
                    <a:pt x="17018" y="14415"/>
                    <a:pt x="21600" y="1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0592795" y="3011906"/>
              <a:ext cx="113305" cy="11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06" fill="norm" stroke="1" extrusionOk="0">
                  <a:moveTo>
                    <a:pt x="3412" y="0"/>
                  </a:moveTo>
                  <a:cubicBezTo>
                    <a:pt x="5412" y="400"/>
                    <a:pt x="7412" y="800"/>
                    <a:pt x="8212" y="2000"/>
                  </a:cubicBezTo>
                  <a:cubicBezTo>
                    <a:pt x="9012" y="3200"/>
                    <a:pt x="8612" y="5200"/>
                    <a:pt x="7812" y="7200"/>
                  </a:cubicBezTo>
                  <a:cubicBezTo>
                    <a:pt x="7012" y="9200"/>
                    <a:pt x="5812" y="11200"/>
                    <a:pt x="4012" y="13600"/>
                  </a:cubicBezTo>
                  <a:cubicBezTo>
                    <a:pt x="2212" y="16000"/>
                    <a:pt x="-188" y="18800"/>
                    <a:pt x="12" y="20200"/>
                  </a:cubicBezTo>
                  <a:cubicBezTo>
                    <a:pt x="212" y="21600"/>
                    <a:pt x="3012" y="21600"/>
                    <a:pt x="7012" y="20600"/>
                  </a:cubicBezTo>
                  <a:cubicBezTo>
                    <a:pt x="11012" y="19600"/>
                    <a:pt x="16212" y="17600"/>
                    <a:pt x="21412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10718799" y="2954756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10796372" y="2923006"/>
              <a:ext cx="112928" cy="12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41" fill="norm" stroke="1" extrusionOk="0">
                  <a:moveTo>
                    <a:pt x="21341" y="0"/>
                  </a:moveTo>
                  <a:cubicBezTo>
                    <a:pt x="16941" y="0"/>
                    <a:pt x="12541" y="0"/>
                    <a:pt x="8941" y="1303"/>
                  </a:cubicBezTo>
                  <a:cubicBezTo>
                    <a:pt x="5341" y="2607"/>
                    <a:pt x="2541" y="5214"/>
                    <a:pt x="1141" y="8379"/>
                  </a:cubicBezTo>
                  <a:cubicBezTo>
                    <a:pt x="-259" y="11545"/>
                    <a:pt x="-259" y="15269"/>
                    <a:pt x="541" y="17690"/>
                  </a:cubicBezTo>
                  <a:cubicBezTo>
                    <a:pt x="1341" y="20110"/>
                    <a:pt x="2941" y="21228"/>
                    <a:pt x="5741" y="21414"/>
                  </a:cubicBezTo>
                  <a:cubicBezTo>
                    <a:pt x="8541" y="21600"/>
                    <a:pt x="12541" y="20855"/>
                    <a:pt x="15541" y="17876"/>
                  </a:cubicBezTo>
                  <a:cubicBezTo>
                    <a:pt x="18541" y="14897"/>
                    <a:pt x="20541" y="9683"/>
                    <a:pt x="20341" y="6517"/>
                  </a:cubicBezTo>
                  <a:cubicBezTo>
                    <a:pt x="20141" y="3352"/>
                    <a:pt x="17741" y="2234"/>
                    <a:pt x="15741" y="2234"/>
                  </a:cubicBezTo>
                  <a:cubicBezTo>
                    <a:pt x="13741" y="2234"/>
                    <a:pt x="12141" y="3352"/>
                    <a:pt x="10541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10870068" y="3047329"/>
              <a:ext cx="96382" cy="11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72" fill="norm" stroke="1" extrusionOk="0">
                  <a:moveTo>
                    <a:pt x="4477" y="487"/>
                  </a:moveTo>
                  <a:cubicBezTo>
                    <a:pt x="6824" y="102"/>
                    <a:pt x="9172" y="-284"/>
                    <a:pt x="11051" y="295"/>
                  </a:cubicBezTo>
                  <a:cubicBezTo>
                    <a:pt x="12929" y="873"/>
                    <a:pt x="14338" y="2416"/>
                    <a:pt x="14807" y="4152"/>
                  </a:cubicBezTo>
                  <a:cubicBezTo>
                    <a:pt x="15277" y="5887"/>
                    <a:pt x="14807" y="7816"/>
                    <a:pt x="13164" y="10130"/>
                  </a:cubicBezTo>
                  <a:cubicBezTo>
                    <a:pt x="11520" y="12445"/>
                    <a:pt x="8703" y="15145"/>
                    <a:pt x="5885" y="17073"/>
                  </a:cubicBezTo>
                  <a:cubicBezTo>
                    <a:pt x="3068" y="19002"/>
                    <a:pt x="251" y="20159"/>
                    <a:pt x="16" y="20737"/>
                  </a:cubicBezTo>
                  <a:cubicBezTo>
                    <a:pt x="-219" y="21316"/>
                    <a:pt x="2129" y="21316"/>
                    <a:pt x="6120" y="20737"/>
                  </a:cubicBezTo>
                  <a:cubicBezTo>
                    <a:pt x="10111" y="20159"/>
                    <a:pt x="15746" y="19002"/>
                    <a:pt x="21381" y="17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10952618" y="3081756"/>
              <a:ext cx="134482" cy="11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77" fill="norm" stroke="1" extrusionOk="0">
                  <a:moveTo>
                    <a:pt x="3218" y="0"/>
                  </a:moveTo>
                  <a:cubicBezTo>
                    <a:pt x="4231" y="1600"/>
                    <a:pt x="5243" y="3200"/>
                    <a:pt x="5243" y="6000"/>
                  </a:cubicBezTo>
                  <a:cubicBezTo>
                    <a:pt x="5243" y="8800"/>
                    <a:pt x="4231" y="12800"/>
                    <a:pt x="2880" y="15600"/>
                  </a:cubicBezTo>
                  <a:cubicBezTo>
                    <a:pt x="1530" y="18400"/>
                    <a:pt x="-157" y="20000"/>
                    <a:pt x="12" y="20800"/>
                  </a:cubicBezTo>
                  <a:cubicBezTo>
                    <a:pt x="180" y="21600"/>
                    <a:pt x="2205" y="21600"/>
                    <a:pt x="6087" y="20600"/>
                  </a:cubicBezTo>
                  <a:cubicBezTo>
                    <a:pt x="9968" y="19600"/>
                    <a:pt x="15706" y="17600"/>
                    <a:pt x="21443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11017249" y="2929356"/>
              <a:ext cx="9229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4226" y="0"/>
                  </a:moveTo>
                  <a:cubicBezTo>
                    <a:pt x="10330" y="2512"/>
                    <a:pt x="16435" y="5023"/>
                    <a:pt x="19017" y="7786"/>
                  </a:cubicBezTo>
                  <a:cubicBezTo>
                    <a:pt x="21600" y="10549"/>
                    <a:pt x="20661" y="13563"/>
                    <a:pt x="16904" y="15907"/>
                  </a:cubicBezTo>
                  <a:cubicBezTo>
                    <a:pt x="13148" y="18251"/>
                    <a:pt x="6574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10902949" y="2647326"/>
              <a:ext cx="234951" cy="12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4767"/>
                  </a:moveTo>
                  <a:cubicBezTo>
                    <a:pt x="778" y="3687"/>
                    <a:pt x="1557" y="2607"/>
                    <a:pt x="2627" y="1527"/>
                  </a:cubicBezTo>
                  <a:cubicBezTo>
                    <a:pt x="3697" y="447"/>
                    <a:pt x="5059" y="-633"/>
                    <a:pt x="6032" y="447"/>
                  </a:cubicBezTo>
                  <a:cubicBezTo>
                    <a:pt x="7005" y="1527"/>
                    <a:pt x="7589" y="4767"/>
                    <a:pt x="7881" y="7287"/>
                  </a:cubicBezTo>
                  <a:cubicBezTo>
                    <a:pt x="8173" y="9807"/>
                    <a:pt x="8173" y="11607"/>
                    <a:pt x="7978" y="13407"/>
                  </a:cubicBezTo>
                  <a:cubicBezTo>
                    <a:pt x="7784" y="15207"/>
                    <a:pt x="7395" y="17007"/>
                    <a:pt x="7686" y="18267"/>
                  </a:cubicBezTo>
                  <a:cubicBezTo>
                    <a:pt x="7978" y="19527"/>
                    <a:pt x="8951" y="20247"/>
                    <a:pt x="11384" y="20607"/>
                  </a:cubicBezTo>
                  <a:cubicBezTo>
                    <a:pt x="13816" y="20967"/>
                    <a:pt x="17708" y="20967"/>
                    <a:pt x="21600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10248899" y="3307679"/>
              <a:ext cx="647701" cy="1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14" fill="norm" stroke="1" extrusionOk="0">
                  <a:moveTo>
                    <a:pt x="0" y="3415"/>
                  </a:moveTo>
                  <a:cubicBezTo>
                    <a:pt x="1976" y="11515"/>
                    <a:pt x="3953" y="19615"/>
                    <a:pt x="6176" y="18265"/>
                  </a:cubicBezTo>
                  <a:cubicBezTo>
                    <a:pt x="8400" y="16915"/>
                    <a:pt x="10871" y="6115"/>
                    <a:pt x="13482" y="2065"/>
                  </a:cubicBezTo>
                  <a:cubicBezTo>
                    <a:pt x="16094" y="-1985"/>
                    <a:pt x="18847" y="715"/>
                    <a:pt x="21600" y="3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10251016" y="3452830"/>
              <a:ext cx="251885" cy="25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21600" y="5079"/>
                  </a:moveTo>
                  <a:cubicBezTo>
                    <a:pt x="20511" y="3309"/>
                    <a:pt x="19422" y="1538"/>
                    <a:pt x="18151" y="653"/>
                  </a:cubicBezTo>
                  <a:cubicBezTo>
                    <a:pt x="16881" y="-232"/>
                    <a:pt x="15429" y="-232"/>
                    <a:pt x="13613" y="742"/>
                  </a:cubicBezTo>
                  <a:cubicBezTo>
                    <a:pt x="11798" y="1716"/>
                    <a:pt x="9620" y="3663"/>
                    <a:pt x="7351" y="6230"/>
                  </a:cubicBezTo>
                  <a:cubicBezTo>
                    <a:pt x="5082" y="8798"/>
                    <a:pt x="2723" y="11984"/>
                    <a:pt x="1452" y="14020"/>
                  </a:cubicBezTo>
                  <a:cubicBezTo>
                    <a:pt x="182" y="16057"/>
                    <a:pt x="0" y="16942"/>
                    <a:pt x="0" y="17916"/>
                  </a:cubicBezTo>
                  <a:cubicBezTo>
                    <a:pt x="0" y="18889"/>
                    <a:pt x="182" y="19952"/>
                    <a:pt x="726" y="20571"/>
                  </a:cubicBezTo>
                  <a:cubicBezTo>
                    <a:pt x="1271" y="21191"/>
                    <a:pt x="2178" y="21368"/>
                    <a:pt x="4538" y="21102"/>
                  </a:cubicBezTo>
                  <a:cubicBezTo>
                    <a:pt x="6897" y="20837"/>
                    <a:pt x="10709" y="20129"/>
                    <a:pt x="13069" y="19420"/>
                  </a:cubicBezTo>
                  <a:cubicBezTo>
                    <a:pt x="15429" y="18712"/>
                    <a:pt x="16336" y="18004"/>
                    <a:pt x="17244" y="17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10274299" y="3615156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7280"/>
                    <a:pt x="10080" y="12960"/>
                    <a:pt x="13680" y="9360"/>
                  </a:cubicBezTo>
                  <a:cubicBezTo>
                    <a:pt x="17280" y="5760"/>
                    <a:pt x="1944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0467160" y="3672306"/>
              <a:ext cx="156390" cy="12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99" fill="norm" stroke="1" extrusionOk="0">
                  <a:moveTo>
                    <a:pt x="3135" y="0"/>
                  </a:moveTo>
                  <a:cubicBezTo>
                    <a:pt x="4575" y="720"/>
                    <a:pt x="6015" y="1440"/>
                    <a:pt x="6879" y="2700"/>
                  </a:cubicBezTo>
                  <a:cubicBezTo>
                    <a:pt x="7743" y="3960"/>
                    <a:pt x="8031" y="5760"/>
                    <a:pt x="7023" y="8280"/>
                  </a:cubicBezTo>
                  <a:cubicBezTo>
                    <a:pt x="6015" y="10800"/>
                    <a:pt x="3711" y="14040"/>
                    <a:pt x="2127" y="16380"/>
                  </a:cubicBezTo>
                  <a:cubicBezTo>
                    <a:pt x="543" y="18720"/>
                    <a:pt x="-321" y="20160"/>
                    <a:pt x="111" y="20880"/>
                  </a:cubicBezTo>
                  <a:cubicBezTo>
                    <a:pt x="543" y="21600"/>
                    <a:pt x="2271" y="21600"/>
                    <a:pt x="6015" y="20700"/>
                  </a:cubicBezTo>
                  <a:cubicBezTo>
                    <a:pt x="9759" y="19800"/>
                    <a:pt x="15519" y="18000"/>
                    <a:pt x="2127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0585470" y="3697706"/>
              <a:ext cx="215880" cy="17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22" fill="norm" stroke="1" extrusionOk="0">
                  <a:moveTo>
                    <a:pt x="5606" y="0"/>
                  </a:moveTo>
                  <a:cubicBezTo>
                    <a:pt x="6852" y="2057"/>
                    <a:pt x="8098" y="4114"/>
                    <a:pt x="8721" y="6043"/>
                  </a:cubicBezTo>
                  <a:cubicBezTo>
                    <a:pt x="9345" y="7971"/>
                    <a:pt x="9345" y="9771"/>
                    <a:pt x="7995" y="11957"/>
                  </a:cubicBezTo>
                  <a:cubicBezTo>
                    <a:pt x="6645" y="14143"/>
                    <a:pt x="3945" y="16714"/>
                    <a:pt x="2179" y="18386"/>
                  </a:cubicBezTo>
                  <a:cubicBezTo>
                    <a:pt x="414" y="20057"/>
                    <a:pt x="-417" y="20829"/>
                    <a:pt x="206" y="21214"/>
                  </a:cubicBezTo>
                  <a:cubicBezTo>
                    <a:pt x="829" y="21600"/>
                    <a:pt x="2906" y="21600"/>
                    <a:pt x="6645" y="21343"/>
                  </a:cubicBezTo>
                  <a:cubicBezTo>
                    <a:pt x="10383" y="21086"/>
                    <a:pt x="15783" y="20571"/>
                    <a:pt x="21183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33191" y="2269781"/>
              <a:ext cx="575147" cy="67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0" fill="norm" stroke="1" extrusionOk="0">
                  <a:moveTo>
                    <a:pt x="11001" y="2983"/>
                  </a:moveTo>
                  <a:cubicBezTo>
                    <a:pt x="11079" y="2381"/>
                    <a:pt x="11157" y="1779"/>
                    <a:pt x="10728" y="1211"/>
                  </a:cubicBezTo>
                  <a:cubicBezTo>
                    <a:pt x="10299" y="642"/>
                    <a:pt x="9363" y="107"/>
                    <a:pt x="8116" y="74"/>
                  </a:cubicBezTo>
                  <a:cubicBezTo>
                    <a:pt x="6868" y="41"/>
                    <a:pt x="5308" y="509"/>
                    <a:pt x="3788" y="1746"/>
                  </a:cubicBezTo>
                  <a:cubicBezTo>
                    <a:pt x="2267" y="2983"/>
                    <a:pt x="786" y="4989"/>
                    <a:pt x="240" y="6862"/>
                  </a:cubicBezTo>
                  <a:cubicBezTo>
                    <a:pt x="-306" y="8734"/>
                    <a:pt x="84" y="10473"/>
                    <a:pt x="1371" y="11777"/>
                  </a:cubicBezTo>
                  <a:cubicBezTo>
                    <a:pt x="2657" y="13081"/>
                    <a:pt x="4841" y="13950"/>
                    <a:pt x="7102" y="14285"/>
                  </a:cubicBezTo>
                  <a:cubicBezTo>
                    <a:pt x="9363" y="14619"/>
                    <a:pt x="11703" y="14418"/>
                    <a:pt x="13769" y="13649"/>
                  </a:cubicBezTo>
                  <a:cubicBezTo>
                    <a:pt x="15836" y="12880"/>
                    <a:pt x="17629" y="11543"/>
                    <a:pt x="18409" y="9804"/>
                  </a:cubicBezTo>
                  <a:cubicBezTo>
                    <a:pt x="19189" y="8065"/>
                    <a:pt x="18955" y="5925"/>
                    <a:pt x="17941" y="4220"/>
                  </a:cubicBezTo>
                  <a:cubicBezTo>
                    <a:pt x="16927" y="2515"/>
                    <a:pt x="15134" y="1244"/>
                    <a:pt x="13418" y="576"/>
                  </a:cubicBezTo>
                  <a:cubicBezTo>
                    <a:pt x="11703" y="-93"/>
                    <a:pt x="10065" y="-160"/>
                    <a:pt x="8895" y="275"/>
                  </a:cubicBezTo>
                  <a:cubicBezTo>
                    <a:pt x="7726" y="709"/>
                    <a:pt x="7024" y="1646"/>
                    <a:pt x="6907" y="2883"/>
                  </a:cubicBezTo>
                  <a:cubicBezTo>
                    <a:pt x="6790" y="4120"/>
                    <a:pt x="7258" y="5658"/>
                    <a:pt x="8506" y="7196"/>
                  </a:cubicBezTo>
                  <a:cubicBezTo>
                    <a:pt x="9753" y="8734"/>
                    <a:pt x="11781" y="10272"/>
                    <a:pt x="13808" y="11643"/>
                  </a:cubicBezTo>
                  <a:cubicBezTo>
                    <a:pt x="15836" y="13014"/>
                    <a:pt x="17863" y="14218"/>
                    <a:pt x="19150" y="15655"/>
                  </a:cubicBezTo>
                  <a:cubicBezTo>
                    <a:pt x="20436" y="17093"/>
                    <a:pt x="20982" y="18765"/>
                    <a:pt x="21138" y="19768"/>
                  </a:cubicBezTo>
                  <a:cubicBezTo>
                    <a:pt x="21294" y="20771"/>
                    <a:pt x="21060" y="21106"/>
                    <a:pt x="20826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1244600" y="4587070"/>
              <a:ext cx="368300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45" y="11918"/>
                    <a:pt x="8690" y="3818"/>
                    <a:pt x="12290" y="1118"/>
                  </a:cubicBezTo>
                  <a:cubicBezTo>
                    <a:pt x="15890" y="-1582"/>
                    <a:pt x="1874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384300" y="4796256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4400"/>
                    <a:pt x="8562" y="7200"/>
                    <a:pt x="12162" y="3600"/>
                  </a:cubicBezTo>
                  <a:cubicBezTo>
                    <a:pt x="15762" y="0"/>
                    <a:pt x="186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140946" y="4439056"/>
              <a:ext cx="189504" cy="3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52" fill="norm" stroke="1" extrusionOk="0">
                  <a:moveTo>
                    <a:pt x="21487" y="89"/>
                  </a:moveTo>
                  <a:cubicBezTo>
                    <a:pt x="18847" y="-29"/>
                    <a:pt x="16207" y="-148"/>
                    <a:pt x="13207" y="564"/>
                  </a:cubicBezTo>
                  <a:cubicBezTo>
                    <a:pt x="10207" y="1276"/>
                    <a:pt x="6847" y="2819"/>
                    <a:pt x="4327" y="5193"/>
                  </a:cubicBezTo>
                  <a:cubicBezTo>
                    <a:pt x="1807" y="7566"/>
                    <a:pt x="127" y="10771"/>
                    <a:pt x="7" y="13322"/>
                  </a:cubicBezTo>
                  <a:cubicBezTo>
                    <a:pt x="-113" y="15874"/>
                    <a:pt x="1327" y="17773"/>
                    <a:pt x="3607" y="19019"/>
                  </a:cubicBezTo>
                  <a:cubicBezTo>
                    <a:pt x="5887" y="20265"/>
                    <a:pt x="9007" y="20859"/>
                    <a:pt x="12127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397767" y="4478193"/>
              <a:ext cx="218433" cy="33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64" fill="norm" stroke="1" extrusionOk="0">
                  <a:moveTo>
                    <a:pt x="21433" y="443"/>
                  </a:moveTo>
                  <a:cubicBezTo>
                    <a:pt x="17279" y="172"/>
                    <a:pt x="13125" y="-100"/>
                    <a:pt x="10114" y="36"/>
                  </a:cubicBezTo>
                  <a:cubicBezTo>
                    <a:pt x="7102" y="172"/>
                    <a:pt x="5233" y="715"/>
                    <a:pt x="3779" y="2006"/>
                  </a:cubicBezTo>
                  <a:cubicBezTo>
                    <a:pt x="2325" y="3296"/>
                    <a:pt x="1287" y="5334"/>
                    <a:pt x="768" y="6692"/>
                  </a:cubicBezTo>
                  <a:cubicBezTo>
                    <a:pt x="248" y="8051"/>
                    <a:pt x="248" y="8730"/>
                    <a:pt x="145" y="9613"/>
                  </a:cubicBezTo>
                  <a:cubicBezTo>
                    <a:pt x="41" y="10496"/>
                    <a:pt x="-167" y="11583"/>
                    <a:pt x="248" y="11991"/>
                  </a:cubicBezTo>
                  <a:cubicBezTo>
                    <a:pt x="664" y="12398"/>
                    <a:pt x="1702" y="12126"/>
                    <a:pt x="3260" y="11855"/>
                  </a:cubicBezTo>
                  <a:cubicBezTo>
                    <a:pt x="4818" y="11583"/>
                    <a:pt x="6895" y="11311"/>
                    <a:pt x="8452" y="11243"/>
                  </a:cubicBezTo>
                  <a:cubicBezTo>
                    <a:pt x="10010" y="11175"/>
                    <a:pt x="11048" y="11311"/>
                    <a:pt x="11879" y="11787"/>
                  </a:cubicBezTo>
                  <a:cubicBezTo>
                    <a:pt x="12710" y="12262"/>
                    <a:pt x="13333" y="13077"/>
                    <a:pt x="13229" y="14232"/>
                  </a:cubicBezTo>
                  <a:cubicBezTo>
                    <a:pt x="13125" y="15387"/>
                    <a:pt x="12295" y="16881"/>
                    <a:pt x="10841" y="18104"/>
                  </a:cubicBezTo>
                  <a:cubicBezTo>
                    <a:pt x="9387" y="19326"/>
                    <a:pt x="7310" y="20277"/>
                    <a:pt x="5648" y="20821"/>
                  </a:cubicBezTo>
                  <a:cubicBezTo>
                    <a:pt x="3987" y="21364"/>
                    <a:pt x="2741" y="21500"/>
                    <a:pt x="1910" y="21228"/>
                  </a:cubicBezTo>
                  <a:cubicBezTo>
                    <a:pt x="1079" y="20957"/>
                    <a:pt x="664" y="20277"/>
                    <a:pt x="871" y="19530"/>
                  </a:cubicBezTo>
                  <a:cubicBezTo>
                    <a:pt x="1079" y="18783"/>
                    <a:pt x="1910" y="17968"/>
                    <a:pt x="2741" y="17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641600" y="4462612"/>
              <a:ext cx="181820" cy="34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28" fill="norm" stroke="1" extrusionOk="0">
                  <a:moveTo>
                    <a:pt x="20110" y="2926"/>
                  </a:moveTo>
                  <a:cubicBezTo>
                    <a:pt x="20855" y="1891"/>
                    <a:pt x="21600" y="857"/>
                    <a:pt x="21228" y="339"/>
                  </a:cubicBezTo>
                  <a:cubicBezTo>
                    <a:pt x="20855" y="-178"/>
                    <a:pt x="19366" y="-178"/>
                    <a:pt x="17131" y="857"/>
                  </a:cubicBezTo>
                  <a:cubicBezTo>
                    <a:pt x="14897" y="1891"/>
                    <a:pt x="11917" y="3961"/>
                    <a:pt x="9310" y="6742"/>
                  </a:cubicBezTo>
                  <a:cubicBezTo>
                    <a:pt x="6703" y="9523"/>
                    <a:pt x="4469" y="13015"/>
                    <a:pt x="3352" y="15214"/>
                  </a:cubicBezTo>
                  <a:cubicBezTo>
                    <a:pt x="2234" y="17412"/>
                    <a:pt x="2234" y="18318"/>
                    <a:pt x="2359" y="19094"/>
                  </a:cubicBezTo>
                  <a:cubicBezTo>
                    <a:pt x="2483" y="19870"/>
                    <a:pt x="2731" y="20517"/>
                    <a:pt x="3724" y="20905"/>
                  </a:cubicBezTo>
                  <a:cubicBezTo>
                    <a:pt x="4717" y="21293"/>
                    <a:pt x="6455" y="21422"/>
                    <a:pt x="8566" y="20775"/>
                  </a:cubicBezTo>
                  <a:cubicBezTo>
                    <a:pt x="10676" y="20129"/>
                    <a:pt x="13159" y="18706"/>
                    <a:pt x="14400" y="17671"/>
                  </a:cubicBezTo>
                  <a:cubicBezTo>
                    <a:pt x="15641" y="16636"/>
                    <a:pt x="15641" y="15990"/>
                    <a:pt x="14897" y="15472"/>
                  </a:cubicBezTo>
                  <a:cubicBezTo>
                    <a:pt x="14152" y="14955"/>
                    <a:pt x="12662" y="14567"/>
                    <a:pt x="10055" y="14502"/>
                  </a:cubicBezTo>
                  <a:cubicBezTo>
                    <a:pt x="7448" y="14438"/>
                    <a:pt x="3724" y="14696"/>
                    <a:pt x="0" y="14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2933700" y="4624806"/>
              <a:ext cx="247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1" y="17673"/>
                    <a:pt x="4062" y="13745"/>
                    <a:pt x="7662" y="10145"/>
                  </a:cubicBezTo>
                  <a:cubicBezTo>
                    <a:pt x="11262" y="6545"/>
                    <a:pt x="16431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245355" y="4478756"/>
              <a:ext cx="10109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2043" y="0"/>
                  </a:moveTo>
                  <a:cubicBezTo>
                    <a:pt x="8443" y="2110"/>
                    <a:pt x="4843" y="4221"/>
                    <a:pt x="2818" y="5710"/>
                  </a:cubicBezTo>
                  <a:cubicBezTo>
                    <a:pt x="793" y="7200"/>
                    <a:pt x="343" y="8069"/>
                    <a:pt x="118" y="8814"/>
                  </a:cubicBezTo>
                  <a:cubicBezTo>
                    <a:pt x="-107" y="9559"/>
                    <a:pt x="-107" y="10179"/>
                    <a:pt x="1018" y="10552"/>
                  </a:cubicBezTo>
                  <a:cubicBezTo>
                    <a:pt x="2143" y="10924"/>
                    <a:pt x="4393" y="11048"/>
                    <a:pt x="6868" y="10986"/>
                  </a:cubicBezTo>
                  <a:cubicBezTo>
                    <a:pt x="9343" y="10924"/>
                    <a:pt x="12043" y="10676"/>
                    <a:pt x="14518" y="10366"/>
                  </a:cubicBezTo>
                  <a:cubicBezTo>
                    <a:pt x="16993" y="10055"/>
                    <a:pt x="19243" y="9683"/>
                    <a:pt x="20368" y="9869"/>
                  </a:cubicBezTo>
                  <a:cubicBezTo>
                    <a:pt x="21493" y="10055"/>
                    <a:pt x="21493" y="10800"/>
                    <a:pt x="20818" y="12290"/>
                  </a:cubicBezTo>
                  <a:cubicBezTo>
                    <a:pt x="20143" y="13779"/>
                    <a:pt x="18793" y="16014"/>
                    <a:pt x="17668" y="17566"/>
                  </a:cubicBezTo>
                  <a:cubicBezTo>
                    <a:pt x="16543" y="19117"/>
                    <a:pt x="15643" y="19986"/>
                    <a:pt x="16318" y="20545"/>
                  </a:cubicBezTo>
                  <a:cubicBezTo>
                    <a:pt x="16993" y="21103"/>
                    <a:pt x="19243" y="21352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449787" y="4552326"/>
              <a:ext cx="157014" cy="24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38" fill="norm" stroke="1" extrusionOk="0">
                  <a:moveTo>
                    <a:pt x="21364" y="776"/>
                  </a:moveTo>
                  <a:cubicBezTo>
                    <a:pt x="20212" y="227"/>
                    <a:pt x="19060" y="-322"/>
                    <a:pt x="16756" y="227"/>
                  </a:cubicBezTo>
                  <a:cubicBezTo>
                    <a:pt x="14452" y="776"/>
                    <a:pt x="10996" y="2424"/>
                    <a:pt x="7972" y="4986"/>
                  </a:cubicBezTo>
                  <a:cubicBezTo>
                    <a:pt x="4948" y="7549"/>
                    <a:pt x="2356" y="11027"/>
                    <a:pt x="1060" y="13590"/>
                  </a:cubicBezTo>
                  <a:cubicBezTo>
                    <a:pt x="-236" y="16153"/>
                    <a:pt x="-236" y="17800"/>
                    <a:pt x="484" y="18990"/>
                  </a:cubicBezTo>
                  <a:cubicBezTo>
                    <a:pt x="1204" y="20180"/>
                    <a:pt x="2644" y="20912"/>
                    <a:pt x="5236" y="21095"/>
                  </a:cubicBezTo>
                  <a:cubicBezTo>
                    <a:pt x="7828" y="21278"/>
                    <a:pt x="11572" y="20912"/>
                    <a:pt x="14452" y="19173"/>
                  </a:cubicBezTo>
                  <a:cubicBezTo>
                    <a:pt x="17332" y="17434"/>
                    <a:pt x="19348" y="14322"/>
                    <a:pt x="19780" y="11851"/>
                  </a:cubicBezTo>
                  <a:cubicBezTo>
                    <a:pt x="20212" y="9380"/>
                    <a:pt x="19060" y="7549"/>
                    <a:pt x="17764" y="6451"/>
                  </a:cubicBezTo>
                  <a:cubicBezTo>
                    <a:pt x="16468" y="5353"/>
                    <a:pt x="15028" y="4986"/>
                    <a:pt x="13588" y="4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3689350" y="4472406"/>
              <a:ext cx="117992" cy="36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61" fill="norm" stroke="1" extrusionOk="0">
                  <a:moveTo>
                    <a:pt x="6821" y="0"/>
                  </a:moveTo>
                  <a:cubicBezTo>
                    <a:pt x="8716" y="123"/>
                    <a:pt x="10611" y="247"/>
                    <a:pt x="13074" y="1419"/>
                  </a:cubicBezTo>
                  <a:cubicBezTo>
                    <a:pt x="15537" y="2592"/>
                    <a:pt x="18568" y="4814"/>
                    <a:pt x="20084" y="7591"/>
                  </a:cubicBezTo>
                  <a:cubicBezTo>
                    <a:pt x="21600" y="10368"/>
                    <a:pt x="21600" y="13701"/>
                    <a:pt x="19137" y="16169"/>
                  </a:cubicBezTo>
                  <a:cubicBezTo>
                    <a:pt x="16674" y="18638"/>
                    <a:pt x="11747" y="20242"/>
                    <a:pt x="8147" y="20921"/>
                  </a:cubicBezTo>
                  <a:cubicBezTo>
                    <a:pt x="4547" y="21600"/>
                    <a:pt x="2274" y="21353"/>
                    <a:pt x="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3848099" y="4239104"/>
              <a:ext cx="222251" cy="18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786"/>
                  </a:moveTo>
                  <a:cubicBezTo>
                    <a:pt x="617" y="1793"/>
                    <a:pt x="1234" y="800"/>
                    <a:pt x="2057" y="304"/>
                  </a:cubicBezTo>
                  <a:cubicBezTo>
                    <a:pt x="2880" y="-193"/>
                    <a:pt x="3909" y="-193"/>
                    <a:pt x="5143" y="1173"/>
                  </a:cubicBezTo>
                  <a:cubicBezTo>
                    <a:pt x="6377" y="2538"/>
                    <a:pt x="7817" y="5269"/>
                    <a:pt x="7303" y="7876"/>
                  </a:cubicBezTo>
                  <a:cubicBezTo>
                    <a:pt x="6789" y="10483"/>
                    <a:pt x="4320" y="12966"/>
                    <a:pt x="2674" y="15076"/>
                  </a:cubicBezTo>
                  <a:cubicBezTo>
                    <a:pt x="1029" y="17186"/>
                    <a:pt x="206" y="18924"/>
                    <a:pt x="309" y="19917"/>
                  </a:cubicBezTo>
                  <a:cubicBezTo>
                    <a:pt x="411" y="20910"/>
                    <a:pt x="1440" y="21159"/>
                    <a:pt x="5143" y="21283"/>
                  </a:cubicBezTo>
                  <a:cubicBezTo>
                    <a:pt x="8846" y="21407"/>
                    <a:pt x="15223" y="21407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2321983" y="4974056"/>
              <a:ext cx="1329267" cy="7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1169" y="20463"/>
                  </a:moveTo>
                  <a:cubicBezTo>
                    <a:pt x="894" y="20463"/>
                    <a:pt x="619" y="20463"/>
                    <a:pt x="396" y="20463"/>
                  </a:cubicBezTo>
                  <a:cubicBezTo>
                    <a:pt x="172" y="20463"/>
                    <a:pt x="0" y="20463"/>
                    <a:pt x="0" y="20747"/>
                  </a:cubicBezTo>
                  <a:cubicBezTo>
                    <a:pt x="0" y="21032"/>
                    <a:pt x="172" y="21600"/>
                    <a:pt x="808" y="21032"/>
                  </a:cubicBezTo>
                  <a:cubicBezTo>
                    <a:pt x="1445" y="20463"/>
                    <a:pt x="2545" y="18758"/>
                    <a:pt x="3801" y="16768"/>
                  </a:cubicBezTo>
                  <a:cubicBezTo>
                    <a:pt x="5056" y="14779"/>
                    <a:pt x="6466" y="12505"/>
                    <a:pt x="7790" y="10516"/>
                  </a:cubicBezTo>
                  <a:cubicBezTo>
                    <a:pt x="9115" y="8526"/>
                    <a:pt x="10353" y="6821"/>
                    <a:pt x="11591" y="5400"/>
                  </a:cubicBezTo>
                  <a:cubicBezTo>
                    <a:pt x="12829" y="3979"/>
                    <a:pt x="14068" y="2842"/>
                    <a:pt x="15340" y="1989"/>
                  </a:cubicBezTo>
                  <a:cubicBezTo>
                    <a:pt x="16613" y="1137"/>
                    <a:pt x="17920" y="568"/>
                    <a:pt x="18969" y="284"/>
                  </a:cubicBezTo>
                  <a:cubicBezTo>
                    <a:pt x="20018" y="0"/>
                    <a:pt x="208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2682023" y="5132806"/>
              <a:ext cx="258027" cy="29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6" fill="norm" stroke="1" extrusionOk="0">
                  <a:moveTo>
                    <a:pt x="21407" y="0"/>
                  </a:moveTo>
                  <a:cubicBezTo>
                    <a:pt x="17017" y="0"/>
                    <a:pt x="12627" y="0"/>
                    <a:pt x="9466" y="157"/>
                  </a:cubicBezTo>
                  <a:cubicBezTo>
                    <a:pt x="6305" y="313"/>
                    <a:pt x="4373" y="626"/>
                    <a:pt x="2880" y="1409"/>
                  </a:cubicBezTo>
                  <a:cubicBezTo>
                    <a:pt x="1387" y="2191"/>
                    <a:pt x="334" y="3443"/>
                    <a:pt x="70" y="4930"/>
                  </a:cubicBezTo>
                  <a:cubicBezTo>
                    <a:pt x="-193" y="6417"/>
                    <a:pt x="334" y="8139"/>
                    <a:pt x="773" y="9391"/>
                  </a:cubicBezTo>
                  <a:cubicBezTo>
                    <a:pt x="1212" y="10643"/>
                    <a:pt x="1563" y="11426"/>
                    <a:pt x="2178" y="11739"/>
                  </a:cubicBezTo>
                  <a:cubicBezTo>
                    <a:pt x="2792" y="12052"/>
                    <a:pt x="3670" y="11896"/>
                    <a:pt x="5690" y="11974"/>
                  </a:cubicBezTo>
                  <a:cubicBezTo>
                    <a:pt x="7709" y="12052"/>
                    <a:pt x="10870" y="12365"/>
                    <a:pt x="12890" y="12913"/>
                  </a:cubicBezTo>
                  <a:cubicBezTo>
                    <a:pt x="14909" y="13461"/>
                    <a:pt x="15787" y="14243"/>
                    <a:pt x="16227" y="15104"/>
                  </a:cubicBezTo>
                  <a:cubicBezTo>
                    <a:pt x="16666" y="15965"/>
                    <a:pt x="16666" y="16904"/>
                    <a:pt x="15787" y="17843"/>
                  </a:cubicBezTo>
                  <a:cubicBezTo>
                    <a:pt x="14909" y="18783"/>
                    <a:pt x="13153" y="19722"/>
                    <a:pt x="11573" y="20348"/>
                  </a:cubicBezTo>
                  <a:cubicBezTo>
                    <a:pt x="9992" y="20974"/>
                    <a:pt x="8587" y="21287"/>
                    <a:pt x="7270" y="21443"/>
                  </a:cubicBezTo>
                  <a:cubicBezTo>
                    <a:pt x="5953" y="21600"/>
                    <a:pt x="4724" y="21600"/>
                    <a:pt x="4461" y="21287"/>
                  </a:cubicBezTo>
                  <a:cubicBezTo>
                    <a:pt x="4197" y="20974"/>
                    <a:pt x="4900" y="20348"/>
                    <a:pt x="5602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959100" y="5139935"/>
              <a:ext cx="301715" cy="27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49" fill="norm" stroke="1" extrusionOk="0">
                  <a:moveTo>
                    <a:pt x="20392" y="2394"/>
                  </a:moveTo>
                  <a:cubicBezTo>
                    <a:pt x="20996" y="1740"/>
                    <a:pt x="21600" y="1085"/>
                    <a:pt x="21524" y="594"/>
                  </a:cubicBezTo>
                  <a:cubicBezTo>
                    <a:pt x="21449" y="103"/>
                    <a:pt x="20694" y="-224"/>
                    <a:pt x="19032" y="185"/>
                  </a:cubicBezTo>
                  <a:cubicBezTo>
                    <a:pt x="17371" y="594"/>
                    <a:pt x="14803" y="1740"/>
                    <a:pt x="12008" y="4031"/>
                  </a:cubicBezTo>
                  <a:cubicBezTo>
                    <a:pt x="9214" y="6321"/>
                    <a:pt x="6193" y="9758"/>
                    <a:pt x="4456" y="12131"/>
                  </a:cubicBezTo>
                  <a:cubicBezTo>
                    <a:pt x="2719" y="14503"/>
                    <a:pt x="2266" y="15812"/>
                    <a:pt x="1964" y="16876"/>
                  </a:cubicBezTo>
                  <a:cubicBezTo>
                    <a:pt x="1662" y="17940"/>
                    <a:pt x="1510" y="18758"/>
                    <a:pt x="1737" y="19412"/>
                  </a:cubicBezTo>
                  <a:cubicBezTo>
                    <a:pt x="1964" y="20067"/>
                    <a:pt x="2568" y="20558"/>
                    <a:pt x="4531" y="20885"/>
                  </a:cubicBezTo>
                  <a:cubicBezTo>
                    <a:pt x="6495" y="21212"/>
                    <a:pt x="9818" y="21376"/>
                    <a:pt x="11933" y="21131"/>
                  </a:cubicBezTo>
                  <a:cubicBezTo>
                    <a:pt x="14048" y="20885"/>
                    <a:pt x="14954" y="20231"/>
                    <a:pt x="15180" y="19576"/>
                  </a:cubicBezTo>
                  <a:cubicBezTo>
                    <a:pt x="15407" y="18921"/>
                    <a:pt x="14954" y="18267"/>
                    <a:pt x="12915" y="17612"/>
                  </a:cubicBezTo>
                  <a:cubicBezTo>
                    <a:pt x="10876" y="16958"/>
                    <a:pt x="7250" y="16303"/>
                    <a:pt x="4834" y="15812"/>
                  </a:cubicBezTo>
                  <a:cubicBezTo>
                    <a:pt x="2417" y="15321"/>
                    <a:pt x="1208" y="14994"/>
                    <a:pt x="0" y="14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4235449" y="4942306"/>
              <a:ext cx="323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6800"/>
                    <a:pt x="7624" y="12000"/>
                    <a:pt x="11224" y="8400"/>
                  </a:cubicBezTo>
                  <a:cubicBezTo>
                    <a:pt x="14824" y="4800"/>
                    <a:pt x="1821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4419599" y="4840706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96"/>
                    <a:pt x="7200" y="9191"/>
                    <a:pt x="3600" y="12791"/>
                  </a:cubicBezTo>
                  <a:cubicBezTo>
                    <a:pt x="0" y="16391"/>
                    <a:pt x="0" y="189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4967581" y="4460413"/>
              <a:ext cx="182269" cy="43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61" fill="norm" stroke="1" extrusionOk="0">
                  <a:moveTo>
                    <a:pt x="21136" y="1523"/>
                  </a:moveTo>
                  <a:cubicBezTo>
                    <a:pt x="19663" y="899"/>
                    <a:pt x="18191" y="276"/>
                    <a:pt x="16841" y="69"/>
                  </a:cubicBezTo>
                  <a:cubicBezTo>
                    <a:pt x="15491" y="-139"/>
                    <a:pt x="14263" y="69"/>
                    <a:pt x="11563" y="1419"/>
                  </a:cubicBezTo>
                  <a:cubicBezTo>
                    <a:pt x="8863" y="2769"/>
                    <a:pt x="4691" y="5261"/>
                    <a:pt x="2359" y="7909"/>
                  </a:cubicBezTo>
                  <a:cubicBezTo>
                    <a:pt x="27" y="10557"/>
                    <a:pt x="-464" y="13361"/>
                    <a:pt x="395" y="15646"/>
                  </a:cubicBezTo>
                  <a:cubicBezTo>
                    <a:pt x="1254" y="17930"/>
                    <a:pt x="3463" y="19696"/>
                    <a:pt x="5672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5194278" y="4508782"/>
              <a:ext cx="209572" cy="2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35" fill="norm" stroke="1" extrusionOk="0">
                  <a:moveTo>
                    <a:pt x="6482" y="5751"/>
                  </a:moveTo>
                  <a:cubicBezTo>
                    <a:pt x="7562" y="4220"/>
                    <a:pt x="8642" y="2689"/>
                    <a:pt x="9722" y="1584"/>
                  </a:cubicBezTo>
                  <a:cubicBezTo>
                    <a:pt x="10802" y="478"/>
                    <a:pt x="11882" y="-202"/>
                    <a:pt x="12314" y="53"/>
                  </a:cubicBezTo>
                  <a:cubicBezTo>
                    <a:pt x="12746" y="308"/>
                    <a:pt x="12530" y="1499"/>
                    <a:pt x="10910" y="4135"/>
                  </a:cubicBezTo>
                  <a:cubicBezTo>
                    <a:pt x="9290" y="6771"/>
                    <a:pt x="6266" y="10853"/>
                    <a:pt x="4322" y="13574"/>
                  </a:cubicBezTo>
                  <a:cubicBezTo>
                    <a:pt x="2378" y="16296"/>
                    <a:pt x="1514" y="17656"/>
                    <a:pt x="866" y="18762"/>
                  </a:cubicBezTo>
                  <a:cubicBezTo>
                    <a:pt x="218" y="19867"/>
                    <a:pt x="-214" y="20718"/>
                    <a:pt x="110" y="21058"/>
                  </a:cubicBezTo>
                  <a:cubicBezTo>
                    <a:pt x="434" y="21398"/>
                    <a:pt x="1514" y="21228"/>
                    <a:pt x="4646" y="20718"/>
                  </a:cubicBezTo>
                  <a:cubicBezTo>
                    <a:pt x="7778" y="20207"/>
                    <a:pt x="12962" y="19357"/>
                    <a:pt x="16094" y="18847"/>
                  </a:cubicBezTo>
                  <a:cubicBezTo>
                    <a:pt x="19226" y="18337"/>
                    <a:pt x="20306" y="18167"/>
                    <a:pt x="21386" y="17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5331883" y="4681956"/>
              <a:ext cx="846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5468673" y="4491456"/>
              <a:ext cx="163778" cy="32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63" fill="norm" stroke="1" extrusionOk="0">
                  <a:moveTo>
                    <a:pt x="14781" y="0"/>
                  </a:moveTo>
                  <a:cubicBezTo>
                    <a:pt x="11181" y="3877"/>
                    <a:pt x="7581" y="7754"/>
                    <a:pt x="5089" y="10869"/>
                  </a:cubicBezTo>
                  <a:cubicBezTo>
                    <a:pt x="2596" y="13985"/>
                    <a:pt x="1212" y="16338"/>
                    <a:pt x="519" y="18000"/>
                  </a:cubicBezTo>
                  <a:cubicBezTo>
                    <a:pt x="-173" y="19662"/>
                    <a:pt x="-173" y="20631"/>
                    <a:pt x="519" y="21115"/>
                  </a:cubicBezTo>
                  <a:cubicBezTo>
                    <a:pt x="1212" y="21600"/>
                    <a:pt x="2596" y="21600"/>
                    <a:pt x="6196" y="20977"/>
                  </a:cubicBezTo>
                  <a:cubicBezTo>
                    <a:pt x="9796" y="20354"/>
                    <a:pt x="15612" y="19108"/>
                    <a:pt x="21427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5579398" y="4681956"/>
              <a:ext cx="27653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2442" y="5643"/>
                    <a:pt x="4727" y="11286"/>
                    <a:pt x="1642" y="14595"/>
                  </a:cubicBezTo>
                  <a:cubicBezTo>
                    <a:pt x="-1444" y="17903"/>
                    <a:pt x="99" y="18876"/>
                    <a:pt x="3956" y="19654"/>
                  </a:cubicBezTo>
                  <a:cubicBezTo>
                    <a:pt x="7813" y="20432"/>
                    <a:pt x="13985" y="21016"/>
                    <a:pt x="20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5746749" y="4732756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4400"/>
                    <a:pt x="6171" y="7200"/>
                    <a:pt x="9771" y="3600"/>
                  </a:cubicBezTo>
                  <a:cubicBezTo>
                    <a:pt x="13371" y="0"/>
                    <a:pt x="17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6040556" y="4568599"/>
              <a:ext cx="182444" cy="30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3" fill="norm" stroke="1" extrusionOk="0">
                  <a:moveTo>
                    <a:pt x="21400" y="817"/>
                  </a:moveTo>
                  <a:cubicBezTo>
                    <a:pt x="20407" y="376"/>
                    <a:pt x="19414" y="-65"/>
                    <a:pt x="18172" y="8"/>
                  </a:cubicBezTo>
                  <a:cubicBezTo>
                    <a:pt x="16931" y="82"/>
                    <a:pt x="15441" y="670"/>
                    <a:pt x="12834" y="2653"/>
                  </a:cubicBezTo>
                  <a:cubicBezTo>
                    <a:pt x="10228" y="4637"/>
                    <a:pt x="6503" y="8017"/>
                    <a:pt x="4021" y="11102"/>
                  </a:cubicBezTo>
                  <a:cubicBezTo>
                    <a:pt x="1538" y="14188"/>
                    <a:pt x="297" y="16980"/>
                    <a:pt x="48" y="18670"/>
                  </a:cubicBezTo>
                  <a:cubicBezTo>
                    <a:pt x="-200" y="20359"/>
                    <a:pt x="545" y="20947"/>
                    <a:pt x="1538" y="21241"/>
                  </a:cubicBezTo>
                  <a:cubicBezTo>
                    <a:pt x="2531" y="21535"/>
                    <a:pt x="3772" y="21535"/>
                    <a:pt x="5014" y="21168"/>
                  </a:cubicBezTo>
                  <a:cubicBezTo>
                    <a:pt x="6255" y="20800"/>
                    <a:pt x="7497" y="20066"/>
                    <a:pt x="8117" y="19331"/>
                  </a:cubicBezTo>
                  <a:cubicBezTo>
                    <a:pt x="8738" y="18596"/>
                    <a:pt x="8738" y="17862"/>
                    <a:pt x="7993" y="17200"/>
                  </a:cubicBezTo>
                  <a:cubicBezTo>
                    <a:pt x="7248" y="16539"/>
                    <a:pt x="5759" y="15951"/>
                    <a:pt x="4269" y="15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6212097" y="4668119"/>
              <a:ext cx="116523" cy="17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951" fill="norm" stroke="1" extrusionOk="0">
                  <a:moveTo>
                    <a:pt x="19004" y="4656"/>
                  </a:moveTo>
                  <a:cubicBezTo>
                    <a:pt x="20141" y="2898"/>
                    <a:pt x="21278" y="1140"/>
                    <a:pt x="20710" y="386"/>
                  </a:cubicBezTo>
                  <a:cubicBezTo>
                    <a:pt x="20141" y="-367"/>
                    <a:pt x="17867" y="-116"/>
                    <a:pt x="14078" y="2019"/>
                  </a:cubicBezTo>
                  <a:cubicBezTo>
                    <a:pt x="10289" y="4154"/>
                    <a:pt x="4983" y="8173"/>
                    <a:pt x="2331" y="11438"/>
                  </a:cubicBezTo>
                  <a:cubicBezTo>
                    <a:pt x="-322" y="14703"/>
                    <a:pt x="-322" y="17214"/>
                    <a:pt x="436" y="18847"/>
                  </a:cubicBezTo>
                  <a:cubicBezTo>
                    <a:pt x="1194" y="20480"/>
                    <a:pt x="2710" y="21233"/>
                    <a:pt x="6310" y="20856"/>
                  </a:cubicBezTo>
                  <a:cubicBezTo>
                    <a:pt x="9910" y="20480"/>
                    <a:pt x="15594" y="18973"/>
                    <a:pt x="18246" y="16963"/>
                  </a:cubicBezTo>
                  <a:cubicBezTo>
                    <a:pt x="20899" y="14954"/>
                    <a:pt x="20520" y="12442"/>
                    <a:pt x="20331" y="10810"/>
                  </a:cubicBezTo>
                  <a:cubicBezTo>
                    <a:pt x="20141" y="9177"/>
                    <a:pt x="20141" y="8424"/>
                    <a:pt x="20141" y="7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6426199" y="4565379"/>
              <a:ext cx="123880" cy="31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23" fill="norm" stroke="1" extrusionOk="0">
                  <a:moveTo>
                    <a:pt x="0" y="587"/>
                  </a:moveTo>
                  <a:cubicBezTo>
                    <a:pt x="1464" y="155"/>
                    <a:pt x="2929" y="-277"/>
                    <a:pt x="5492" y="227"/>
                  </a:cubicBezTo>
                  <a:cubicBezTo>
                    <a:pt x="8054" y="731"/>
                    <a:pt x="11715" y="2171"/>
                    <a:pt x="15010" y="4259"/>
                  </a:cubicBezTo>
                  <a:cubicBezTo>
                    <a:pt x="18305" y="6347"/>
                    <a:pt x="21234" y="9083"/>
                    <a:pt x="21417" y="11747"/>
                  </a:cubicBezTo>
                  <a:cubicBezTo>
                    <a:pt x="21600" y="14411"/>
                    <a:pt x="19037" y="17003"/>
                    <a:pt x="15925" y="18587"/>
                  </a:cubicBezTo>
                  <a:cubicBezTo>
                    <a:pt x="12814" y="20171"/>
                    <a:pt x="9153" y="20747"/>
                    <a:pt x="5492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6598647" y="4421039"/>
              <a:ext cx="189504" cy="25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93" fill="norm" stroke="1" extrusionOk="0">
                  <a:moveTo>
                    <a:pt x="607" y="2172"/>
                  </a:moveTo>
                  <a:cubicBezTo>
                    <a:pt x="1327" y="1463"/>
                    <a:pt x="2047" y="755"/>
                    <a:pt x="3367" y="313"/>
                  </a:cubicBezTo>
                  <a:cubicBezTo>
                    <a:pt x="4687" y="-130"/>
                    <a:pt x="6607" y="-307"/>
                    <a:pt x="7687" y="1198"/>
                  </a:cubicBezTo>
                  <a:cubicBezTo>
                    <a:pt x="8767" y="2703"/>
                    <a:pt x="9007" y="5890"/>
                    <a:pt x="8167" y="8103"/>
                  </a:cubicBezTo>
                  <a:cubicBezTo>
                    <a:pt x="7327" y="10316"/>
                    <a:pt x="5407" y="11555"/>
                    <a:pt x="3607" y="12795"/>
                  </a:cubicBezTo>
                  <a:cubicBezTo>
                    <a:pt x="1807" y="14034"/>
                    <a:pt x="127" y="15273"/>
                    <a:pt x="7" y="15982"/>
                  </a:cubicBezTo>
                  <a:cubicBezTo>
                    <a:pt x="-113" y="16690"/>
                    <a:pt x="1327" y="16867"/>
                    <a:pt x="4687" y="17309"/>
                  </a:cubicBezTo>
                  <a:cubicBezTo>
                    <a:pt x="8047" y="17752"/>
                    <a:pt x="13327" y="18460"/>
                    <a:pt x="16447" y="19168"/>
                  </a:cubicBezTo>
                  <a:cubicBezTo>
                    <a:pt x="19567" y="19877"/>
                    <a:pt x="20527" y="20585"/>
                    <a:pt x="21487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5314949" y="5031206"/>
              <a:ext cx="1143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0" y="20800"/>
                    <a:pt x="2640" y="20000"/>
                    <a:pt x="3960" y="18600"/>
                  </a:cubicBezTo>
                  <a:cubicBezTo>
                    <a:pt x="5280" y="17200"/>
                    <a:pt x="6600" y="15200"/>
                    <a:pt x="8060" y="13600"/>
                  </a:cubicBezTo>
                  <a:cubicBezTo>
                    <a:pt x="9520" y="12000"/>
                    <a:pt x="11120" y="10800"/>
                    <a:pt x="12700" y="9400"/>
                  </a:cubicBezTo>
                  <a:cubicBezTo>
                    <a:pt x="14280" y="8000"/>
                    <a:pt x="15840" y="6400"/>
                    <a:pt x="17320" y="4800"/>
                  </a:cubicBezTo>
                  <a:cubicBezTo>
                    <a:pt x="18800" y="3200"/>
                    <a:pt x="202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710627" y="5209006"/>
              <a:ext cx="245673" cy="21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72" fill="norm" stroke="1" extrusionOk="0">
                  <a:moveTo>
                    <a:pt x="13673" y="0"/>
                  </a:moveTo>
                  <a:cubicBezTo>
                    <a:pt x="10535" y="3388"/>
                    <a:pt x="7396" y="6776"/>
                    <a:pt x="5089" y="9741"/>
                  </a:cubicBezTo>
                  <a:cubicBezTo>
                    <a:pt x="2781" y="12706"/>
                    <a:pt x="1304" y="15247"/>
                    <a:pt x="565" y="17153"/>
                  </a:cubicBezTo>
                  <a:cubicBezTo>
                    <a:pt x="-173" y="19059"/>
                    <a:pt x="-173" y="20329"/>
                    <a:pt x="473" y="20965"/>
                  </a:cubicBezTo>
                  <a:cubicBezTo>
                    <a:pt x="1119" y="21600"/>
                    <a:pt x="2412" y="21600"/>
                    <a:pt x="5458" y="21176"/>
                  </a:cubicBezTo>
                  <a:cubicBezTo>
                    <a:pt x="8504" y="20753"/>
                    <a:pt x="13304" y="19906"/>
                    <a:pt x="16258" y="19271"/>
                  </a:cubicBezTo>
                  <a:cubicBezTo>
                    <a:pt x="19212" y="18635"/>
                    <a:pt x="20319" y="18212"/>
                    <a:pt x="21427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859830" y="5374106"/>
              <a:ext cx="3932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7476" y="0"/>
                  </a:moveTo>
                  <a:cubicBezTo>
                    <a:pt x="4065" y="4320"/>
                    <a:pt x="655" y="8640"/>
                    <a:pt x="86" y="12060"/>
                  </a:cubicBezTo>
                  <a:cubicBezTo>
                    <a:pt x="-482" y="15480"/>
                    <a:pt x="1792" y="18000"/>
                    <a:pt x="5771" y="19440"/>
                  </a:cubicBezTo>
                  <a:cubicBezTo>
                    <a:pt x="9750" y="20880"/>
                    <a:pt x="15434" y="21240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6013955" y="5209006"/>
              <a:ext cx="11523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17265" y="0"/>
                  </a:moveTo>
                  <a:cubicBezTo>
                    <a:pt x="11865" y="2779"/>
                    <a:pt x="6465" y="5558"/>
                    <a:pt x="3572" y="7263"/>
                  </a:cubicBezTo>
                  <a:cubicBezTo>
                    <a:pt x="679" y="8968"/>
                    <a:pt x="294" y="9600"/>
                    <a:pt x="101" y="10232"/>
                  </a:cubicBezTo>
                  <a:cubicBezTo>
                    <a:pt x="-92" y="10863"/>
                    <a:pt x="-92" y="11495"/>
                    <a:pt x="872" y="11937"/>
                  </a:cubicBezTo>
                  <a:cubicBezTo>
                    <a:pt x="1837" y="12379"/>
                    <a:pt x="3765" y="12632"/>
                    <a:pt x="5887" y="12695"/>
                  </a:cubicBezTo>
                  <a:cubicBezTo>
                    <a:pt x="8008" y="12758"/>
                    <a:pt x="10322" y="12632"/>
                    <a:pt x="13022" y="12379"/>
                  </a:cubicBezTo>
                  <a:cubicBezTo>
                    <a:pt x="15722" y="12126"/>
                    <a:pt x="18808" y="11747"/>
                    <a:pt x="20158" y="11874"/>
                  </a:cubicBezTo>
                  <a:cubicBezTo>
                    <a:pt x="21508" y="12000"/>
                    <a:pt x="21122" y="12632"/>
                    <a:pt x="19772" y="13832"/>
                  </a:cubicBezTo>
                  <a:cubicBezTo>
                    <a:pt x="18422" y="15032"/>
                    <a:pt x="16108" y="16800"/>
                    <a:pt x="15529" y="18189"/>
                  </a:cubicBezTo>
                  <a:cubicBezTo>
                    <a:pt x="14951" y="19579"/>
                    <a:pt x="16108" y="20589"/>
                    <a:pt x="172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7054849" y="4942306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6000"/>
                    <a:pt x="10989" y="10400"/>
                    <a:pt x="14589" y="6800"/>
                  </a:cubicBezTo>
                  <a:cubicBezTo>
                    <a:pt x="18189" y="3200"/>
                    <a:pt x="19895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7175499" y="4872456"/>
              <a:ext cx="381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60"/>
                    <a:pt x="9600" y="919"/>
                    <a:pt x="6000" y="1991"/>
                  </a:cubicBezTo>
                  <a:cubicBezTo>
                    <a:pt x="2400" y="3064"/>
                    <a:pt x="1200" y="4749"/>
                    <a:pt x="600" y="8119"/>
                  </a:cubicBezTo>
                  <a:cubicBezTo>
                    <a:pt x="0" y="11489"/>
                    <a:pt x="0" y="16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7473595" y="4580356"/>
              <a:ext cx="17180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fill="norm" stroke="1" extrusionOk="0">
                  <a:moveTo>
                    <a:pt x="20872" y="0"/>
                  </a:moveTo>
                  <a:cubicBezTo>
                    <a:pt x="17272" y="882"/>
                    <a:pt x="13672" y="1763"/>
                    <a:pt x="9943" y="4114"/>
                  </a:cubicBezTo>
                  <a:cubicBezTo>
                    <a:pt x="6215" y="6465"/>
                    <a:pt x="2358" y="10286"/>
                    <a:pt x="815" y="13298"/>
                  </a:cubicBezTo>
                  <a:cubicBezTo>
                    <a:pt x="-728" y="16310"/>
                    <a:pt x="43" y="18514"/>
                    <a:pt x="2101" y="19763"/>
                  </a:cubicBezTo>
                  <a:cubicBezTo>
                    <a:pt x="4158" y="21012"/>
                    <a:pt x="7501" y="21306"/>
                    <a:pt x="108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620302" y="4589569"/>
              <a:ext cx="131164" cy="29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299" fill="norm" stroke="1" extrusionOk="0">
                  <a:moveTo>
                    <a:pt x="18894" y="717"/>
                  </a:moveTo>
                  <a:cubicBezTo>
                    <a:pt x="17565" y="254"/>
                    <a:pt x="16236" y="-209"/>
                    <a:pt x="13079" y="100"/>
                  </a:cubicBezTo>
                  <a:cubicBezTo>
                    <a:pt x="9922" y="408"/>
                    <a:pt x="4937" y="1488"/>
                    <a:pt x="2279" y="2800"/>
                  </a:cubicBezTo>
                  <a:cubicBezTo>
                    <a:pt x="-380" y="4111"/>
                    <a:pt x="-712" y="5654"/>
                    <a:pt x="1282" y="7582"/>
                  </a:cubicBezTo>
                  <a:cubicBezTo>
                    <a:pt x="3276" y="9511"/>
                    <a:pt x="7596" y="11825"/>
                    <a:pt x="10586" y="13522"/>
                  </a:cubicBezTo>
                  <a:cubicBezTo>
                    <a:pt x="13577" y="15220"/>
                    <a:pt x="15239" y="16300"/>
                    <a:pt x="16070" y="17302"/>
                  </a:cubicBezTo>
                  <a:cubicBezTo>
                    <a:pt x="16900" y="18305"/>
                    <a:pt x="16900" y="19231"/>
                    <a:pt x="16070" y="19848"/>
                  </a:cubicBezTo>
                  <a:cubicBezTo>
                    <a:pt x="15239" y="20465"/>
                    <a:pt x="13577" y="20774"/>
                    <a:pt x="11916" y="21005"/>
                  </a:cubicBezTo>
                  <a:cubicBezTo>
                    <a:pt x="10254" y="21237"/>
                    <a:pt x="8593" y="21391"/>
                    <a:pt x="7097" y="21237"/>
                  </a:cubicBezTo>
                  <a:cubicBezTo>
                    <a:pt x="5602" y="21082"/>
                    <a:pt x="4273" y="20620"/>
                    <a:pt x="3276" y="19540"/>
                  </a:cubicBezTo>
                  <a:cubicBezTo>
                    <a:pt x="2279" y="18460"/>
                    <a:pt x="1614" y="16762"/>
                    <a:pt x="2943" y="14911"/>
                  </a:cubicBezTo>
                  <a:cubicBezTo>
                    <a:pt x="4273" y="13060"/>
                    <a:pt x="7596" y="11054"/>
                    <a:pt x="9922" y="9742"/>
                  </a:cubicBezTo>
                  <a:cubicBezTo>
                    <a:pt x="12248" y="8431"/>
                    <a:pt x="13577" y="7814"/>
                    <a:pt x="15571" y="6965"/>
                  </a:cubicBezTo>
                  <a:cubicBezTo>
                    <a:pt x="17565" y="6117"/>
                    <a:pt x="20223" y="5037"/>
                    <a:pt x="20556" y="4497"/>
                  </a:cubicBezTo>
                  <a:cubicBezTo>
                    <a:pt x="20888" y="3957"/>
                    <a:pt x="18894" y="3957"/>
                    <a:pt x="16900" y="3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7804149" y="4593056"/>
              <a:ext cx="78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0" y="0"/>
                  </a:moveTo>
                  <a:cubicBezTo>
                    <a:pt x="0" y="2400"/>
                    <a:pt x="0" y="4800"/>
                    <a:pt x="568" y="6375"/>
                  </a:cubicBezTo>
                  <a:cubicBezTo>
                    <a:pt x="1137" y="7950"/>
                    <a:pt x="2274" y="8700"/>
                    <a:pt x="4547" y="9075"/>
                  </a:cubicBezTo>
                  <a:cubicBezTo>
                    <a:pt x="6821" y="9450"/>
                    <a:pt x="10232" y="9450"/>
                    <a:pt x="13074" y="9225"/>
                  </a:cubicBezTo>
                  <a:cubicBezTo>
                    <a:pt x="15916" y="9000"/>
                    <a:pt x="18189" y="8550"/>
                    <a:pt x="19611" y="8775"/>
                  </a:cubicBezTo>
                  <a:cubicBezTo>
                    <a:pt x="21032" y="9000"/>
                    <a:pt x="21600" y="9900"/>
                    <a:pt x="20747" y="11775"/>
                  </a:cubicBezTo>
                  <a:cubicBezTo>
                    <a:pt x="19895" y="13650"/>
                    <a:pt x="17621" y="16500"/>
                    <a:pt x="17053" y="18300"/>
                  </a:cubicBezTo>
                  <a:cubicBezTo>
                    <a:pt x="16484" y="20100"/>
                    <a:pt x="17621" y="20850"/>
                    <a:pt x="187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7950199" y="4739106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6800"/>
                    <a:pt x="10611" y="12000"/>
                    <a:pt x="14211" y="8400"/>
                  </a:cubicBezTo>
                  <a:cubicBezTo>
                    <a:pt x="17811" y="4800"/>
                    <a:pt x="1970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8118384" y="4656556"/>
              <a:ext cx="2231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4469"/>
                    <a:pt x="1066" y="8938"/>
                    <a:pt x="84" y="12538"/>
                  </a:cubicBezTo>
                  <a:cubicBezTo>
                    <a:pt x="-898" y="16138"/>
                    <a:pt x="6957" y="18869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8192946" y="4739106"/>
              <a:ext cx="78988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8370" y="0"/>
                  </a:moveTo>
                  <a:cubicBezTo>
                    <a:pt x="15528" y="0"/>
                    <a:pt x="12686" y="0"/>
                    <a:pt x="9559" y="2298"/>
                  </a:cubicBezTo>
                  <a:cubicBezTo>
                    <a:pt x="6433" y="4596"/>
                    <a:pt x="3023" y="9191"/>
                    <a:pt x="1317" y="12638"/>
                  </a:cubicBezTo>
                  <a:cubicBezTo>
                    <a:pt x="-388" y="16085"/>
                    <a:pt x="-388" y="18383"/>
                    <a:pt x="1033" y="19762"/>
                  </a:cubicBezTo>
                  <a:cubicBezTo>
                    <a:pt x="2454" y="21140"/>
                    <a:pt x="5296" y="21600"/>
                    <a:pt x="8138" y="21600"/>
                  </a:cubicBezTo>
                  <a:cubicBezTo>
                    <a:pt x="10980" y="21600"/>
                    <a:pt x="13823" y="21140"/>
                    <a:pt x="16380" y="20221"/>
                  </a:cubicBezTo>
                  <a:cubicBezTo>
                    <a:pt x="18938" y="19302"/>
                    <a:pt x="21212" y="17923"/>
                    <a:pt x="21212" y="14706"/>
                  </a:cubicBezTo>
                  <a:cubicBezTo>
                    <a:pt x="21212" y="11489"/>
                    <a:pt x="18938" y="6434"/>
                    <a:pt x="16665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8294108" y="4713706"/>
              <a:ext cx="114002" cy="10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120" fill="norm" stroke="1" extrusionOk="0">
                  <a:moveTo>
                    <a:pt x="12545" y="0"/>
                  </a:moveTo>
                  <a:cubicBezTo>
                    <a:pt x="9459" y="2592"/>
                    <a:pt x="6373" y="5184"/>
                    <a:pt x="4252" y="7344"/>
                  </a:cubicBezTo>
                  <a:cubicBezTo>
                    <a:pt x="2130" y="9504"/>
                    <a:pt x="973" y="11232"/>
                    <a:pt x="395" y="13392"/>
                  </a:cubicBezTo>
                  <a:cubicBezTo>
                    <a:pt x="-184" y="15552"/>
                    <a:pt x="-184" y="18144"/>
                    <a:pt x="780" y="19656"/>
                  </a:cubicBezTo>
                  <a:cubicBezTo>
                    <a:pt x="1745" y="21168"/>
                    <a:pt x="3673" y="21600"/>
                    <a:pt x="7337" y="20520"/>
                  </a:cubicBezTo>
                  <a:cubicBezTo>
                    <a:pt x="11002" y="19440"/>
                    <a:pt x="16402" y="16848"/>
                    <a:pt x="18909" y="14472"/>
                  </a:cubicBezTo>
                  <a:cubicBezTo>
                    <a:pt x="21416" y="12096"/>
                    <a:pt x="21030" y="9936"/>
                    <a:pt x="19873" y="8640"/>
                  </a:cubicBezTo>
                  <a:cubicBezTo>
                    <a:pt x="18716" y="7344"/>
                    <a:pt x="16787" y="6912"/>
                    <a:pt x="14859" y="6264"/>
                  </a:cubicBezTo>
                  <a:cubicBezTo>
                    <a:pt x="12930" y="5616"/>
                    <a:pt x="11002" y="4752"/>
                    <a:pt x="9073" y="3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8401049" y="4650206"/>
              <a:ext cx="86658" cy="23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58" fill="norm" stroke="1" extrusionOk="0">
                  <a:moveTo>
                    <a:pt x="1543" y="0"/>
                  </a:moveTo>
                  <a:cubicBezTo>
                    <a:pt x="4114" y="0"/>
                    <a:pt x="6686" y="0"/>
                    <a:pt x="10029" y="1459"/>
                  </a:cubicBezTo>
                  <a:cubicBezTo>
                    <a:pt x="13371" y="2919"/>
                    <a:pt x="17486" y="5838"/>
                    <a:pt x="19543" y="8659"/>
                  </a:cubicBezTo>
                  <a:cubicBezTo>
                    <a:pt x="21600" y="11481"/>
                    <a:pt x="21600" y="14205"/>
                    <a:pt x="19286" y="16443"/>
                  </a:cubicBezTo>
                  <a:cubicBezTo>
                    <a:pt x="16971" y="18681"/>
                    <a:pt x="12343" y="20432"/>
                    <a:pt x="8743" y="21016"/>
                  </a:cubicBezTo>
                  <a:cubicBezTo>
                    <a:pt x="5143" y="21600"/>
                    <a:pt x="2571" y="21016"/>
                    <a:pt x="0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8407399" y="4472235"/>
              <a:ext cx="234951" cy="20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4646"/>
                  </a:moveTo>
                  <a:cubicBezTo>
                    <a:pt x="1362" y="3104"/>
                    <a:pt x="2724" y="1561"/>
                    <a:pt x="3989" y="679"/>
                  </a:cubicBezTo>
                  <a:cubicBezTo>
                    <a:pt x="5254" y="-203"/>
                    <a:pt x="6422" y="-423"/>
                    <a:pt x="7297" y="1230"/>
                  </a:cubicBezTo>
                  <a:cubicBezTo>
                    <a:pt x="8173" y="2883"/>
                    <a:pt x="8757" y="6410"/>
                    <a:pt x="8951" y="8724"/>
                  </a:cubicBezTo>
                  <a:cubicBezTo>
                    <a:pt x="9146" y="11038"/>
                    <a:pt x="8951" y="12140"/>
                    <a:pt x="8757" y="13353"/>
                  </a:cubicBezTo>
                  <a:cubicBezTo>
                    <a:pt x="8562" y="14565"/>
                    <a:pt x="8368" y="15887"/>
                    <a:pt x="8854" y="16548"/>
                  </a:cubicBezTo>
                  <a:cubicBezTo>
                    <a:pt x="9341" y="17210"/>
                    <a:pt x="10508" y="17210"/>
                    <a:pt x="12746" y="17871"/>
                  </a:cubicBezTo>
                  <a:cubicBezTo>
                    <a:pt x="14984" y="18532"/>
                    <a:pt x="18292" y="19855"/>
                    <a:pt x="21600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7642955" y="4997515"/>
              <a:ext cx="694595" cy="9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068" fill="norm" stroke="1" extrusionOk="0">
                  <a:moveTo>
                    <a:pt x="76" y="21068"/>
                  </a:moveTo>
                  <a:cubicBezTo>
                    <a:pt x="11" y="17632"/>
                    <a:pt x="-55" y="14195"/>
                    <a:pt x="76" y="11986"/>
                  </a:cubicBezTo>
                  <a:cubicBezTo>
                    <a:pt x="208" y="9777"/>
                    <a:pt x="536" y="8795"/>
                    <a:pt x="1980" y="6832"/>
                  </a:cubicBezTo>
                  <a:cubicBezTo>
                    <a:pt x="3425" y="4868"/>
                    <a:pt x="5985" y="1923"/>
                    <a:pt x="8611" y="695"/>
                  </a:cubicBezTo>
                  <a:cubicBezTo>
                    <a:pt x="11237" y="-532"/>
                    <a:pt x="13929" y="-41"/>
                    <a:pt x="16096" y="1432"/>
                  </a:cubicBezTo>
                  <a:cubicBezTo>
                    <a:pt x="18262" y="2904"/>
                    <a:pt x="19904" y="5359"/>
                    <a:pt x="21545" y="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7804248" y="5118213"/>
              <a:ext cx="265229" cy="29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29" fill="norm" stroke="1" extrusionOk="0">
                  <a:moveTo>
                    <a:pt x="15180" y="138"/>
                  </a:moveTo>
                  <a:cubicBezTo>
                    <a:pt x="11974" y="-17"/>
                    <a:pt x="8767" y="-171"/>
                    <a:pt x="6152" y="446"/>
                  </a:cubicBezTo>
                  <a:cubicBezTo>
                    <a:pt x="3536" y="1063"/>
                    <a:pt x="1511" y="2452"/>
                    <a:pt x="583" y="3532"/>
                  </a:cubicBezTo>
                  <a:cubicBezTo>
                    <a:pt x="-345" y="4612"/>
                    <a:pt x="-176" y="5383"/>
                    <a:pt x="1174" y="6386"/>
                  </a:cubicBezTo>
                  <a:cubicBezTo>
                    <a:pt x="2524" y="7389"/>
                    <a:pt x="5055" y="8623"/>
                    <a:pt x="8008" y="10320"/>
                  </a:cubicBezTo>
                  <a:cubicBezTo>
                    <a:pt x="10961" y="12018"/>
                    <a:pt x="14336" y="14178"/>
                    <a:pt x="16108" y="15720"/>
                  </a:cubicBezTo>
                  <a:cubicBezTo>
                    <a:pt x="17880" y="17263"/>
                    <a:pt x="18049" y="18189"/>
                    <a:pt x="17796" y="18883"/>
                  </a:cubicBezTo>
                  <a:cubicBezTo>
                    <a:pt x="17543" y="19578"/>
                    <a:pt x="16868" y="20040"/>
                    <a:pt x="15686" y="20503"/>
                  </a:cubicBezTo>
                  <a:cubicBezTo>
                    <a:pt x="14505" y="20966"/>
                    <a:pt x="12818" y="21429"/>
                    <a:pt x="11552" y="21429"/>
                  </a:cubicBezTo>
                  <a:cubicBezTo>
                    <a:pt x="10286" y="21429"/>
                    <a:pt x="9443" y="20966"/>
                    <a:pt x="8936" y="20349"/>
                  </a:cubicBezTo>
                  <a:cubicBezTo>
                    <a:pt x="8430" y="19732"/>
                    <a:pt x="8261" y="18960"/>
                    <a:pt x="8936" y="17495"/>
                  </a:cubicBezTo>
                  <a:cubicBezTo>
                    <a:pt x="9611" y="16029"/>
                    <a:pt x="11130" y="13869"/>
                    <a:pt x="12986" y="11863"/>
                  </a:cubicBezTo>
                  <a:cubicBezTo>
                    <a:pt x="14843" y="9858"/>
                    <a:pt x="17036" y="8006"/>
                    <a:pt x="18471" y="6772"/>
                  </a:cubicBezTo>
                  <a:cubicBezTo>
                    <a:pt x="19905" y="5538"/>
                    <a:pt x="20580" y="4920"/>
                    <a:pt x="20918" y="4226"/>
                  </a:cubicBezTo>
                  <a:cubicBezTo>
                    <a:pt x="21255" y="3532"/>
                    <a:pt x="21255" y="2760"/>
                    <a:pt x="20664" y="2143"/>
                  </a:cubicBezTo>
                  <a:cubicBezTo>
                    <a:pt x="20074" y="1526"/>
                    <a:pt x="18893" y="1063"/>
                    <a:pt x="17711" y="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8130359" y="5037556"/>
              <a:ext cx="17459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5884" y="0"/>
                  </a:moveTo>
                  <a:cubicBezTo>
                    <a:pt x="3827" y="2824"/>
                    <a:pt x="1770" y="5647"/>
                    <a:pt x="742" y="7412"/>
                  </a:cubicBezTo>
                  <a:cubicBezTo>
                    <a:pt x="-287" y="9176"/>
                    <a:pt x="-287" y="9882"/>
                    <a:pt x="999" y="10235"/>
                  </a:cubicBezTo>
                  <a:cubicBezTo>
                    <a:pt x="2284" y="10588"/>
                    <a:pt x="4856" y="10588"/>
                    <a:pt x="7684" y="10165"/>
                  </a:cubicBezTo>
                  <a:cubicBezTo>
                    <a:pt x="10513" y="9741"/>
                    <a:pt x="13599" y="8894"/>
                    <a:pt x="15913" y="8329"/>
                  </a:cubicBezTo>
                  <a:cubicBezTo>
                    <a:pt x="18227" y="7765"/>
                    <a:pt x="19770" y="7482"/>
                    <a:pt x="20542" y="7765"/>
                  </a:cubicBezTo>
                  <a:cubicBezTo>
                    <a:pt x="21313" y="8047"/>
                    <a:pt x="21313" y="8894"/>
                    <a:pt x="21056" y="11294"/>
                  </a:cubicBezTo>
                  <a:cubicBezTo>
                    <a:pt x="20799" y="13694"/>
                    <a:pt x="20284" y="17647"/>
                    <a:pt x="19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8737599" y="4935956"/>
              <a:ext cx="241301" cy="2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0"/>
                  </a:moveTo>
                  <a:cubicBezTo>
                    <a:pt x="568" y="6171"/>
                    <a:pt x="1137" y="12343"/>
                    <a:pt x="3126" y="16200"/>
                  </a:cubicBezTo>
                  <a:cubicBezTo>
                    <a:pt x="5116" y="20057"/>
                    <a:pt x="8526" y="21600"/>
                    <a:pt x="11842" y="20829"/>
                  </a:cubicBezTo>
                  <a:cubicBezTo>
                    <a:pt x="15158" y="20057"/>
                    <a:pt x="18379" y="16971"/>
                    <a:pt x="2160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8813799" y="4872456"/>
              <a:ext cx="5569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086"/>
                    <a:pt x="21600" y="6171"/>
                    <a:pt x="18514" y="9771"/>
                  </a:cubicBezTo>
                  <a:cubicBezTo>
                    <a:pt x="15429" y="13371"/>
                    <a:pt x="7714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9317854" y="4571288"/>
              <a:ext cx="143697" cy="39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01" fill="norm" stroke="1" extrusionOk="0">
                  <a:moveTo>
                    <a:pt x="20016" y="2240"/>
                  </a:moveTo>
                  <a:cubicBezTo>
                    <a:pt x="20633" y="1311"/>
                    <a:pt x="21250" y="382"/>
                    <a:pt x="20787" y="91"/>
                  </a:cubicBezTo>
                  <a:cubicBezTo>
                    <a:pt x="20324" y="-199"/>
                    <a:pt x="18781" y="149"/>
                    <a:pt x="15387" y="1949"/>
                  </a:cubicBezTo>
                  <a:cubicBezTo>
                    <a:pt x="11993" y="3749"/>
                    <a:pt x="6747" y="7001"/>
                    <a:pt x="3661" y="9904"/>
                  </a:cubicBezTo>
                  <a:cubicBezTo>
                    <a:pt x="576" y="12807"/>
                    <a:pt x="-350" y="15362"/>
                    <a:pt x="113" y="17220"/>
                  </a:cubicBezTo>
                  <a:cubicBezTo>
                    <a:pt x="576" y="19078"/>
                    <a:pt x="2427" y="20240"/>
                    <a:pt x="5050" y="20820"/>
                  </a:cubicBezTo>
                  <a:cubicBezTo>
                    <a:pt x="7673" y="21401"/>
                    <a:pt x="11067" y="21401"/>
                    <a:pt x="14461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9500608" y="4650206"/>
              <a:ext cx="157743" cy="32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46" fill="norm" stroke="1" extrusionOk="0">
                  <a:moveTo>
                    <a:pt x="21463" y="0"/>
                  </a:moveTo>
                  <a:cubicBezTo>
                    <a:pt x="17719" y="1847"/>
                    <a:pt x="13975" y="3695"/>
                    <a:pt x="10807" y="5968"/>
                  </a:cubicBezTo>
                  <a:cubicBezTo>
                    <a:pt x="7639" y="8242"/>
                    <a:pt x="5047" y="10942"/>
                    <a:pt x="3319" y="13145"/>
                  </a:cubicBezTo>
                  <a:cubicBezTo>
                    <a:pt x="1591" y="15347"/>
                    <a:pt x="727" y="17053"/>
                    <a:pt x="295" y="18261"/>
                  </a:cubicBezTo>
                  <a:cubicBezTo>
                    <a:pt x="-137" y="19468"/>
                    <a:pt x="-137" y="20179"/>
                    <a:pt x="583" y="20676"/>
                  </a:cubicBezTo>
                  <a:cubicBezTo>
                    <a:pt x="1303" y="21174"/>
                    <a:pt x="2743" y="21458"/>
                    <a:pt x="4183" y="21529"/>
                  </a:cubicBezTo>
                  <a:cubicBezTo>
                    <a:pt x="5623" y="21600"/>
                    <a:pt x="7063" y="21458"/>
                    <a:pt x="8503" y="20961"/>
                  </a:cubicBezTo>
                  <a:cubicBezTo>
                    <a:pt x="9943" y="20463"/>
                    <a:pt x="11383" y="19611"/>
                    <a:pt x="12247" y="18758"/>
                  </a:cubicBezTo>
                  <a:cubicBezTo>
                    <a:pt x="13111" y="17905"/>
                    <a:pt x="13399" y="17053"/>
                    <a:pt x="12967" y="16271"/>
                  </a:cubicBezTo>
                  <a:cubicBezTo>
                    <a:pt x="12535" y="15489"/>
                    <a:pt x="11383" y="14779"/>
                    <a:pt x="9223" y="14637"/>
                  </a:cubicBezTo>
                  <a:cubicBezTo>
                    <a:pt x="7063" y="14495"/>
                    <a:pt x="3895" y="14921"/>
                    <a:pt x="727" y="15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9614370" y="4702753"/>
              <a:ext cx="106985" cy="3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486" fill="norm" stroke="1" extrusionOk="0">
                  <a:moveTo>
                    <a:pt x="18600" y="1548"/>
                  </a:moveTo>
                  <a:cubicBezTo>
                    <a:pt x="19016" y="855"/>
                    <a:pt x="19431" y="163"/>
                    <a:pt x="18808" y="24"/>
                  </a:cubicBezTo>
                  <a:cubicBezTo>
                    <a:pt x="18185" y="-114"/>
                    <a:pt x="16523" y="301"/>
                    <a:pt x="13408" y="2309"/>
                  </a:cubicBezTo>
                  <a:cubicBezTo>
                    <a:pt x="10293" y="4317"/>
                    <a:pt x="5723" y="7917"/>
                    <a:pt x="3231" y="10824"/>
                  </a:cubicBezTo>
                  <a:cubicBezTo>
                    <a:pt x="739" y="13732"/>
                    <a:pt x="323" y="15948"/>
                    <a:pt x="116" y="17471"/>
                  </a:cubicBezTo>
                  <a:cubicBezTo>
                    <a:pt x="-92" y="18994"/>
                    <a:pt x="-92" y="19824"/>
                    <a:pt x="739" y="20448"/>
                  </a:cubicBezTo>
                  <a:cubicBezTo>
                    <a:pt x="1570" y="21071"/>
                    <a:pt x="3231" y="21486"/>
                    <a:pt x="6139" y="21486"/>
                  </a:cubicBezTo>
                  <a:cubicBezTo>
                    <a:pt x="9046" y="21486"/>
                    <a:pt x="13200" y="21071"/>
                    <a:pt x="16316" y="20171"/>
                  </a:cubicBezTo>
                  <a:cubicBezTo>
                    <a:pt x="19431" y="19271"/>
                    <a:pt x="21508" y="17886"/>
                    <a:pt x="20885" y="16501"/>
                  </a:cubicBezTo>
                  <a:cubicBezTo>
                    <a:pt x="20262" y="15117"/>
                    <a:pt x="16939" y="13732"/>
                    <a:pt x="14031" y="13109"/>
                  </a:cubicBezTo>
                  <a:cubicBezTo>
                    <a:pt x="11123" y="12486"/>
                    <a:pt x="8631" y="12624"/>
                    <a:pt x="6139" y="12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9798049" y="4847056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200"/>
                    <a:pt x="11270" y="8800"/>
                    <a:pt x="14870" y="5200"/>
                  </a:cubicBezTo>
                  <a:cubicBezTo>
                    <a:pt x="18470" y="1600"/>
                    <a:pt x="2003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10025673" y="4745456"/>
              <a:ext cx="11527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21006" y="0"/>
                  </a:moveTo>
                  <a:cubicBezTo>
                    <a:pt x="16763" y="0"/>
                    <a:pt x="12520" y="0"/>
                    <a:pt x="8856" y="536"/>
                  </a:cubicBezTo>
                  <a:cubicBezTo>
                    <a:pt x="5192" y="1072"/>
                    <a:pt x="2106" y="2145"/>
                    <a:pt x="756" y="3523"/>
                  </a:cubicBezTo>
                  <a:cubicBezTo>
                    <a:pt x="-594" y="4902"/>
                    <a:pt x="-208" y="6587"/>
                    <a:pt x="2492" y="9038"/>
                  </a:cubicBezTo>
                  <a:cubicBezTo>
                    <a:pt x="5192" y="11489"/>
                    <a:pt x="10206" y="14706"/>
                    <a:pt x="12713" y="16928"/>
                  </a:cubicBezTo>
                  <a:cubicBezTo>
                    <a:pt x="15220" y="19149"/>
                    <a:pt x="15220" y="20374"/>
                    <a:pt x="14256" y="20987"/>
                  </a:cubicBezTo>
                  <a:cubicBezTo>
                    <a:pt x="13292" y="21600"/>
                    <a:pt x="11363" y="21600"/>
                    <a:pt x="9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0083799" y="4758156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0250891" y="4783556"/>
              <a:ext cx="95376" cy="19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26" fill="norm" stroke="1" extrusionOk="0">
                  <a:moveTo>
                    <a:pt x="20248" y="0"/>
                  </a:moveTo>
                  <a:cubicBezTo>
                    <a:pt x="17491" y="0"/>
                    <a:pt x="14734" y="0"/>
                    <a:pt x="11057" y="2183"/>
                  </a:cubicBezTo>
                  <a:cubicBezTo>
                    <a:pt x="7380" y="4366"/>
                    <a:pt x="2785" y="8732"/>
                    <a:pt x="946" y="12179"/>
                  </a:cubicBezTo>
                  <a:cubicBezTo>
                    <a:pt x="-892" y="15626"/>
                    <a:pt x="27" y="18153"/>
                    <a:pt x="3014" y="19647"/>
                  </a:cubicBezTo>
                  <a:cubicBezTo>
                    <a:pt x="6002" y="21140"/>
                    <a:pt x="11057" y="21600"/>
                    <a:pt x="14734" y="21370"/>
                  </a:cubicBezTo>
                  <a:cubicBezTo>
                    <a:pt x="18410" y="21140"/>
                    <a:pt x="20708" y="20221"/>
                    <a:pt x="20708" y="18268"/>
                  </a:cubicBezTo>
                  <a:cubicBezTo>
                    <a:pt x="20708" y="16315"/>
                    <a:pt x="18410" y="13328"/>
                    <a:pt x="17031" y="11260"/>
                  </a:cubicBezTo>
                  <a:cubicBezTo>
                    <a:pt x="15653" y="9191"/>
                    <a:pt x="15193" y="8043"/>
                    <a:pt x="14734" y="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10401299" y="4713706"/>
              <a:ext cx="121782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0" y="0"/>
                  </a:moveTo>
                  <a:cubicBezTo>
                    <a:pt x="5586" y="1473"/>
                    <a:pt x="11172" y="2945"/>
                    <a:pt x="15083" y="4991"/>
                  </a:cubicBezTo>
                  <a:cubicBezTo>
                    <a:pt x="18993" y="7036"/>
                    <a:pt x="21228" y="9655"/>
                    <a:pt x="21414" y="12273"/>
                  </a:cubicBezTo>
                  <a:cubicBezTo>
                    <a:pt x="21600" y="14891"/>
                    <a:pt x="19738" y="17509"/>
                    <a:pt x="16759" y="19064"/>
                  </a:cubicBezTo>
                  <a:cubicBezTo>
                    <a:pt x="13779" y="20618"/>
                    <a:pt x="9683" y="21109"/>
                    <a:pt x="55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10464799" y="4561135"/>
              <a:ext cx="273051" cy="23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4029"/>
                  </a:moveTo>
                  <a:cubicBezTo>
                    <a:pt x="1172" y="2691"/>
                    <a:pt x="2344" y="1353"/>
                    <a:pt x="4186" y="589"/>
                  </a:cubicBezTo>
                  <a:cubicBezTo>
                    <a:pt x="6028" y="-176"/>
                    <a:pt x="8540" y="-367"/>
                    <a:pt x="9963" y="1067"/>
                  </a:cubicBezTo>
                  <a:cubicBezTo>
                    <a:pt x="11386" y="2500"/>
                    <a:pt x="11721" y="5559"/>
                    <a:pt x="10967" y="8330"/>
                  </a:cubicBezTo>
                  <a:cubicBezTo>
                    <a:pt x="10214" y="11102"/>
                    <a:pt x="8372" y="13587"/>
                    <a:pt x="7367" y="15307"/>
                  </a:cubicBezTo>
                  <a:cubicBezTo>
                    <a:pt x="6363" y="17028"/>
                    <a:pt x="6195" y="17983"/>
                    <a:pt x="6530" y="18557"/>
                  </a:cubicBezTo>
                  <a:cubicBezTo>
                    <a:pt x="6865" y="19130"/>
                    <a:pt x="7702" y="19321"/>
                    <a:pt x="10298" y="19704"/>
                  </a:cubicBezTo>
                  <a:cubicBezTo>
                    <a:pt x="12893" y="20086"/>
                    <a:pt x="17247" y="20660"/>
                    <a:pt x="21600" y="2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9499599" y="5168026"/>
              <a:ext cx="831851" cy="4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21000"/>
                  </a:moveTo>
                  <a:cubicBezTo>
                    <a:pt x="1154" y="16304"/>
                    <a:pt x="2308" y="11609"/>
                    <a:pt x="3985" y="7852"/>
                  </a:cubicBezTo>
                  <a:cubicBezTo>
                    <a:pt x="5661" y="4096"/>
                    <a:pt x="7860" y="1278"/>
                    <a:pt x="10085" y="339"/>
                  </a:cubicBezTo>
                  <a:cubicBezTo>
                    <a:pt x="12311" y="-600"/>
                    <a:pt x="14565" y="339"/>
                    <a:pt x="16489" y="4096"/>
                  </a:cubicBezTo>
                  <a:cubicBezTo>
                    <a:pt x="18412" y="7852"/>
                    <a:pt x="20006" y="14426"/>
                    <a:pt x="21600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9755981" y="5316956"/>
              <a:ext cx="245269" cy="29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6" fill="norm" stroke="1" extrusionOk="0">
                  <a:moveTo>
                    <a:pt x="21392" y="0"/>
                  </a:moveTo>
                  <a:cubicBezTo>
                    <a:pt x="19361" y="154"/>
                    <a:pt x="17330" y="309"/>
                    <a:pt x="14838" y="1620"/>
                  </a:cubicBezTo>
                  <a:cubicBezTo>
                    <a:pt x="12346" y="2931"/>
                    <a:pt x="9392" y="5400"/>
                    <a:pt x="6807" y="8177"/>
                  </a:cubicBezTo>
                  <a:cubicBezTo>
                    <a:pt x="4223" y="10954"/>
                    <a:pt x="2007" y="14040"/>
                    <a:pt x="900" y="16123"/>
                  </a:cubicBezTo>
                  <a:cubicBezTo>
                    <a:pt x="-208" y="18206"/>
                    <a:pt x="-208" y="19286"/>
                    <a:pt x="438" y="20057"/>
                  </a:cubicBezTo>
                  <a:cubicBezTo>
                    <a:pt x="1084" y="20829"/>
                    <a:pt x="2377" y="21291"/>
                    <a:pt x="4130" y="21446"/>
                  </a:cubicBezTo>
                  <a:cubicBezTo>
                    <a:pt x="5884" y="21600"/>
                    <a:pt x="8100" y="21446"/>
                    <a:pt x="9577" y="21137"/>
                  </a:cubicBezTo>
                  <a:cubicBezTo>
                    <a:pt x="11054" y="20829"/>
                    <a:pt x="11792" y="20366"/>
                    <a:pt x="11792" y="19749"/>
                  </a:cubicBezTo>
                  <a:cubicBezTo>
                    <a:pt x="11792" y="19131"/>
                    <a:pt x="11054" y="18360"/>
                    <a:pt x="9023" y="17743"/>
                  </a:cubicBezTo>
                  <a:cubicBezTo>
                    <a:pt x="6992" y="17126"/>
                    <a:pt x="3669" y="16663"/>
                    <a:pt x="346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9982199" y="5315103"/>
              <a:ext cx="294545" cy="35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00" fill="norm" stroke="1" extrusionOk="0">
                  <a:moveTo>
                    <a:pt x="21291" y="1655"/>
                  </a:moveTo>
                  <a:cubicBezTo>
                    <a:pt x="21446" y="1012"/>
                    <a:pt x="21600" y="369"/>
                    <a:pt x="21291" y="112"/>
                  </a:cubicBezTo>
                  <a:cubicBezTo>
                    <a:pt x="20983" y="-145"/>
                    <a:pt x="20211" y="-16"/>
                    <a:pt x="18051" y="1076"/>
                  </a:cubicBezTo>
                  <a:cubicBezTo>
                    <a:pt x="15891" y="2169"/>
                    <a:pt x="12343" y="4226"/>
                    <a:pt x="9489" y="6862"/>
                  </a:cubicBezTo>
                  <a:cubicBezTo>
                    <a:pt x="6634" y="9498"/>
                    <a:pt x="4474" y="12712"/>
                    <a:pt x="3394" y="15155"/>
                  </a:cubicBezTo>
                  <a:cubicBezTo>
                    <a:pt x="2314" y="17598"/>
                    <a:pt x="2314" y="19269"/>
                    <a:pt x="3163" y="20234"/>
                  </a:cubicBezTo>
                  <a:cubicBezTo>
                    <a:pt x="4011" y="21198"/>
                    <a:pt x="5709" y="21455"/>
                    <a:pt x="7560" y="21391"/>
                  </a:cubicBezTo>
                  <a:cubicBezTo>
                    <a:pt x="9411" y="21326"/>
                    <a:pt x="11417" y="20941"/>
                    <a:pt x="12729" y="20426"/>
                  </a:cubicBezTo>
                  <a:cubicBezTo>
                    <a:pt x="14040" y="19912"/>
                    <a:pt x="14657" y="19269"/>
                    <a:pt x="14503" y="18755"/>
                  </a:cubicBezTo>
                  <a:cubicBezTo>
                    <a:pt x="14349" y="18241"/>
                    <a:pt x="13423" y="17855"/>
                    <a:pt x="10877" y="17148"/>
                  </a:cubicBezTo>
                  <a:cubicBezTo>
                    <a:pt x="8331" y="16441"/>
                    <a:pt x="4166" y="15412"/>
                    <a:pt x="0" y="14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803539" y="2878556"/>
              <a:ext cx="83345" cy="15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120" fill="norm" stroke="1" extrusionOk="0">
                  <a:moveTo>
                    <a:pt x="19691" y="1683"/>
                  </a:moveTo>
                  <a:cubicBezTo>
                    <a:pt x="16003" y="1122"/>
                    <a:pt x="12315" y="561"/>
                    <a:pt x="9681" y="1122"/>
                  </a:cubicBezTo>
                  <a:cubicBezTo>
                    <a:pt x="7047" y="1683"/>
                    <a:pt x="5466" y="3366"/>
                    <a:pt x="3886" y="6171"/>
                  </a:cubicBezTo>
                  <a:cubicBezTo>
                    <a:pt x="2305" y="8977"/>
                    <a:pt x="725" y="12904"/>
                    <a:pt x="198" y="15569"/>
                  </a:cubicBezTo>
                  <a:cubicBezTo>
                    <a:pt x="-329" y="18234"/>
                    <a:pt x="198" y="19636"/>
                    <a:pt x="1778" y="20478"/>
                  </a:cubicBezTo>
                  <a:cubicBezTo>
                    <a:pt x="3359" y="21319"/>
                    <a:pt x="5993" y="21600"/>
                    <a:pt x="9417" y="19636"/>
                  </a:cubicBezTo>
                  <a:cubicBezTo>
                    <a:pt x="12842" y="17673"/>
                    <a:pt x="17056" y="13465"/>
                    <a:pt x="19164" y="10379"/>
                  </a:cubicBezTo>
                  <a:cubicBezTo>
                    <a:pt x="21271" y="7294"/>
                    <a:pt x="21271" y="5330"/>
                    <a:pt x="19164" y="3787"/>
                  </a:cubicBezTo>
                  <a:cubicBezTo>
                    <a:pt x="17056" y="2244"/>
                    <a:pt x="12842" y="1122"/>
                    <a:pt x="86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939800" y="2662656"/>
              <a:ext cx="208492" cy="38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59" fill="norm" stroke="1" extrusionOk="0">
                  <a:moveTo>
                    <a:pt x="0" y="0"/>
                  </a:moveTo>
                  <a:cubicBezTo>
                    <a:pt x="218" y="4177"/>
                    <a:pt x="436" y="8354"/>
                    <a:pt x="764" y="11397"/>
                  </a:cubicBezTo>
                  <a:cubicBezTo>
                    <a:pt x="1091" y="14440"/>
                    <a:pt x="1527" y="16349"/>
                    <a:pt x="1745" y="17602"/>
                  </a:cubicBezTo>
                  <a:cubicBezTo>
                    <a:pt x="1964" y="18855"/>
                    <a:pt x="1964" y="19452"/>
                    <a:pt x="2073" y="19392"/>
                  </a:cubicBezTo>
                  <a:cubicBezTo>
                    <a:pt x="2182" y="19333"/>
                    <a:pt x="2400" y="18617"/>
                    <a:pt x="2727" y="17841"/>
                  </a:cubicBezTo>
                  <a:cubicBezTo>
                    <a:pt x="3055" y="17065"/>
                    <a:pt x="3491" y="16230"/>
                    <a:pt x="3927" y="15514"/>
                  </a:cubicBezTo>
                  <a:cubicBezTo>
                    <a:pt x="4364" y="14798"/>
                    <a:pt x="4800" y="14201"/>
                    <a:pt x="5564" y="13843"/>
                  </a:cubicBezTo>
                  <a:cubicBezTo>
                    <a:pt x="6327" y="13485"/>
                    <a:pt x="7418" y="13366"/>
                    <a:pt x="8182" y="13604"/>
                  </a:cubicBezTo>
                  <a:cubicBezTo>
                    <a:pt x="8945" y="13843"/>
                    <a:pt x="9382" y="14440"/>
                    <a:pt x="9709" y="15036"/>
                  </a:cubicBezTo>
                  <a:cubicBezTo>
                    <a:pt x="10036" y="15633"/>
                    <a:pt x="10255" y="16230"/>
                    <a:pt x="9491" y="17006"/>
                  </a:cubicBezTo>
                  <a:cubicBezTo>
                    <a:pt x="8727" y="17781"/>
                    <a:pt x="6982" y="18736"/>
                    <a:pt x="5564" y="19213"/>
                  </a:cubicBezTo>
                  <a:cubicBezTo>
                    <a:pt x="4145" y="19691"/>
                    <a:pt x="3055" y="19691"/>
                    <a:pt x="2509" y="19392"/>
                  </a:cubicBezTo>
                  <a:cubicBezTo>
                    <a:pt x="1964" y="19094"/>
                    <a:pt x="1964" y="18497"/>
                    <a:pt x="2509" y="18020"/>
                  </a:cubicBezTo>
                  <a:cubicBezTo>
                    <a:pt x="3055" y="17543"/>
                    <a:pt x="4145" y="17185"/>
                    <a:pt x="6655" y="15991"/>
                  </a:cubicBezTo>
                  <a:cubicBezTo>
                    <a:pt x="9164" y="14798"/>
                    <a:pt x="13091" y="12769"/>
                    <a:pt x="15600" y="11456"/>
                  </a:cubicBezTo>
                  <a:cubicBezTo>
                    <a:pt x="18109" y="10144"/>
                    <a:pt x="19200" y="9547"/>
                    <a:pt x="19200" y="9368"/>
                  </a:cubicBezTo>
                  <a:cubicBezTo>
                    <a:pt x="19200" y="9189"/>
                    <a:pt x="18109" y="9428"/>
                    <a:pt x="17127" y="10084"/>
                  </a:cubicBezTo>
                  <a:cubicBezTo>
                    <a:pt x="16145" y="10740"/>
                    <a:pt x="15273" y="11814"/>
                    <a:pt x="15600" y="12948"/>
                  </a:cubicBezTo>
                  <a:cubicBezTo>
                    <a:pt x="15927" y="14082"/>
                    <a:pt x="17455" y="15275"/>
                    <a:pt x="18655" y="16110"/>
                  </a:cubicBezTo>
                  <a:cubicBezTo>
                    <a:pt x="19855" y="16946"/>
                    <a:pt x="20727" y="17423"/>
                    <a:pt x="21164" y="18020"/>
                  </a:cubicBezTo>
                  <a:cubicBezTo>
                    <a:pt x="21600" y="18617"/>
                    <a:pt x="21600" y="19333"/>
                    <a:pt x="21164" y="19870"/>
                  </a:cubicBezTo>
                  <a:cubicBezTo>
                    <a:pt x="20727" y="20407"/>
                    <a:pt x="19855" y="20765"/>
                    <a:pt x="18327" y="21063"/>
                  </a:cubicBezTo>
                  <a:cubicBezTo>
                    <a:pt x="16800" y="21361"/>
                    <a:pt x="14618" y="21600"/>
                    <a:pt x="13091" y="21361"/>
                  </a:cubicBezTo>
                  <a:cubicBezTo>
                    <a:pt x="11564" y="21123"/>
                    <a:pt x="10691" y="20407"/>
                    <a:pt x="9818" y="19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233906"/>
              <a:ext cx="717550" cy="107951"/>
            </a:xfrm>
            <a:prstGeom prst="rect">
              <a:avLst/>
            </a:prstGeom>
            <a:effectLst/>
          </p:spPr>
        </p:pic>
        <p:pic>
          <p:nvPicPr>
            <p:cNvPr id="24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87" y="1410484"/>
              <a:ext cx="662663" cy="1028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5" name="Drawing"/>
          <p:cNvGrpSpPr/>
          <p:nvPr/>
        </p:nvGrpSpPr>
        <p:grpSpPr>
          <a:xfrm>
            <a:off x="2108199" y="1861590"/>
            <a:ext cx="10331451" cy="6634711"/>
            <a:chOff x="0" y="0"/>
            <a:chExt cx="10331449" cy="6634709"/>
          </a:xfrm>
        </p:grpSpPr>
        <p:sp>
          <p:nvSpPr>
            <p:cNvPr id="2456" name="Line"/>
            <p:cNvSpPr/>
            <p:nvPr/>
          </p:nvSpPr>
          <p:spPr>
            <a:xfrm>
              <a:off x="467783" y="7426"/>
              <a:ext cx="198968" cy="69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16774" y="15100"/>
                  </a:moveTo>
                  <a:cubicBezTo>
                    <a:pt x="16315" y="14772"/>
                    <a:pt x="15855" y="14444"/>
                    <a:pt x="14591" y="14148"/>
                  </a:cubicBezTo>
                  <a:cubicBezTo>
                    <a:pt x="13328" y="13853"/>
                    <a:pt x="11260" y="13590"/>
                    <a:pt x="8847" y="14050"/>
                  </a:cubicBezTo>
                  <a:cubicBezTo>
                    <a:pt x="6434" y="14509"/>
                    <a:pt x="3677" y="15691"/>
                    <a:pt x="2068" y="16873"/>
                  </a:cubicBezTo>
                  <a:cubicBezTo>
                    <a:pt x="460" y="18055"/>
                    <a:pt x="0" y="19236"/>
                    <a:pt x="0" y="20024"/>
                  </a:cubicBezTo>
                  <a:cubicBezTo>
                    <a:pt x="0" y="20812"/>
                    <a:pt x="460" y="21206"/>
                    <a:pt x="1264" y="21403"/>
                  </a:cubicBezTo>
                  <a:cubicBezTo>
                    <a:pt x="2068" y="21600"/>
                    <a:pt x="3217" y="21600"/>
                    <a:pt x="4940" y="21009"/>
                  </a:cubicBezTo>
                  <a:cubicBezTo>
                    <a:pt x="6664" y="20418"/>
                    <a:pt x="8962" y="19236"/>
                    <a:pt x="10685" y="17464"/>
                  </a:cubicBezTo>
                  <a:cubicBezTo>
                    <a:pt x="12409" y="15691"/>
                    <a:pt x="13557" y="13328"/>
                    <a:pt x="13787" y="10866"/>
                  </a:cubicBezTo>
                  <a:cubicBezTo>
                    <a:pt x="14017" y="8404"/>
                    <a:pt x="13328" y="5843"/>
                    <a:pt x="12868" y="4169"/>
                  </a:cubicBezTo>
                  <a:cubicBezTo>
                    <a:pt x="12409" y="2495"/>
                    <a:pt x="12179" y="1707"/>
                    <a:pt x="11834" y="1083"/>
                  </a:cubicBezTo>
                  <a:cubicBezTo>
                    <a:pt x="11489" y="460"/>
                    <a:pt x="11030" y="0"/>
                    <a:pt x="10570" y="0"/>
                  </a:cubicBezTo>
                  <a:cubicBezTo>
                    <a:pt x="10111" y="0"/>
                    <a:pt x="9651" y="460"/>
                    <a:pt x="9421" y="2068"/>
                  </a:cubicBezTo>
                  <a:cubicBezTo>
                    <a:pt x="9191" y="3677"/>
                    <a:pt x="9191" y="6434"/>
                    <a:pt x="9651" y="8929"/>
                  </a:cubicBezTo>
                  <a:cubicBezTo>
                    <a:pt x="10111" y="11424"/>
                    <a:pt x="11030" y="13656"/>
                    <a:pt x="12179" y="15199"/>
                  </a:cubicBezTo>
                  <a:cubicBezTo>
                    <a:pt x="13328" y="16742"/>
                    <a:pt x="14706" y="17595"/>
                    <a:pt x="15855" y="18120"/>
                  </a:cubicBezTo>
                  <a:cubicBezTo>
                    <a:pt x="17004" y="18646"/>
                    <a:pt x="17923" y="18843"/>
                    <a:pt x="18843" y="18843"/>
                  </a:cubicBezTo>
                  <a:cubicBezTo>
                    <a:pt x="19762" y="18843"/>
                    <a:pt x="20681" y="18646"/>
                    <a:pt x="21600" y="18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664633" y="379128"/>
              <a:ext cx="349813" cy="58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00" fill="norm" stroke="1" extrusionOk="0">
                  <a:moveTo>
                    <a:pt x="520" y="3720"/>
                  </a:moveTo>
                  <a:cubicBezTo>
                    <a:pt x="260" y="4105"/>
                    <a:pt x="0" y="4489"/>
                    <a:pt x="0" y="4873"/>
                  </a:cubicBezTo>
                  <a:cubicBezTo>
                    <a:pt x="0" y="5258"/>
                    <a:pt x="260" y="5642"/>
                    <a:pt x="716" y="5757"/>
                  </a:cubicBezTo>
                  <a:cubicBezTo>
                    <a:pt x="1171" y="5873"/>
                    <a:pt x="1822" y="5719"/>
                    <a:pt x="2863" y="4950"/>
                  </a:cubicBezTo>
                  <a:cubicBezTo>
                    <a:pt x="3904" y="4181"/>
                    <a:pt x="5335" y="2798"/>
                    <a:pt x="6116" y="1914"/>
                  </a:cubicBezTo>
                  <a:cubicBezTo>
                    <a:pt x="6896" y="1030"/>
                    <a:pt x="7027" y="646"/>
                    <a:pt x="6766" y="338"/>
                  </a:cubicBezTo>
                  <a:cubicBezTo>
                    <a:pt x="6506" y="31"/>
                    <a:pt x="5855" y="-200"/>
                    <a:pt x="4945" y="261"/>
                  </a:cubicBezTo>
                  <a:cubicBezTo>
                    <a:pt x="4034" y="722"/>
                    <a:pt x="2863" y="1875"/>
                    <a:pt x="2342" y="3451"/>
                  </a:cubicBezTo>
                  <a:cubicBezTo>
                    <a:pt x="1822" y="5027"/>
                    <a:pt x="1952" y="7026"/>
                    <a:pt x="2667" y="8179"/>
                  </a:cubicBezTo>
                  <a:cubicBezTo>
                    <a:pt x="3383" y="9332"/>
                    <a:pt x="4684" y="9639"/>
                    <a:pt x="6636" y="9409"/>
                  </a:cubicBezTo>
                  <a:cubicBezTo>
                    <a:pt x="8588" y="9178"/>
                    <a:pt x="11190" y="8409"/>
                    <a:pt x="13077" y="7256"/>
                  </a:cubicBezTo>
                  <a:cubicBezTo>
                    <a:pt x="14964" y="6103"/>
                    <a:pt x="16135" y="4566"/>
                    <a:pt x="16720" y="3605"/>
                  </a:cubicBezTo>
                  <a:cubicBezTo>
                    <a:pt x="17306" y="2644"/>
                    <a:pt x="17306" y="2260"/>
                    <a:pt x="16981" y="2106"/>
                  </a:cubicBezTo>
                  <a:cubicBezTo>
                    <a:pt x="16655" y="1952"/>
                    <a:pt x="16005" y="2029"/>
                    <a:pt x="15094" y="2452"/>
                  </a:cubicBezTo>
                  <a:cubicBezTo>
                    <a:pt x="14183" y="2875"/>
                    <a:pt x="13012" y="3643"/>
                    <a:pt x="12231" y="4258"/>
                  </a:cubicBezTo>
                  <a:cubicBezTo>
                    <a:pt x="11451" y="4873"/>
                    <a:pt x="11060" y="5335"/>
                    <a:pt x="11255" y="5565"/>
                  </a:cubicBezTo>
                  <a:cubicBezTo>
                    <a:pt x="11451" y="5796"/>
                    <a:pt x="12231" y="5796"/>
                    <a:pt x="12817" y="5642"/>
                  </a:cubicBezTo>
                  <a:cubicBezTo>
                    <a:pt x="13402" y="5488"/>
                    <a:pt x="13793" y="5181"/>
                    <a:pt x="14443" y="4912"/>
                  </a:cubicBezTo>
                  <a:cubicBezTo>
                    <a:pt x="15094" y="4643"/>
                    <a:pt x="16005" y="4412"/>
                    <a:pt x="16590" y="4527"/>
                  </a:cubicBezTo>
                  <a:cubicBezTo>
                    <a:pt x="17176" y="4643"/>
                    <a:pt x="17436" y="5104"/>
                    <a:pt x="17761" y="6295"/>
                  </a:cubicBezTo>
                  <a:cubicBezTo>
                    <a:pt x="18087" y="7487"/>
                    <a:pt x="18477" y="9409"/>
                    <a:pt x="19128" y="11715"/>
                  </a:cubicBezTo>
                  <a:cubicBezTo>
                    <a:pt x="19778" y="14021"/>
                    <a:pt x="20689" y="16711"/>
                    <a:pt x="21145" y="18287"/>
                  </a:cubicBezTo>
                  <a:cubicBezTo>
                    <a:pt x="21600" y="19863"/>
                    <a:pt x="21600" y="20324"/>
                    <a:pt x="21275" y="20708"/>
                  </a:cubicBezTo>
                  <a:cubicBezTo>
                    <a:pt x="20949" y="21093"/>
                    <a:pt x="20299" y="21400"/>
                    <a:pt x="19323" y="21400"/>
                  </a:cubicBezTo>
                  <a:cubicBezTo>
                    <a:pt x="18347" y="21400"/>
                    <a:pt x="17046" y="21093"/>
                    <a:pt x="15745" y="19747"/>
                  </a:cubicBezTo>
                  <a:cubicBezTo>
                    <a:pt x="14443" y="18402"/>
                    <a:pt x="13142" y="16019"/>
                    <a:pt x="12622" y="13982"/>
                  </a:cubicBezTo>
                  <a:cubicBezTo>
                    <a:pt x="12101" y="11945"/>
                    <a:pt x="12361" y="10254"/>
                    <a:pt x="12622" y="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984250" y="356296"/>
              <a:ext cx="565103" cy="22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35" fill="norm" stroke="1" extrusionOk="0">
                  <a:moveTo>
                    <a:pt x="0" y="7636"/>
                  </a:moveTo>
                  <a:cubicBezTo>
                    <a:pt x="403" y="7436"/>
                    <a:pt x="806" y="7236"/>
                    <a:pt x="1249" y="8136"/>
                  </a:cubicBezTo>
                  <a:cubicBezTo>
                    <a:pt x="1693" y="9036"/>
                    <a:pt x="2176" y="11036"/>
                    <a:pt x="2619" y="12936"/>
                  </a:cubicBezTo>
                  <a:cubicBezTo>
                    <a:pt x="3063" y="14836"/>
                    <a:pt x="3466" y="16636"/>
                    <a:pt x="3667" y="18036"/>
                  </a:cubicBezTo>
                  <a:cubicBezTo>
                    <a:pt x="3869" y="19436"/>
                    <a:pt x="3869" y="20436"/>
                    <a:pt x="3667" y="20936"/>
                  </a:cubicBezTo>
                  <a:cubicBezTo>
                    <a:pt x="3466" y="21436"/>
                    <a:pt x="3063" y="21436"/>
                    <a:pt x="2781" y="19936"/>
                  </a:cubicBezTo>
                  <a:cubicBezTo>
                    <a:pt x="2499" y="18436"/>
                    <a:pt x="2337" y="15436"/>
                    <a:pt x="2579" y="12536"/>
                  </a:cubicBezTo>
                  <a:cubicBezTo>
                    <a:pt x="2821" y="9636"/>
                    <a:pt x="3466" y="6836"/>
                    <a:pt x="4191" y="5336"/>
                  </a:cubicBezTo>
                  <a:cubicBezTo>
                    <a:pt x="4916" y="3836"/>
                    <a:pt x="5722" y="3636"/>
                    <a:pt x="6327" y="3736"/>
                  </a:cubicBezTo>
                  <a:cubicBezTo>
                    <a:pt x="6931" y="3836"/>
                    <a:pt x="7334" y="4236"/>
                    <a:pt x="7737" y="4736"/>
                  </a:cubicBezTo>
                  <a:cubicBezTo>
                    <a:pt x="8140" y="5236"/>
                    <a:pt x="8543" y="5836"/>
                    <a:pt x="8745" y="5636"/>
                  </a:cubicBezTo>
                  <a:cubicBezTo>
                    <a:pt x="8946" y="5436"/>
                    <a:pt x="8946" y="4436"/>
                    <a:pt x="8745" y="3936"/>
                  </a:cubicBezTo>
                  <a:cubicBezTo>
                    <a:pt x="8543" y="3436"/>
                    <a:pt x="8140" y="3436"/>
                    <a:pt x="7778" y="4036"/>
                  </a:cubicBezTo>
                  <a:cubicBezTo>
                    <a:pt x="7415" y="4636"/>
                    <a:pt x="7093" y="5836"/>
                    <a:pt x="6851" y="7836"/>
                  </a:cubicBezTo>
                  <a:cubicBezTo>
                    <a:pt x="6609" y="9836"/>
                    <a:pt x="6448" y="12636"/>
                    <a:pt x="6407" y="14536"/>
                  </a:cubicBezTo>
                  <a:cubicBezTo>
                    <a:pt x="6367" y="16436"/>
                    <a:pt x="6448" y="17436"/>
                    <a:pt x="6649" y="18336"/>
                  </a:cubicBezTo>
                  <a:cubicBezTo>
                    <a:pt x="6851" y="19236"/>
                    <a:pt x="7173" y="20036"/>
                    <a:pt x="7576" y="20536"/>
                  </a:cubicBezTo>
                  <a:cubicBezTo>
                    <a:pt x="7979" y="21036"/>
                    <a:pt x="8463" y="21236"/>
                    <a:pt x="9067" y="20636"/>
                  </a:cubicBezTo>
                  <a:cubicBezTo>
                    <a:pt x="9672" y="20036"/>
                    <a:pt x="10397" y="18636"/>
                    <a:pt x="11122" y="16436"/>
                  </a:cubicBezTo>
                  <a:cubicBezTo>
                    <a:pt x="11848" y="14236"/>
                    <a:pt x="12573" y="11236"/>
                    <a:pt x="12936" y="8936"/>
                  </a:cubicBezTo>
                  <a:cubicBezTo>
                    <a:pt x="13299" y="6636"/>
                    <a:pt x="13299" y="5036"/>
                    <a:pt x="13097" y="4036"/>
                  </a:cubicBezTo>
                  <a:cubicBezTo>
                    <a:pt x="12896" y="3036"/>
                    <a:pt x="12493" y="2636"/>
                    <a:pt x="12210" y="2936"/>
                  </a:cubicBezTo>
                  <a:cubicBezTo>
                    <a:pt x="11928" y="3236"/>
                    <a:pt x="11767" y="4236"/>
                    <a:pt x="11606" y="5936"/>
                  </a:cubicBezTo>
                  <a:cubicBezTo>
                    <a:pt x="11445" y="7636"/>
                    <a:pt x="11284" y="10036"/>
                    <a:pt x="11203" y="12036"/>
                  </a:cubicBezTo>
                  <a:cubicBezTo>
                    <a:pt x="11122" y="14036"/>
                    <a:pt x="11122" y="15636"/>
                    <a:pt x="11324" y="16636"/>
                  </a:cubicBezTo>
                  <a:cubicBezTo>
                    <a:pt x="11525" y="17636"/>
                    <a:pt x="11928" y="18036"/>
                    <a:pt x="12533" y="17836"/>
                  </a:cubicBezTo>
                  <a:cubicBezTo>
                    <a:pt x="13137" y="17636"/>
                    <a:pt x="13943" y="16836"/>
                    <a:pt x="14991" y="15036"/>
                  </a:cubicBezTo>
                  <a:cubicBezTo>
                    <a:pt x="16039" y="13236"/>
                    <a:pt x="17328" y="10436"/>
                    <a:pt x="18094" y="8636"/>
                  </a:cubicBezTo>
                  <a:cubicBezTo>
                    <a:pt x="18860" y="6836"/>
                    <a:pt x="19101" y="6036"/>
                    <a:pt x="19263" y="4736"/>
                  </a:cubicBezTo>
                  <a:cubicBezTo>
                    <a:pt x="19424" y="3436"/>
                    <a:pt x="19504" y="1636"/>
                    <a:pt x="19343" y="736"/>
                  </a:cubicBezTo>
                  <a:cubicBezTo>
                    <a:pt x="19182" y="-164"/>
                    <a:pt x="18779" y="-164"/>
                    <a:pt x="18497" y="336"/>
                  </a:cubicBezTo>
                  <a:cubicBezTo>
                    <a:pt x="18215" y="836"/>
                    <a:pt x="18054" y="1836"/>
                    <a:pt x="18134" y="3336"/>
                  </a:cubicBezTo>
                  <a:cubicBezTo>
                    <a:pt x="18215" y="4836"/>
                    <a:pt x="18537" y="6836"/>
                    <a:pt x="19101" y="8936"/>
                  </a:cubicBezTo>
                  <a:cubicBezTo>
                    <a:pt x="19666" y="11036"/>
                    <a:pt x="20472" y="13236"/>
                    <a:pt x="20955" y="14836"/>
                  </a:cubicBezTo>
                  <a:cubicBezTo>
                    <a:pt x="21439" y="16436"/>
                    <a:pt x="21600" y="17436"/>
                    <a:pt x="21479" y="18236"/>
                  </a:cubicBezTo>
                  <a:cubicBezTo>
                    <a:pt x="21358" y="19036"/>
                    <a:pt x="20955" y="19636"/>
                    <a:pt x="20028" y="19936"/>
                  </a:cubicBezTo>
                  <a:cubicBezTo>
                    <a:pt x="19101" y="20236"/>
                    <a:pt x="17651" y="20236"/>
                    <a:pt x="16200" y="20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1971939" y="19017"/>
              <a:ext cx="466461" cy="72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71" fill="norm" stroke="1" extrusionOk="0">
                  <a:moveTo>
                    <a:pt x="10690" y="9494"/>
                  </a:moveTo>
                  <a:cubicBezTo>
                    <a:pt x="8833" y="9245"/>
                    <a:pt x="6976" y="8996"/>
                    <a:pt x="5315" y="9307"/>
                  </a:cubicBezTo>
                  <a:cubicBezTo>
                    <a:pt x="3653" y="9618"/>
                    <a:pt x="2187" y="10490"/>
                    <a:pt x="1307" y="11330"/>
                  </a:cubicBezTo>
                  <a:cubicBezTo>
                    <a:pt x="428" y="12171"/>
                    <a:pt x="134" y="12980"/>
                    <a:pt x="37" y="13540"/>
                  </a:cubicBezTo>
                  <a:cubicBezTo>
                    <a:pt x="-61" y="14100"/>
                    <a:pt x="37" y="14411"/>
                    <a:pt x="330" y="14629"/>
                  </a:cubicBezTo>
                  <a:cubicBezTo>
                    <a:pt x="623" y="14847"/>
                    <a:pt x="1112" y="14972"/>
                    <a:pt x="1991" y="14692"/>
                  </a:cubicBezTo>
                  <a:cubicBezTo>
                    <a:pt x="2871" y="14411"/>
                    <a:pt x="4142" y="13727"/>
                    <a:pt x="5168" y="12482"/>
                  </a:cubicBezTo>
                  <a:cubicBezTo>
                    <a:pt x="6194" y="11237"/>
                    <a:pt x="6976" y="9432"/>
                    <a:pt x="7563" y="7626"/>
                  </a:cubicBezTo>
                  <a:cubicBezTo>
                    <a:pt x="8149" y="5821"/>
                    <a:pt x="8540" y="4016"/>
                    <a:pt x="9077" y="2833"/>
                  </a:cubicBezTo>
                  <a:cubicBezTo>
                    <a:pt x="9615" y="1651"/>
                    <a:pt x="10299" y="1090"/>
                    <a:pt x="10886" y="717"/>
                  </a:cubicBezTo>
                  <a:cubicBezTo>
                    <a:pt x="11472" y="343"/>
                    <a:pt x="11961" y="157"/>
                    <a:pt x="12498" y="63"/>
                  </a:cubicBezTo>
                  <a:cubicBezTo>
                    <a:pt x="13036" y="-30"/>
                    <a:pt x="13622" y="-30"/>
                    <a:pt x="14062" y="126"/>
                  </a:cubicBezTo>
                  <a:cubicBezTo>
                    <a:pt x="14502" y="281"/>
                    <a:pt x="14795" y="592"/>
                    <a:pt x="14844" y="1371"/>
                  </a:cubicBezTo>
                  <a:cubicBezTo>
                    <a:pt x="14893" y="2149"/>
                    <a:pt x="14697" y="3394"/>
                    <a:pt x="14062" y="5074"/>
                  </a:cubicBezTo>
                  <a:cubicBezTo>
                    <a:pt x="13427" y="6755"/>
                    <a:pt x="12352" y="8871"/>
                    <a:pt x="11325" y="11050"/>
                  </a:cubicBezTo>
                  <a:cubicBezTo>
                    <a:pt x="10299" y="13229"/>
                    <a:pt x="9322" y="15470"/>
                    <a:pt x="8784" y="16995"/>
                  </a:cubicBezTo>
                  <a:cubicBezTo>
                    <a:pt x="8247" y="18520"/>
                    <a:pt x="8149" y="19329"/>
                    <a:pt x="8149" y="19889"/>
                  </a:cubicBezTo>
                  <a:cubicBezTo>
                    <a:pt x="8149" y="20450"/>
                    <a:pt x="8247" y="20761"/>
                    <a:pt x="8687" y="21041"/>
                  </a:cubicBezTo>
                  <a:cubicBezTo>
                    <a:pt x="9126" y="21321"/>
                    <a:pt x="9908" y="21570"/>
                    <a:pt x="10788" y="21134"/>
                  </a:cubicBezTo>
                  <a:cubicBezTo>
                    <a:pt x="11668" y="20699"/>
                    <a:pt x="12645" y="19578"/>
                    <a:pt x="13134" y="18769"/>
                  </a:cubicBezTo>
                  <a:cubicBezTo>
                    <a:pt x="13622" y="17960"/>
                    <a:pt x="13622" y="17462"/>
                    <a:pt x="13573" y="17026"/>
                  </a:cubicBezTo>
                  <a:cubicBezTo>
                    <a:pt x="13525" y="16590"/>
                    <a:pt x="13427" y="16217"/>
                    <a:pt x="13671" y="15968"/>
                  </a:cubicBezTo>
                  <a:cubicBezTo>
                    <a:pt x="13915" y="15719"/>
                    <a:pt x="14502" y="15594"/>
                    <a:pt x="15870" y="15158"/>
                  </a:cubicBezTo>
                  <a:cubicBezTo>
                    <a:pt x="17239" y="14723"/>
                    <a:pt x="19389" y="13976"/>
                    <a:pt x="21539" y="13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2844716" y="0"/>
              <a:ext cx="139785" cy="54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59" fill="norm" stroke="1" extrusionOk="0">
                  <a:moveTo>
                    <a:pt x="21290" y="461"/>
                  </a:moveTo>
                  <a:cubicBezTo>
                    <a:pt x="19356" y="294"/>
                    <a:pt x="17421" y="126"/>
                    <a:pt x="15487" y="43"/>
                  </a:cubicBezTo>
                  <a:cubicBezTo>
                    <a:pt x="13553" y="-41"/>
                    <a:pt x="11618" y="-41"/>
                    <a:pt x="9684" y="419"/>
                  </a:cubicBezTo>
                  <a:cubicBezTo>
                    <a:pt x="7750" y="880"/>
                    <a:pt x="5815" y="1801"/>
                    <a:pt x="4042" y="3685"/>
                  </a:cubicBezTo>
                  <a:cubicBezTo>
                    <a:pt x="2269" y="5568"/>
                    <a:pt x="657" y="8415"/>
                    <a:pt x="174" y="11345"/>
                  </a:cubicBezTo>
                  <a:cubicBezTo>
                    <a:pt x="-310" y="14275"/>
                    <a:pt x="335" y="17289"/>
                    <a:pt x="657" y="19006"/>
                  </a:cubicBezTo>
                  <a:cubicBezTo>
                    <a:pt x="980" y="20722"/>
                    <a:pt x="980" y="21140"/>
                    <a:pt x="98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2736850" y="4180"/>
              <a:ext cx="806451" cy="526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3266"/>
                  </a:moveTo>
                  <a:cubicBezTo>
                    <a:pt x="794" y="13093"/>
                    <a:pt x="1587" y="12920"/>
                    <a:pt x="2353" y="13525"/>
                  </a:cubicBezTo>
                  <a:cubicBezTo>
                    <a:pt x="3118" y="14130"/>
                    <a:pt x="3855" y="15512"/>
                    <a:pt x="4224" y="16419"/>
                  </a:cubicBezTo>
                  <a:cubicBezTo>
                    <a:pt x="4592" y="17326"/>
                    <a:pt x="4592" y="17758"/>
                    <a:pt x="4507" y="18147"/>
                  </a:cubicBezTo>
                  <a:cubicBezTo>
                    <a:pt x="4422" y="18536"/>
                    <a:pt x="4252" y="18882"/>
                    <a:pt x="4025" y="19098"/>
                  </a:cubicBezTo>
                  <a:cubicBezTo>
                    <a:pt x="3798" y="19314"/>
                    <a:pt x="3515" y="19400"/>
                    <a:pt x="3373" y="19184"/>
                  </a:cubicBezTo>
                  <a:cubicBezTo>
                    <a:pt x="3231" y="18968"/>
                    <a:pt x="3231" y="18450"/>
                    <a:pt x="3373" y="17456"/>
                  </a:cubicBezTo>
                  <a:cubicBezTo>
                    <a:pt x="3515" y="16462"/>
                    <a:pt x="3798" y="14994"/>
                    <a:pt x="4082" y="14043"/>
                  </a:cubicBezTo>
                  <a:cubicBezTo>
                    <a:pt x="4365" y="13093"/>
                    <a:pt x="4649" y="12661"/>
                    <a:pt x="4961" y="12402"/>
                  </a:cubicBezTo>
                  <a:cubicBezTo>
                    <a:pt x="5272" y="12142"/>
                    <a:pt x="5613" y="12056"/>
                    <a:pt x="6009" y="12358"/>
                  </a:cubicBezTo>
                  <a:cubicBezTo>
                    <a:pt x="6406" y="12661"/>
                    <a:pt x="6860" y="13352"/>
                    <a:pt x="7115" y="13957"/>
                  </a:cubicBezTo>
                  <a:cubicBezTo>
                    <a:pt x="7370" y="14562"/>
                    <a:pt x="7427" y="15080"/>
                    <a:pt x="7597" y="15382"/>
                  </a:cubicBezTo>
                  <a:cubicBezTo>
                    <a:pt x="7767" y="15685"/>
                    <a:pt x="8050" y="15771"/>
                    <a:pt x="8277" y="15555"/>
                  </a:cubicBezTo>
                  <a:cubicBezTo>
                    <a:pt x="8504" y="15339"/>
                    <a:pt x="8674" y="14821"/>
                    <a:pt x="8787" y="14346"/>
                  </a:cubicBezTo>
                  <a:cubicBezTo>
                    <a:pt x="8901" y="13870"/>
                    <a:pt x="8957" y="13438"/>
                    <a:pt x="8872" y="13093"/>
                  </a:cubicBezTo>
                  <a:cubicBezTo>
                    <a:pt x="8787" y="12747"/>
                    <a:pt x="8561" y="12488"/>
                    <a:pt x="8306" y="12488"/>
                  </a:cubicBezTo>
                  <a:cubicBezTo>
                    <a:pt x="8050" y="12488"/>
                    <a:pt x="7767" y="12747"/>
                    <a:pt x="7455" y="13654"/>
                  </a:cubicBezTo>
                  <a:cubicBezTo>
                    <a:pt x="7143" y="14562"/>
                    <a:pt x="6803" y="16117"/>
                    <a:pt x="6661" y="17110"/>
                  </a:cubicBezTo>
                  <a:cubicBezTo>
                    <a:pt x="6520" y="18104"/>
                    <a:pt x="6576" y="18536"/>
                    <a:pt x="6746" y="18925"/>
                  </a:cubicBezTo>
                  <a:cubicBezTo>
                    <a:pt x="6917" y="19314"/>
                    <a:pt x="7200" y="19659"/>
                    <a:pt x="7654" y="19746"/>
                  </a:cubicBezTo>
                  <a:cubicBezTo>
                    <a:pt x="8107" y="19832"/>
                    <a:pt x="8731" y="19659"/>
                    <a:pt x="9553" y="18882"/>
                  </a:cubicBezTo>
                  <a:cubicBezTo>
                    <a:pt x="10375" y="18104"/>
                    <a:pt x="11395" y="16722"/>
                    <a:pt x="11991" y="15771"/>
                  </a:cubicBezTo>
                  <a:cubicBezTo>
                    <a:pt x="12586" y="14821"/>
                    <a:pt x="12756" y="14302"/>
                    <a:pt x="12728" y="13914"/>
                  </a:cubicBezTo>
                  <a:cubicBezTo>
                    <a:pt x="12699" y="13525"/>
                    <a:pt x="12472" y="13266"/>
                    <a:pt x="12274" y="13309"/>
                  </a:cubicBezTo>
                  <a:cubicBezTo>
                    <a:pt x="12076" y="13352"/>
                    <a:pt x="11906" y="13698"/>
                    <a:pt x="11764" y="14346"/>
                  </a:cubicBezTo>
                  <a:cubicBezTo>
                    <a:pt x="11622" y="14994"/>
                    <a:pt x="11509" y="15944"/>
                    <a:pt x="11424" y="16722"/>
                  </a:cubicBezTo>
                  <a:cubicBezTo>
                    <a:pt x="11339" y="17499"/>
                    <a:pt x="11282" y="18104"/>
                    <a:pt x="11339" y="18579"/>
                  </a:cubicBezTo>
                  <a:cubicBezTo>
                    <a:pt x="11395" y="19054"/>
                    <a:pt x="11565" y="19400"/>
                    <a:pt x="11792" y="19616"/>
                  </a:cubicBezTo>
                  <a:cubicBezTo>
                    <a:pt x="12019" y="19832"/>
                    <a:pt x="12302" y="19918"/>
                    <a:pt x="12983" y="19530"/>
                  </a:cubicBezTo>
                  <a:cubicBezTo>
                    <a:pt x="13663" y="19141"/>
                    <a:pt x="14740" y="18277"/>
                    <a:pt x="15477" y="17586"/>
                  </a:cubicBezTo>
                  <a:cubicBezTo>
                    <a:pt x="16214" y="16894"/>
                    <a:pt x="16611" y="16376"/>
                    <a:pt x="16894" y="15901"/>
                  </a:cubicBezTo>
                  <a:cubicBezTo>
                    <a:pt x="17178" y="15426"/>
                    <a:pt x="17348" y="14994"/>
                    <a:pt x="17263" y="14778"/>
                  </a:cubicBezTo>
                  <a:cubicBezTo>
                    <a:pt x="17178" y="14562"/>
                    <a:pt x="16838" y="14562"/>
                    <a:pt x="16413" y="14778"/>
                  </a:cubicBezTo>
                  <a:cubicBezTo>
                    <a:pt x="15987" y="14994"/>
                    <a:pt x="15477" y="15426"/>
                    <a:pt x="15109" y="16117"/>
                  </a:cubicBezTo>
                  <a:cubicBezTo>
                    <a:pt x="14740" y="16808"/>
                    <a:pt x="14513" y="17758"/>
                    <a:pt x="14400" y="18493"/>
                  </a:cubicBezTo>
                  <a:cubicBezTo>
                    <a:pt x="14287" y="19227"/>
                    <a:pt x="14287" y="19746"/>
                    <a:pt x="14372" y="20221"/>
                  </a:cubicBezTo>
                  <a:cubicBezTo>
                    <a:pt x="14457" y="20696"/>
                    <a:pt x="14627" y="21128"/>
                    <a:pt x="14882" y="21344"/>
                  </a:cubicBezTo>
                  <a:cubicBezTo>
                    <a:pt x="15137" y="21560"/>
                    <a:pt x="15477" y="21560"/>
                    <a:pt x="15874" y="21214"/>
                  </a:cubicBezTo>
                  <a:cubicBezTo>
                    <a:pt x="16271" y="20869"/>
                    <a:pt x="16724" y="20178"/>
                    <a:pt x="17263" y="18450"/>
                  </a:cubicBezTo>
                  <a:cubicBezTo>
                    <a:pt x="17802" y="16722"/>
                    <a:pt x="18425" y="13957"/>
                    <a:pt x="18850" y="11149"/>
                  </a:cubicBezTo>
                  <a:cubicBezTo>
                    <a:pt x="19276" y="8341"/>
                    <a:pt x="19502" y="5490"/>
                    <a:pt x="19616" y="3805"/>
                  </a:cubicBezTo>
                  <a:cubicBezTo>
                    <a:pt x="19729" y="2120"/>
                    <a:pt x="19729" y="1602"/>
                    <a:pt x="19701" y="1083"/>
                  </a:cubicBezTo>
                  <a:cubicBezTo>
                    <a:pt x="19672" y="565"/>
                    <a:pt x="19616" y="46"/>
                    <a:pt x="19531" y="3"/>
                  </a:cubicBezTo>
                  <a:cubicBezTo>
                    <a:pt x="19446" y="-40"/>
                    <a:pt x="19332" y="392"/>
                    <a:pt x="19049" y="2077"/>
                  </a:cubicBezTo>
                  <a:cubicBezTo>
                    <a:pt x="18765" y="3762"/>
                    <a:pt x="18312" y="6699"/>
                    <a:pt x="18028" y="9464"/>
                  </a:cubicBezTo>
                  <a:cubicBezTo>
                    <a:pt x="17745" y="12229"/>
                    <a:pt x="17631" y="14821"/>
                    <a:pt x="17575" y="16333"/>
                  </a:cubicBezTo>
                  <a:cubicBezTo>
                    <a:pt x="17518" y="17845"/>
                    <a:pt x="17518" y="18277"/>
                    <a:pt x="17603" y="18709"/>
                  </a:cubicBezTo>
                  <a:cubicBezTo>
                    <a:pt x="17688" y="19141"/>
                    <a:pt x="17858" y="19573"/>
                    <a:pt x="18085" y="19832"/>
                  </a:cubicBezTo>
                  <a:cubicBezTo>
                    <a:pt x="18312" y="20091"/>
                    <a:pt x="18595" y="20178"/>
                    <a:pt x="18992" y="19659"/>
                  </a:cubicBezTo>
                  <a:cubicBezTo>
                    <a:pt x="19389" y="19141"/>
                    <a:pt x="19899" y="18018"/>
                    <a:pt x="20211" y="17240"/>
                  </a:cubicBezTo>
                  <a:cubicBezTo>
                    <a:pt x="20523" y="16462"/>
                    <a:pt x="20636" y="16030"/>
                    <a:pt x="20721" y="15426"/>
                  </a:cubicBezTo>
                  <a:cubicBezTo>
                    <a:pt x="20806" y="14821"/>
                    <a:pt x="20863" y="14043"/>
                    <a:pt x="20750" y="13698"/>
                  </a:cubicBezTo>
                  <a:cubicBezTo>
                    <a:pt x="20636" y="13352"/>
                    <a:pt x="20353" y="13438"/>
                    <a:pt x="20098" y="13870"/>
                  </a:cubicBezTo>
                  <a:cubicBezTo>
                    <a:pt x="19843" y="14302"/>
                    <a:pt x="19616" y="15080"/>
                    <a:pt x="19502" y="15901"/>
                  </a:cubicBezTo>
                  <a:cubicBezTo>
                    <a:pt x="19389" y="16722"/>
                    <a:pt x="19389" y="17586"/>
                    <a:pt x="19474" y="18234"/>
                  </a:cubicBezTo>
                  <a:cubicBezTo>
                    <a:pt x="19559" y="18882"/>
                    <a:pt x="19729" y="19314"/>
                    <a:pt x="19956" y="19616"/>
                  </a:cubicBezTo>
                  <a:cubicBezTo>
                    <a:pt x="20183" y="19918"/>
                    <a:pt x="20466" y="20091"/>
                    <a:pt x="20721" y="20005"/>
                  </a:cubicBezTo>
                  <a:cubicBezTo>
                    <a:pt x="20976" y="19918"/>
                    <a:pt x="21203" y="19573"/>
                    <a:pt x="21345" y="18622"/>
                  </a:cubicBezTo>
                  <a:cubicBezTo>
                    <a:pt x="21487" y="17672"/>
                    <a:pt x="21543" y="16117"/>
                    <a:pt x="21600" y="14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536950" y="316459"/>
              <a:ext cx="266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00"/>
                  </a:moveTo>
                  <a:cubicBezTo>
                    <a:pt x="686" y="800"/>
                    <a:pt x="1371" y="0"/>
                    <a:pt x="2057" y="0"/>
                  </a:cubicBezTo>
                  <a:cubicBezTo>
                    <a:pt x="2743" y="0"/>
                    <a:pt x="3429" y="800"/>
                    <a:pt x="3857" y="3333"/>
                  </a:cubicBezTo>
                  <a:cubicBezTo>
                    <a:pt x="4286" y="5867"/>
                    <a:pt x="4457" y="10133"/>
                    <a:pt x="4457" y="13200"/>
                  </a:cubicBezTo>
                  <a:cubicBezTo>
                    <a:pt x="4457" y="16267"/>
                    <a:pt x="4286" y="18133"/>
                    <a:pt x="4371" y="18267"/>
                  </a:cubicBezTo>
                  <a:cubicBezTo>
                    <a:pt x="4457" y="18400"/>
                    <a:pt x="4800" y="16800"/>
                    <a:pt x="5657" y="13867"/>
                  </a:cubicBezTo>
                  <a:cubicBezTo>
                    <a:pt x="6514" y="10933"/>
                    <a:pt x="7886" y="6667"/>
                    <a:pt x="8914" y="4000"/>
                  </a:cubicBezTo>
                  <a:cubicBezTo>
                    <a:pt x="9943" y="1333"/>
                    <a:pt x="10629" y="267"/>
                    <a:pt x="10971" y="400"/>
                  </a:cubicBezTo>
                  <a:cubicBezTo>
                    <a:pt x="11314" y="533"/>
                    <a:pt x="11314" y="1867"/>
                    <a:pt x="11400" y="3867"/>
                  </a:cubicBezTo>
                  <a:cubicBezTo>
                    <a:pt x="11486" y="5867"/>
                    <a:pt x="11657" y="8533"/>
                    <a:pt x="11657" y="10933"/>
                  </a:cubicBezTo>
                  <a:cubicBezTo>
                    <a:pt x="11657" y="13333"/>
                    <a:pt x="11486" y="15467"/>
                    <a:pt x="11486" y="15867"/>
                  </a:cubicBezTo>
                  <a:cubicBezTo>
                    <a:pt x="11486" y="16267"/>
                    <a:pt x="11657" y="14933"/>
                    <a:pt x="12257" y="13067"/>
                  </a:cubicBezTo>
                  <a:cubicBezTo>
                    <a:pt x="12857" y="11200"/>
                    <a:pt x="13886" y="8800"/>
                    <a:pt x="14914" y="7067"/>
                  </a:cubicBezTo>
                  <a:cubicBezTo>
                    <a:pt x="15943" y="5333"/>
                    <a:pt x="16971" y="4267"/>
                    <a:pt x="17914" y="3600"/>
                  </a:cubicBezTo>
                  <a:cubicBezTo>
                    <a:pt x="18857" y="2933"/>
                    <a:pt x="19714" y="2667"/>
                    <a:pt x="20400" y="3600"/>
                  </a:cubicBezTo>
                  <a:cubicBezTo>
                    <a:pt x="21086" y="4533"/>
                    <a:pt x="21600" y="6667"/>
                    <a:pt x="21600" y="9867"/>
                  </a:cubicBezTo>
                  <a:cubicBezTo>
                    <a:pt x="21600" y="13067"/>
                    <a:pt x="21086" y="17333"/>
                    <a:pt x="20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254000" y="640309"/>
              <a:ext cx="33972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" y="20571"/>
                    <a:pt x="1023" y="19543"/>
                    <a:pt x="1514" y="18943"/>
                  </a:cubicBezTo>
                  <a:cubicBezTo>
                    <a:pt x="2005" y="18343"/>
                    <a:pt x="2476" y="18171"/>
                    <a:pt x="2947" y="17914"/>
                  </a:cubicBezTo>
                  <a:cubicBezTo>
                    <a:pt x="3418" y="17657"/>
                    <a:pt x="3889" y="17314"/>
                    <a:pt x="4387" y="16886"/>
                  </a:cubicBezTo>
                  <a:cubicBezTo>
                    <a:pt x="4885" y="16457"/>
                    <a:pt x="5410" y="15943"/>
                    <a:pt x="5955" y="15343"/>
                  </a:cubicBezTo>
                  <a:cubicBezTo>
                    <a:pt x="6500" y="14743"/>
                    <a:pt x="7065" y="14057"/>
                    <a:pt x="7557" y="13543"/>
                  </a:cubicBezTo>
                  <a:cubicBezTo>
                    <a:pt x="8048" y="13029"/>
                    <a:pt x="8465" y="12686"/>
                    <a:pt x="8882" y="12257"/>
                  </a:cubicBezTo>
                  <a:cubicBezTo>
                    <a:pt x="9299" y="11829"/>
                    <a:pt x="9717" y="11314"/>
                    <a:pt x="10154" y="10800"/>
                  </a:cubicBezTo>
                  <a:cubicBezTo>
                    <a:pt x="10591" y="10286"/>
                    <a:pt x="11049" y="9771"/>
                    <a:pt x="11594" y="9171"/>
                  </a:cubicBezTo>
                  <a:cubicBezTo>
                    <a:pt x="12139" y="8571"/>
                    <a:pt x="12772" y="7886"/>
                    <a:pt x="13317" y="7371"/>
                  </a:cubicBezTo>
                  <a:cubicBezTo>
                    <a:pt x="13862" y="6857"/>
                    <a:pt x="14319" y="6514"/>
                    <a:pt x="14844" y="6086"/>
                  </a:cubicBezTo>
                  <a:cubicBezTo>
                    <a:pt x="15369" y="5657"/>
                    <a:pt x="15961" y="5143"/>
                    <a:pt x="16526" y="4714"/>
                  </a:cubicBezTo>
                  <a:cubicBezTo>
                    <a:pt x="17092" y="4286"/>
                    <a:pt x="17630" y="3943"/>
                    <a:pt x="18188" y="3600"/>
                  </a:cubicBezTo>
                  <a:cubicBezTo>
                    <a:pt x="18747" y="3257"/>
                    <a:pt x="19326" y="2914"/>
                    <a:pt x="19837" y="2486"/>
                  </a:cubicBezTo>
                  <a:cubicBezTo>
                    <a:pt x="20348" y="2057"/>
                    <a:pt x="20793" y="1543"/>
                    <a:pt x="21075" y="1114"/>
                  </a:cubicBezTo>
                  <a:cubicBezTo>
                    <a:pt x="21358" y="686"/>
                    <a:pt x="21479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320902" y="672059"/>
              <a:ext cx="3514499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135" y="21600"/>
                  </a:moveTo>
                  <a:cubicBezTo>
                    <a:pt x="57" y="21496"/>
                    <a:pt x="-21" y="21391"/>
                    <a:pt x="5" y="21235"/>
                  </a:cubicBezTo>
                  <a:cubicBezTo>
                    <a:pt x="31" y="21078"/>
                    <a:pt x="161" y="20870"/>
                    <a:pt x="453" y="20609"/>
                  </a:cubicBezTo>
                  <a:cubicBezTo>
                    <a:pt x="746" y="20348"/>
                    <a:pt x="1201" y="20035"/>
                    <a:pt x="1682" y="19565"/>
                  </a:cubicBezTo>
                  <a:cubicBezTo>
                    <a:pt x="2162" y="19096"/>
                    <a:pt x="2669" y="18470"/>
                    <a:pt x="3150" y="17948"/>
                  </a:cubicBezTo>
                  <a:cubicBezTo>
                    <a:pt x="3631" y="17426"/>
                    <a:pt x="4086" y="17009"/>
                    <a:pt x="4554" y="16643"/>
                  </a:cubicBezTo>
                  <a:cubicBezTo>
                    <a:pt x="5022" y="16278"/>
                    <a:pt x="5502" y="15965"/>
                    <a:pt x="5996" y="15652"/>
                  </a:cubicBezTo>
                  <a:cubicBezTo>
                    <a:pt x="6490" y="15339"/>
                    <a:pt x="6997" y="15026"/>
                    <a:pt x="7504" y="14713"/>
                  </a:cubicBezTo>
                  <a:cubicBezTo>
                    <a:pt x="8011" y="14400"/>
                    <a:pt x="8518" y="14087"/>
                    <a:pt x="9018" y="13722"/>
                  </a:cubicBezTo>
                  <a:cubicBezTo>
                    <a:pt x="9518" y="13357"/>
                    <a:pt x="10012" y="12939"/>
                    <a:pt x="10519" y="12522"/>
                  </a:cubicBezTo>
                  <a:cubicBezTo>
                    <a:pt x="11026" y="12104"/>
                    <a:pt x="11546" y="11687"/>
                    <a:pt x="12059" y="11322"/>
                  </a:cubicBezTo>
                  <a:cubicBezTo>
                    <a:pt x="12573" y="10957"/>
                    <a:pt x="13079" y="10643"/>
                    <a:pt x="13586" y="10226"/>
                  </a:cubicBezTo>
                  <a:cubicBezTo>
                    <a:pt x="14093" y="9809"/>
                    <a:pt x="14600" y="9287"/>
                    <a:pt x="15094" y="8817"/>
                  </a:cubicBezTo>
                  <a:cubicBezTo>
                    <a:pt x="15588" y="8348"/>
                    <a:pt x="16069" y="7930"/>
                    <a:pt x="16530" y="7461"/>
                  </a:cubicBezTo>
                  <a:cubicBezTo>
                    <a:pt x="16991" y="6991"/>
                    <a:pt x="17433" y="6470"/>
                    <a:pt x="17908" y="5896"/>
                  </a:cubicBezTo>
                  <a:cubicBezTo>
                    <a:pt x="18382" y="5322"/>
                    <a:pt x="18889" y="4696"/>
                    <a:pt x="19396" y="4017"/>
                  </a:cubicBezTo>
                  <a:cubicBezTo>
                    <a:pt x="19902" y="3339"/>
                    <a:pt x="20409" y="2609"/>
                    <a:pt x="20773" y="1930"/>
                  </a:cubicBezTo>
                  <a:cubicBezTo>
                    <a:pt x="21137" y="1252"/>
                    <a:pt x="21358" y="626"/>
                    <a:pt x="215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3994149" y="344944"/>
              <a:ext cx="698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927" y="6957"/>
                    <a:pt x="7855" y="-898"/>
                    <a:pt x="11455" y="84"/>
                  </a:cubicBezTo>
                  <a:cubicBezTo>
                    <a:pt x="15055" y="1066"/>
                    <a:pt x="18327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3867150" y="545059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1606005" y="1312576"/>
              <a:ext cx="184695" cy="67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69" fill="norm" stroke="1" extrusionOk="0">
                  <a:moveTo>
                    <a:pt x="19945" y="13754"/>
                  </a:moveTo>
                  <a:cubicBezTo>
                    <a:pt x="17982" y="13081"/>
                    <a:pt x="16018" y="12408"/>
                    <a:pt x="14300" y="12071"/>
                  </a:cubicBezTo>
                  <a:cubicBezTo>
                    <a:pt x="12582" y="11735"/>
                    <a:pt x="11109" y="11735"/>
                    <a:pt x="9145" y="12341"/>
                  </a:cubicBezTo>
                  <a:cubicBezTo>
                    <a:pt x="7182" y="12946"/>
                    <a:pt x="4727" y="14157"/>
                    <a:pt x="3009" y="15537"/>
                  </a:cubicBezTo>
                  <a:cubicBezTo>
                    <a:pt x="1291" y="16916"/>
                    <a:pt x="309" y="18464"/>
                    <a:pt x="63" y="19440"/>
                  </a:cubicBezTo>
                  <a:cubicBezTo>
                    <a:pt x="-182" y="20415"/>
                    <a:pt x="309" y="20819"/>
                    <a:pt x="1168" y="21088"/>
                  </a:cubicBezTo>
                  <a:cubicBezTo>
                    <a:pt x="2027" y="21357"/>
                    <a:pt x="3254" y="21492"/>
                    <a:pt x="5218" y="21223"/>
                  </a:cubicBezTo>
                  <a:cubicBezTo>
                    <a:pt x="7182" y="20954"/>
                    <a:pt x="9882" y="20281"/>
                    <a:pt x="12091" y="18935"/>
                  </a:cubicBezTo>
                  <a:cubicBezTo>
                    <a:pt x="14300" y="17589"/>
                    <a:pt x="16018" y="15571"/>
                    <a:pt x="17000" y="13350"/>
                  </a:cubicBezTo>
                  <a:cubicBezTo>
                    <a:pt x="17982" y="11129"/>
                    <a:pt x="18227" y="8707"/>
                    <a:pt x="17982" y="6655"/>
                  </a:cubicBezTo>
                  <a:cubicBezTo>
                    <a:pt x="17736" y="4602"/>
                    <a:pt x="17000" y="2920"/>
                    <a:pt x="16386" y="1843"/>
                  </a:cubicBezTo>
                  <a:cubicBezTo>
                    <a:pt x="15773" y="767"/>
                    <a:pt x="15282" y="296"/>
                    <a:pt x="14423" y="94"/>
                  </a:cubicBezTo>
                  <a:cubicBezTo>
                    <a:pt x="13563" y="-108"/>
                    <a:pt x="12336" y="-41"/>
                    <a:pt x="11109" y="868"/>
                  </a:cubicBezTo>
                  <a:cubicBezTo>
                    <a:pt x="9882" y="1776"/>
                    <a:pt x="8654" y="3526"/>
                    <a:pt x="8041" y="5746"/>
                  </a:cubicBezTo>
                  <a:cubicBezTo>
                    <a:pt x="7427" y="7967"/>
                    <a:pt x="7427" y="10658"/>
                    <a:pt x="8532" y="12913"/>
                  </a:cubicBezTo>
                  <a:cubicBezTo>
                    <a:pt x="9636" y="15167"/>
                    <a:pt x="11845" y="16984"/>
                    <a:pt x="13686" y="18094"/>
                  </a:cubicBezTo>
                  <a:cubicBezTo>
                    <a:pt x="15527" y="19204"/>
                    <a:pt x="17000" y="19608"/>
                    <a:pt x="18227" y="19709"/>
                  </a:cubicBezTo>
                  <a:cubicBezTo>
                    <a:pt x="19454" y="19810"/>
                    <a:pt x="20436" y="19608"/>
                    <a:pt x="21418" y="1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1899596" y="1312161"/>
              <a:ext cx="164154" cy="58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0" fill="norm" stroke="1" extrusionOk="0">
                  <a:moveTo>
                    <a:pt x="21476" y="45"/>
                  </a:moveTo>
                  <a:cubicBezTo>
                    <a:pt x="18707" y="-32"/>
                    <a:pt x="15938" y="-110"/>
                    <a:pt x="12614" y="706"/>
                  </a:cubicBezTo>
                  <a:cubicBezTo>
                    <a:pt x="9291" y="1522"/>
                    <a:pt x="5414" y="3231"/>
                    <a:pt x="3061" y="5329"/>
                  </a:cubicBezTo>
                  <a:cubicBezTo>
                    <a:pt x="707" y="7427"/>
                    <a:pt x="-124" y="9913"/>
                    <a:pt x="14" y="12322"/>
                  </a:cubicBezTo>
                  <a:cubicBezTo>
                    <a:pt x="153" y="14730"/>
                    <a:pt x="1261" y="17061"/>
                    <a:pt x="2922" y="18576"/>
                  </a:cubicBezTo>
                  <a:cubicBezTo>
                    <a:pt x="4584" y="20091"/>
                    <a:pt x="6799" y="20791"/>
                    <a:pt x="9014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1860550" y="1611859"/>
              <a:ext cx="241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5600"/>
                    <a:pt x="7579" y="9600"/>
                    <a:pt x="11179" y="6000"/>
                  </a:cubicBezTo>
                  <a:cubicBezTo>
                    <a:pt x="14779" y="2400"/>
                    <a:pt x="1818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305050" y="1605509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8000"/>
                    <a:pt x="11917" y="14400"/>
                    <a:pt x="15517" y="10800"/>
                  </a:cubicBezTo>
                  <a:cubicBezTo>
                    <a:pt x="19117" y="7200"/>
                    <a:pt x="2035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2311400" y="1796009"/>
              <a:ext cx="241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8900"/>
                    <a:pt x="7579" y="16200"/>
                    <a:pt x="11179" y="12600"/>
                  </a:cubicBezTo>
                  <a:cubicBezTo>
                    <a:pt x="14779" y="9000"/>
                    <a:pt x="18189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3049740" y="1340763"/>
              <a:ext cx="157011" cy="49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15" fill="norm" stroke="1" extrusionOk="0">
                  <a:moveTo>
                    <a:pt x="21363" y="1300"/>
                  </a:moveTo>
                  <a:cubicBezTo>
                    <a:pt x="18771" y="838"/>
                    <a:pt x="16179" y="377"/>
                    <a:pt x="13875" y="146"/>
                  </a:cubicBezTo>
                  <a:cubicBezTo>
                    <a:pt x="11571" y="-85"/>
                    <a:pt x="9555" y="-85"/>
                    <a:pt x="7827" y="469"/>
                  </a:cubicBezTo>
                  <a:cubicBezTo>
                    <a:pt x="6099" y="1023"/>
                    <a:pt x="4659" y="2130"/>
                    <a:pt x="3219" y="4161"/>
                  </a:cubicBezTo>
                  <a:cubicBezTo>
                    <a:pt x="1779" y="6192"/>
                    <a:pt x="339" y="9146"/>
                    <a:pt x="51" y="11869"/>
                  </a:cubicBezTo>
                  <a:cubicBezTo>
                    <a:pt x="-237" y="14592"/>
                    <a:pt x="627" y="17084"/>
                    <a:pt x="4227" y="18653"/>
                  </a:cubicBezTo>
                  <a:cubicBezTo>
                    <a:pt x="7827" y="20223"/>
                    <a:pt x="14163" y="20869"/>
                    <a:pt x="20499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3361266" y="1472159"/>
              <a:ext cx="35984" cy="32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3976" y="0"/>
                  </a:moveTo>
                  <a:cubicBezTo>
                    <a:pt x="10165" y="3990"/>
                    <a:pt x="6353" y="7980"/>
                    <a:pt x="3812" y="11213"/>
                  </a:cubicBezTo>
                  <a:cubicBezTo>
                    <a:pt x="1271" y="14446"/>
                    <a:pt x="0" y="16922"/>
                    <a:pt x="0" y="18573"/>
                  </a:cubicBezTo>
                  <a:cubicBezTo>
                    <a:pt x="0" y="20224"/>
                    <a:pt x="1271" y="21050"/>
                    <a:pt x="5082" y="21325"/>
                  </a:cubicBezTo>
                  <a:cubicBezTo>
                    <a:pt x="8894" y="21600"/>
                    <a:pt x="15247" y="21325"/>
                    <a:pt x="2160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479527" y="1415009"/>
              <a:ext cx="3202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20424" y="0"/>
                  </a:moveTo>
                  <a:cubicBezTo>
                    <a:pt x="10974" y="3857"/>
                    <a:pt x="1524" y="7714"/>
                    <a:pt x="174" y="11314"/>
                  </a:cubicBezTo>
                  <a:cubicBezTo>
                    <a:pt x="-1176" y="14914"/>
                    <a:pt x="5574" y="18257"/>
                    <a:pt x="123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258035" y="1585896"/>
              <a:ext cx="304316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766" fill="norm" stroke="1" extrusionOk="0">
                  <a:moveTo>
                    <a:pt x="3541" y="20766"/>
                  </a:moveTo>
                  <a:cubicBezTo>
                    <a:pt x="2796" y="18492"/>
                    <a:pt x="2051" y="16219"/>
                    <a:pt x="1307" y="15082"/>
                  </a:cubicBezTo>
                  <a:cubicBezTo>
                    <a:pt x="562" y="13945"/>
                    <a:pt x="-183" y="13945"/>
                    <a:pt x="40" y="13377"/>
                  </a:cubicBezTo>
                  <a:cubicBezTo>
                    <a:pt x="264" y="12808"/>
                    <a:pt x="1456" y="11671"/>
                    <a:pt x="4360" y="8829"/>
                  </a:cubicBezTo>
                  <a:cubicBezTo>
                    <a:pt x="7265" y="5987"/>
                    <a:pt x="11883" y="1440"/>
                    <a:pt x="15011" y="303"/>
                  </a:cubicBezTo>
                  <a:cubicBezTo>
                    <a:pt x="18140" y="-834"/>
                    <a:pt x="19778" y="1440"/>
                    <a:pt x="21417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327400" y="1669009"/>
              <a:ext cx="279401" cy="6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1964" y="16200"/>
                  </a:moveTo>
                  <a:cubicBezTo>
                    <a:pt x="982" y="18225"/>
                    <a:pt x="0" y="20250"/>
                    <a:pt x="0" y="20925"/>
                  </a:cubicBezTo>
                  <a:cubicBezTo>
                    <a:pt x="0" y="21600"/>
                    <a:pt x="982" y="20925"/>
                    <a:pt x="4009" y="17550"/>
                  </a:cubicBezTo>
                  <a:cubicBezTo>
                    <a:pt x="7036" y="14175"/>
                    <a:pt x="12109" y="8100"/>
                    <a:pt x="15382" y="4725"/>
                  </a:cubicBezTo>
                  <a:cubicBezTo>
                    <a:pt x="18655" y="1350"/>
                    <a:pt x="20127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3759200" y="1434059"/>
              <a:ext cx="177801" cy="28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382"/>
                  </a:moveTo>
                  <a:cubicBezTo>
                    <a:pt x="257" y="1588"/>
                    <a:pt x="514" y="794"/>
                    <a:pt x="1286" y="556"/>
                  </a:cubicBezTo>
                  <a:cubicBezTo>
                    <a:pt x="2057" y="318"/>
                    <a:pt x="3343" y="635"/>
                    <a:pt x="5786" y="2621"/>
                  </a:cubicBezTo>
                  <a:cubicBezTo>
                    <a:pt x="8229" y="4606"/>
                    <a:pt x="11829" y="8259"/>
                    <a:pt x="13886" y="11118"/>
                  </a:cubicBezTo>
                  <a:cubicBezTo>
                    <a:pt x="15943" y="13976"/>
                    <a:pt x="16457" y="16041"/>
                    <a:pt x="16457" y="17550"/>
                  </a:cubicBezTo>
                  <a:cubicBezTo>
                    <a:pt x="16457" y="19059"/>
                    <a:pt x="15943" y="20012"/>
                    <a:pt x="15043" y="20647"/>
                  </a:cubicBezTo>
                  <a:cubicBezTo>
                    <a:pt x="14143" y="21282"/>
                    <a:pt x="12857" y="21600"/>
                    <a:pt x="11829" y="21282"/>
                  </a:cubicBezTo>
                  <a:cubicBezTo>
                    <a:pt x="10800" y="20965"/>
                    <a:pt x="10029" y="20012"/>
                    <a:pt x="9771" y="17709"/>
                  </a:cubicBezTo>
                  <a:cubicBezTo>
                    <a:pt x="9514" y="15406"/>
                    <a:pt x="9771" y="11753"/>
                    <a:pt x="10929" y="8576"/>
                  </a:cubicBezTo>
                  <a:cubicBezTo>
                    <a:pt x="12086" y="5400"/>
                    <a:pt x="14143" y="2700"/>
                    <a:pt x="16071" y="135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3967903" y="1499676"/>
              <a:ext cx="111727" cy="17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0564" fill="norm" stroke="1" extrusionOk="0">
                  <a:moveTo>
                    <a:pt x="17512" y="503"/>
                  </a:moveTo>
                  <a:cubicBezTo>
                    <a:pt x="14812" y="0"/>
                    <a:pt x="12112" y="-502"/>
                    <a:pt x="9026" y="1005"/>
                  </a:cubicBezTo>
                  <a:cubicBezTo>
                    <a:pt x="5940" y="2512"/>
                    <a:pt x="2469" y="6028"/>
                    <a:pt x="926" y="9293"/>
                  </a:cubicBezTo>
                  <a:cubicBezTo>
                    <a:pt x="-617" y="12558"/>
                    <a:pt x="-231" y="15572"/>
                    <a:pt x="2083" y="17707"/>
                  </a:cubicBezTo>
                  <a:cubicBezTo>
                    <a:pt x="4397" y="19842"/>
                    <a:pt x="8640" y="21098"/>
                    <a:pt x="12304" y="20345"/>
                  </a:cubicBezTo>
                  <a:cubicBezTo>
                    <a:pt x="15969" y="19591"/>
                    <a:pt x="19054" y="16828"/>
                    <a:pt x="20019" y="14191"/>
                  </a:cubicBezTo>
                  <a:cubicBezTo>
                    <a:pt x="20983" y="11554"/>
                    <a:pt x="19826" y="9042"/>
                    <a:pt x="17512" y="7410"/>
                  </a:cubicBezTo>
                  <a:cubicBezTo>
                    <a:pt x="15197" y="5777"/>
                    <a:pt x="11726" y="5024"/>
                    <a:pt x="8254" y="4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4150312" y="1465809"/>
              <a:ext cx="24284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887" y="0"/>
                  </a:moveTo>
                  <a:cubicBezTo>
                    <a:pt x="1333" y="4500"/>
                    <a:pt x="779" y="9000"/>
                    <a:pt x="410" y="12375"/>
                  </a:cubicBezTo>
                  <a:cubicBezTo>
                    <a:pt x="41" y="15750"/>
                    <a:pt x="-144" y="18000"/>
                    <a:pt x="133" y="19463"/>
                  </a:cubicBezTo>
                  <a:cubicBezTo>
                    <a:pt x="410" y="20925"/>
                    <a:pt x="1148" y="21600"/>
                    <a:pt x="1979" y="21600"/>
                  </a:cubicBezTo>
                  <a:cubicBezTo>
                    <a:pt x="2810" y="21600"/>
                    <a:pt x="3733" y="20925"/>
                    <a:pt x="4471" y="19463"/>
                  </a:cubicBezTo>
                  <a:cubicBezTo>
                    <a:pt x="5210" y="18000"/>
                    <a:pt x="5764" y="15750"/>
                    <a:pt x="6318" y="14175"/>
                  </a:cubicBezTo>
                  <a:cubicBezTo>
                    <a:pt x="6871" y="12600"/>
                    <a:pt x="7425" y="11700"/>
                    <a:pt x="7979" y="11700"/>
                  </a:cubicBezTo>
                  <a:cubicBezTo>
                    <a:pt x="8533" y="11700"/>
                    <a:pt x="9087" y="12600"/>
                    <a:pt x="10010" y="13838"/>
                  </a:cubicBezTo>
                  <a:cubicBezTo>
                    <a:pt x="10933" y="15075"/>
                    <a:pt x="12225" y="16650"/>
                    <a:pt x="13518" y="17438"/>
                  </a:cubicBezTo>
                  <a:cubicBezTo>
                    <a:pt x="14810" y="18225"/>
                    <a:pt x="16102" y="18225"/>
                    <a:pt x="17487" y="17212"/>
                  </a:cubicBezTo>
                  <a:cubicBezTo>
                    <a:pt x="18871" y="16200"/>
                    <a:pt x="20348" y="14175"/>
                    <a:pt x="20902" y="11925"/>
                  </a:cubicBezTo>
                  <a:cubicBezTo>
                    <a:pt x="21456" y="9675"/>
                    <a:pt x="21087" y="7200"/>
                    <a:pt x="20625" y="5288"/>
                  </a:cubicBezTo>
                  <a:cubicBezTo>
                    <a:pt x="20164" y="3375"/>
                    <a:pt x="19610" y="2025"/>
                    <a:pt x="18687" y="1463"/>
                  </a:cubicBezTo>
                  <a:cubicBezTo>
                    <a:pt x="17764" y="900"/>
                    <a:pt x="16471" y="1125"/>
                    <a:pt x="15179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4406899" y="1416006"/>
              <a:ext cx="133351" cy="25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024"/>
                  </a:moveTo>
                  <a:cubicBezTo>
                    <a:pt x="19886" y="971"/>
                    <a:pt x="18171" y="-83"/>
                    <a:pt x="14743" y="5"/>
                  </a:cubicBezTo>
                  <a:cubicBezTo>
                    <a:pt x="11314" y="93"/>
                    <a:pt x="6171" y="1322"/>
                    <a:pt x="4114" y="2815"/>
                  </a:cubicBezTo>
                  <a:cubicBezTo>
                    <a:pt x="2057" y="4307"/>
                    <a:pt x="3086" y="6063"/>
                    <a:pt x="5657" y="8083"/>
                  </a:cubicBezTo>
                  <a:cubicBezTo>
                    <a:pt x="8229" y="10102"/>
                    <a:pt x="12343" y="12385"/>
                    <a:pt x="14914" y="14141"/>
                  </a:cubicBezTo>
                  <a:cubicBezTo>
                    <a:pt x="17486" y="15897"/>
                    <a:pt x="18514" y="17127"/>
                    <a:pt x="19029" y="18180"/>
                  </a:cubicBezTo>
                  <a:cubicBezTo>
                    <a:pt x="19543" y="19234"/>
                    <a:pt x="19543" y="20112"/>
                    <a:pt x="18686" y="20639"/>
                  </a:cubicBezTo>
                  <a:cubicBezTo>
                    <a:pt x="17829" y="21166"/>
                    <a:pt x="16114" y="21341"/>
                    <a:pt x="13371" y="21429"/>
                  </a:cubicBezTo>
                  <a:cubicBezTo>
                    <a:pt x="10629" y="21517"/>
                    <a:pt x="6857" y="21517"/>
                    <a:pt x="4457" y="21078"/>
                  </a:cubicBezTo>
                  <a:cubicBezTo>
                    <a:pt x="2057" y="20639"/>
                    <a:pt x="1029" y="19761"/>
                    <a:pt x="0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946649" y="1478509"/>
              <a:ext cx="304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0" y="17280"/>
                    <a:pt x="3300" y="12960"/>
                    <a:pt x="6600" y="10080"/>
                  </a:cubicBezTo>
                  <a:cubicBezTo>
                    <a:pt x="9900" y="7200"/>
                    <a:pt x="14850" y="5760"/>
                    <a:pt x="17625" y="4320"/>
                  </a:cubicBezTo>
                  <a:cubicBezTo>
                    <a:pt x="20400" y="2880"/>
                    <a:pt x="21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359399" y="1357859"/>
              <a:ext cx="25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57"/>
                    <a:pt x="0" y="11314"/>
                    <a:pt x="3600" y="14914"/>
                  </a:cubicBezTo>
                  <a:cubicBezTo>
                    <a:pt x="7200" y="18514"/>
                    <a:pt x="144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5543549" y="1154659"/>
              <a:ext cx="10486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0" y="0"/>
                  </a:moveTo>
                  <a:cubicBezTo>
                    <a:pt x="6048" y="1800"/>
                    <a:pt x="12096" y="3600"/>
                    <a:pt x="15984" y="6063"/>
                  </a:cubicBezTo>
                  <a:cubicBezTo>
                    <a:pt x="19872" y="8526"/>
                    <a:pt x="21600" y="11653"/>
                    <a:pt x="21384" y="14068"/>
                  </a:cubicBezTo>
                  <a:cubicBezTo>
                    <a:pt x="21168" y="16484"/>
                    <a:pt x="19008" y="18189"/>
                    <a:pt x="15552" y="19326"/>
                  </a:cubicBezTo>
                  <a:cubicBezTo>
                    <a:pt x="12096" y="20463"/>
                    <a:pt x="7344" y="21032"/>
                    <a:pt x="2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6140449" y="1294359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305"/>
                    <a:pt x="9000" y="10611"/>
                    <a:pt x="12600" y="14211"/>
                  </a:cubicBezTo>
                  <a:cubicBezTo>
                    <a:pt x="16200" y="17811"/>
                    <a:pt x="189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6184899" y="1338809"/>
              <a:ext cx="190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40" y="3600"/>
                    <a:pt x="12480" y="7200"/>
                    <a:pt x="8880" y="10800"/>
                  </a:cubicBezTo>
                  <a:cubicBezTo>
                    <a:pt x="5280" y="14400"/>
                    <a:pt x="264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6734833" y="1145506"/>
              <a:ext cx="148567" cy="44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530" fill="norm" stroke="1" extrusionOk="0">
                  <a:moveTo>
                    <a:pt x="20768" y="757"/>
                  </a:moveTo>
                  <a:cubicBezTo>
                    <a:pt x="19584" y="447"/>
                    <a:pt x="18401" y="137"/>
                    <a:pt x="17069" y="33"/>
                  </a:cubicBezTo>
                  <a:cubicBezTo>
                    <a:pt x="15738" y="-70"/>
                    <a:pt x="14258" y="33"/>
                    <a:pt x="11743" y="808"/>
                  </a:cubicBezTo>
                  <a:cubicBezTo>
                    <a:pt x="9228" y="1584"/>
                    <a:pt x="5678" y="3030"/>
                    <a:pt x="3163" y="5304"/>
                  </a:cubicBezTo>
                  <a:cubicBezTo>
                    <a:pt x="647" y="7578"/>
                    <a:pt x="-832" y="10678"/>
                    <a:pt x="500" y="13469"/>
                  </a:cubicBezTo>
                  <a:cubicBezTo>
                    <a:pt x="1831" y="16259"/>
                    <a:pt x="5973" y="18740"/>
                    <a:pt x="8932" y="20031"/>
                  </a:cubicBezTo>
                  <a:cubicBezTo>
                    <a:pt x="11891" y="21323"/>
                    <a:pt x="13667" y="21427"/>
                    <a:pt x="1544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7045822" y="1199109"/>
              <a:ext cx="5982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21052" y="0"/>
                  </a:moveTo>
                  <a:cubicBezTo>
                    <a:pt x="16583" y="2448"/>
                    <a:pt x="12114" y="4896"/>
                    <a:pt x="8390" y="7704"/>
                  </a:cubicBezTo>
                  <a:cubicBezTo>
                    <a:pt x="4666" y="10512"/>
                    <a:pt x="1686" y="13680"/>
                    <a:pt x="569" y="16056"/>
                  </a:cubicBezTo>
                  <a:cubicBezTo>
                    <a:pt x="-548" y="18432"/>
                    <a:pt x="197" y="20016"/>
                    <a:pt x="9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7150099" y="1116559"/>
              <a:ext cx="635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2548"/>
                    <a:pt x="17280" y="5095"/>
                    <a:pt x="14760" y="8086"/>
                  </a:cubicBezTo>
                  <a:cubicBezTo>
                    <a:pt x="12240" y="11077"/>
                    <a:pt x="9360" y="14511"/>
                    <a:pt x="6840" y="16837"/>
                  </a:cubicBezTo>
                  <a:cubicBezTo>
                    <a:pt x="4320" y="19163"/>
                    <a:pt x="2160" y="20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6870699" y="1266880"/>
              <a:ext cx="419101" cy="5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0" y="20754"/>
                  </a:moveTo>
                  <a:cubicBezTo>
                    <a:pt x="1855" y="14108"/>
                    <a:pt x="3709" y="7462"/>
                    <a:pt x="6327" y="3723"/>
                  </a:cubicBezTo>
                  <a:cubicBezTo>
                    <a:pt x="8945" y="-15"/>
                    <a:pt x="12327" y="-846"/>
                    <a:pt x="15000" y="816"/>
                  </a:cubicBezTo>
                  <a:cubicBezTo>
                    <a:pt x="17673" y="2477"/>
                    <a:pt x="19636" y="6631"/>
                    <a:pt x="21600" y="1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943231" y="1402309"/>
              <a:ext cx="384669" cy="4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44" fill="norm" stroke="1" extrusionOk="0">
                  <a:moveTo>
                    <a:pt x="1266" y="16904"/>
                  </a:moveTo>
                  <a:cubicBezTo>
                    <a:pt x="558" y="18783"/>
                    <a:pt x="-150" y="20661"/>
                    <a:pt x="27" y="21130"/>
                  </a:cubicBezTo>
                  <a:cubicBezTo>
                    <a:pt x="204" y="21600"/>
                    <a:pt x="1266" y="20661"/>
                    <a:pt x="3922" y="17374"/>
                  </a:cubicBezTo>
                  <a:cubicBezTo>
                    <a:pt x="6578" y="14087"/>
                    <a:pt x="10827" y="8452"/>
                    <a:pt x="14014" y="5165"/>
                  </a:cubicBezTo>
                  <a:cubicBezTo>
                    <a:pt x="17201" y="1878"/>
                    <a:pt x="19325" y="939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544477" y="1233936"/>
              <a:ext cx="244587" cy="22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894" fill="norm" stroke="1" extrusionOk="0">
                  <a:moveTo>
                    <a:pt x="11282" y="6784"/>
                  </a:moveTo>
                  <a:cubicBezTo>
                    <a:pt x="11462" y="5802"/>
                    <a:pt x="11642" y="4820"/>
                    <a:pt x="11732" y="3642"/>
                  </a:cubicBezTo>
                  <a:cubicBezTo>
                    <a:pt x="11822" y="2464"/>
                    <a:pt x="11822" y="1090"/>
                    <a:pt x="10922" y="402"/>
                  </a:cubicBezTo>
                  <a:cubicBezTo>
                    <a:pt x="10022" y="-285"/>
                    <a:pt x="8222" y="-285"/>
                    <a:pt x="6152" y="1973"/>
                  </a:cubicBezTo>
                  <a:cubicBezTo>
                    <a:pt x="4082" y="4231"/>
                    <a:pt x="1742" y="8748"/>
                    <a:pt x="662" y="12282"/>
                  </a:cubicBezTo>
                  <a:cubicBezTo>
                    <a:pt x="-418" y="15817"/>
                    <a:pt x="-238" y="18370"/>
                    <a:pt x="1652" y="19744"/>
                  </a:cubicBezTo>
                  <a:cubicBezTo>
                    <a:pt x="3542" y="21119"/>
                    <a:pt x="7142" y="21315"/>
                    <a:pt x="10382" y="20039"/>
                  </a:cubicBezTo>
                  <a:cubicBezTo>
                    <a:pt x="13622" y="18762"/>
                    <a:pt x="16502" y="16013"/>
                    <a:pt x="18032" y="14050"/>
                  </a:cubicBezTo>
                  <a:cubicBezTo>
                    <a:pt x="19562" y="12086"/>
                    <a:pt x="19742" y="10908"/>
                    <a:pt x="19382" y="10319"/>
                  </a:cubicBezTo>
                  <a:cubicBezTo>
                    <a:pt x="19022" y="9730"/>
                    <a:pt x="18122" y="9730"/>
                    <a:pt x="17042" y="10417"/>
                  </a:cubicBezTo>
                  <a:cubicBezTo>
                    <a:pt x="15962" y="11104"/>
                    <a:pt x="14702" y="12479"/>
                    <a:pt x="13982" y="13657"/>
                  </a:cubicBezTo>
                  <a:cubicBezTo>
                    <a:pt x="13262" y="14835"/>
                    <a:pt x="13082" y="15817"/>
                    <a:pt x="13262" y="16700"/>
                  </a:cubicBezTo>
                  <a:cubicBezTo>
                    <a:pt x="13442" y="17584"/>
                    <a:pt x="13982" y="18370"/>
                    <a:pt x="15422" y="18370"/>
                  </a:cubicBezTo>
                  <a:cubicBezTo>
                    <a:pt x="16862" y="18370"/>
                    <a:pt x="19202" y="17584"/>
                    <a:pt x="20192" y="15719"/>
                  </a:cubicBezTo>
                  <a:cubicBezTo>
                    <a:pt x="21182" y="13853"/>
                    <a:pt x="20822" y="10908"/>
                    <a:pt x="20102" y="8650"/>
                  </a:cubicBezTo>
                  <a:cubicBezTo>
                    <a:pt x="19382" y="6391"/>
                    <a:pt x="18302" y="4820"/>
                    <a:pt x="17222" y="3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7843804" y="1097509"/>
              <a:ext cx="55596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21013" y="0"/>
                  </a:moveTo>
                  <a:cubicBezTo>
                    <a:pt x="19413" y="2206"/>
                    <a:pt x="17813" y="4413"/>
                    <a:pt x="14213" y="7606"/>
                  </a:cubicBezTo>
                  <a:cubicBezTo>
                    <a:pt x="10613" y="10800"/>
                    <a:pt x="5013" y="14981"/>
                    <a:pt x="2213" y="17419"/>
                  </a:cubicBezTo>
                  <a:cubicBezTo>
                    <a:pt x="-587" y="19858"/>
                    <a:pt x="-587" y="20555"/>
                    <a:pt x="1413" y="20961"/>
                  </a:cubicBezTo>
                  <a:cubicBezTo>
                    <a:pt x="3413" y="21368"/>
                    <a:pt x="7413" y="21484"/>
                    <a:pt x="1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7912099" y="1285167"/>
              <a:ext cx="89464" cy="19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09" fill="norm" stroke="1" extrusionOk="0">
                  <a:moveTo>
                    <a:pt x="19591" y="5080"/>
                  </a:moveTo>
                  <a:cubicBezTo>
                    <a:pt x="20595" y="3944"/>
                    <a:pt x="21600" y="2807"/>
                    <a:pt x="21098" y="1897"/>
                  </a:cubicBezTo>
                  <a:cubicBezTo>
                    <a:pt x="20595" y="988"/>
                    <a:pt x="18586" y="306"/>
                    <a:pt x="16326" y="78"/>
                  </a:cubicBezTo>
                  <a:cubicBezTo>
                    <a:pt x="14065" y="-149"/>
                    <a:pt x="11553" y="78"/>
                    <a:pt x="9544" y="1329"/>
                  </a:cubicBezTo>
                  <a:cubicBezTo>
                    <a:pt x="7535" y="2579"/>
                    <a:pt x="6028" y="4853"/>
                    <a:pt x="7033" y="7240"/>
                  </a:cubicBezTo>
                  <a:cubicBezTo>
                    <a:pt x="8037" y="9628"/>
                    <a:pt x="11553" y="12129"/>
                    <a:pt x="14065" y="13948"/>
                  </a:cubicBezTo>
                  <a:cubicBezTo>
                    <a:pt x="16577" y="15767"/>
                    <a:pt x="18084" y="16904"/>
                    <a:pt x="18837" y="18040"/>
                  </a:cubicBezTo>
                  <a:cubicBezTo>
                    <a:pt x="19591" y="19177"/>
                    <a:pt x="19591" y="20314"/>
                    <a:pt x="17330" y="20883"/>
                  </a:cubicBezTo>
                  <a:cubicBezTo>
                    <a:pt x="15070" y="21451"/>
                    <a:pt x="10549" y="21451"/>
                    <a:pt x="7284" y="20883"/>
                  </a:cubicBezTo>
                  <a:cubicBezTo>
                    <a:pt x="4019" y="20314"/>
                    <a:pt x="2009" y="19177"/>
                    <a:pt x="0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8401049" y="1319759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21600"/>
                    <a:pt x="6994" y="21600"/>
                    <a:pt x="10594" y="18000"/>
                  </a:cubicBezTo>
                  <a:cubicBezTo>
                    <a:pt x="14194" y="14400"/>
                    <a:pt x="1789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8746843" y="1180059"/>
              <a:ext cx="2885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3337"/>
                    <a:pt x="11777" y="6673"/>
                    <a:pt x="7920" y="9571"/>
                  </a:cubicBezTo>
                  <a:cubicBezTo>
                    <a:pt x="4063" y="12468"/>
                    <a:pt x="977" y="14927"/>
                    <a:pt x="205" y="16859"/>
                  </a:cubicBezTo>
                  <a:cubicBezTo>
                    <a:pt x="-566" y="18790"/>
                    <a:pt x="977" y="20195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8826499" y="1053059"/>
              <a:ext cx="194287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600" fill="norm" stroke="1" extrusionOk="0">
                  <a:moveTo>
                    <a:pt x="9549" y="0"/>
                  </a:moveTo>
                  <a:cubicBezTo>
                    <a:pt x="10686" y="0"/>
                    <a:pt x="11823" y="0"/>
                    <a:pt x="13528" y="608"/>
                  </a:cubicBezTo>
                  <a:cubicBezTo>
                    <a:pt x="15234" y="1216"/>
                    <a:pt x="17507" y="2431"/>
                    <a:pt x="19099" y="4442"/>
                  </a:cubicBezTo>
                  <a:cubicBezTo>
                    <a:pt x="20691" y="6452"/>
                    <a:pt x="21600" y="9257"/>
                    <a:pt x="20122" y="11875"/>
                  </a:cubicBezTo>
                  <a:cubicBezTo>
                    <a:pt x="18644" y="14494"/>
                    <a:pt x="14779" y="16925"/>
                    <a:pt x="11027" y="18514"/>
                  </a:cubicBezTo>
                  <a:cubicBezTo>
                    <a:pt x="7276" y="20104"/>
                    <a:pt x="3638" y="208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2425700" y="2538959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6" y="15200"/>
                    <a:pt x="8951" y="8800"/>
                    <a:pt x="12551" y="5200"/>
                  </a:cubicBezTo>
                  <a:cubicBezTo>
                    <a:pt x="16151" y="1600"/>
                    <a:pt x="1887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2533650" y="2672309"/>
              <a:ext cx="266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5600"/>
                    <a:pt x="11657" y="9600"/>
                    <a:pt x="15257" y="6000"/>
                  </a:cubicBezTo>
                  <a:cubicBezTo>
                    <a:pt x="18857" y="2400"/>
                    <a:pt x="2022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3416300" y="248180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3301168" y="2326623"/>
              <a:ext cx="162260" cy="43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80" fill="norm" stroke="1" extrusionOk="0">
                  <a:moveTo>
                    <a:pt x="20614" y="3300"/>
                  </a:moveTo>
                  <a:cubicBezTo>
                    <a:pt x="20888" y="2457"/>
                    <a:pt x="21161" y="1614"/>
                    <a:pt x="20751" y="1034"/>
                  </a:cubicBezTo>
                  <a:cubicBezTo>
                    <a:pt x="20341" y="455"/>
                    <a:pt x="19247" y="139"/>
                    <a:pt x="18017" y="33"/>
                  </a:cubicBezTo>
                  <a:cubicBezTo>
                    <a:pt x="16786" y="-72"/>
                    <a:pt x="15419" y="33"/>
                    <a:pt x="13369" y="929"/>
                  </a:cubicBezTo>
                  <a:cubicBezTo>
                    <a:pt x="11318" y="1825"/>
                    <a:pt x="8584" y="3510"/>
                    <a:pt x="6123" y="6145"/>
                  </a:cubicBezTo>
                  <a:cubicBezTo>
                    <a:pt x="3662" y="8779"/>
                    <a:pt x="1475" y="12361"/>
                    <a:pt x="518" y="14890"/>
                  </a:cubicBezTo>
                  <a:cubicBezTo>
                    <a:pt x="-439" y="17419"/>
                    <a:pt x="-166" y="18894"/>
                    <a:pt x="2158" y="19895"/>
                  </a:cubicBezTo>
                  <a:cubicBezTo>
                    <a:pt x="4483" y="20896"/>
                    <a:pt x="8857" y="21423"/>
                    <a:pt x="11865" y="21475"/>
                  </a:cubicBezTo>
                  <a:cubicBezTo>
                    <a:pt x="14872" y="21528"/>
                    <a:pt x="16513" y="21107"/>
                    <a:pt x="18153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3509234" y="2473447"/>
              <a:ext cx="167416" cy="25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31" fill="norm" stroke="1" extrusionOk="0">
                  <a:moveTo>
                    <a:pt x="2725" y="4454"/>
                  </a:moveTo>
                  <a:cubicBezTo>
                    <a:pt x="1645" y="3740"/>
                    <a:pt x="565" y="3026"/>
                    <a:pt x="160" y="2223"/>
                  </a:cubicBezTo>
                  <a:cubicBezTo>
                    <a:pt x="-245" y="1420"/>
                    <a:pt x="25" y="527"/>
                    <a:pt x="2050" y="170"/>
                  </a:cubicBezTo>
                  <a:cubicBezTo>
                    <a:pt x="4075" y="-187"/>
                    <a:pt x="7855" y="-8"/>
                    <a:pt x="10690" y="973"/>
                  </a:cubicBezTo>
                  <a:cubicBezTo>
                    <a:pt x="13525" y="1955"/>
                    <a:pt x="15415" y="3740"/>
                    <a:pt x="14875" y="6418"/>
                  </a:cubicBezTo>
                  <a:cubicBezTo>
                    <a:pt x="14335" y="9096"/>
                    <a:pt x="11365" y="12666"/>
                    <a:pt x="9205" y="14897"/>
                  </a:cubicBezTo>
                  <a:cubicBezTo>
                    <a:pt x="7045" y="17129"/>
                    <a:pt x="5695" y="18021"/>
                    <a:pt x="4615" y="18914"/>
                  </a:cubicBezTo>
                  <a:cubicBezTo>
                    <a:pt x="3535" y="19806"/>
                    <a:pt x="2725" y="20699"/>
                    <a:pt x="3130" y="21056"/>
                  </a:cubicBezTo>
                  <a:cubicBezTo>
                    <a:pt x="3535" y="21413"/>
                    <a:pt x="5155" y="21234"/>
                    <a:pt x="8395" y="20431"/>
                  </a:cubicBezTo>
                  <a:cubicBezTo>
                    <a:pt x="11635" y="19628"/>
                    <a:pt x="16495" y="18200"/>
                    <a:pt x="21355" y="16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3860800" y="2526259"/>
              <a:ext cx="260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7018"/>
                    <a:pt x="7727" y="12436"/>
                    <a:pt x="11327" y="8836"/>
                  </a:cubicBezTo>
                  <a:cubicBezTo>
                    <a:pt x="14927" y="5236"/>
                    <a:pt x="18263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4220472" y="2443709"/>
              <a:ext cx="5307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600" fill="norm" stroke="1" extrusionOk="0">
                  <a:moveTo>
                    <a:pt x="3261" y="0"/>
                  </a:moveTo>
                  <a:cubicBezTo>
                    <a:pt x="861" y="2400"/>
                    <a:pt x="-1539" y="4800"/>
                    <a:pt x="1261" y="8400"/>
                  </a:cubicBezTo>
                  <a:cubicBezTo>
                    <a:pt x="4061" y="12000"/>
                    <a:pt x="12061" y="16800"/>
                    <a:pt x="20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4375149" y="2329409"/>
              <a:ext cx="11477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0" y="0"/>
                  </a:moveTo>
                  <a:cubicBezTo>
                    <a:pt x="6442" y="2286"/>
                    <a:pt x="12884" y="4571"/>
                    <a:pt x="16674" y="7143"/>
                  </a:cubicBezTo>
                  <a:cubicBezTo>
                    <a:pt x="20463" y="9714"/>
                    <a:pt x="21600" y="12571"/>
                    <a:pt x="19516" y="15029"/>
                  </a:cubicBezTo>
                  <a:cubicBezTo>
                    <a:pt x="17432" y="17486"/>
                    <a:pt x="12126" y="19543"/>
                    <a:pt x="6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4943712" y="2265360"/>
              <a:ext cx="193438" cy="38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47" fill="norm" stroke="1" extrusionOk="0">
                  <a:moveTo>
                    <a:pt x="15652" y="2109"/>
                  </a:moveTo>
                  <a:cubicBezTo>
                    <a:pt x="15420" y="1416"/>
                    <a:pt x="15187" y="723"/>
                    <a:pt x="14142" y="319"/>
                  </a:cubicBezTo>
                  <a:cubicBezTo>
                    <a:pt x="13097" y="-85"/>
                    <a:pt x="11239" y="-201"/>
                    <a:pt x="9149" y="550"/>
                  </a:cubicBezTo>
                  <a:cubicBezTo>
                    <a:pt x="7058" y="1301"/>
                    <a:pt x="4736" y="2918"/>
                    <a:pt x="2878" y="5632"/>
                  </a:cubicBezTo>
                  <a:cubicBezTo>
                    <a:pt x="1020" y="8347"/>
                    <a:pt x="-374" y="12158"/>
                    <a:pt x="91" y="14988"/>
                  </a:cubicBezTo>
                  <a:cubicBezTo>
                    <a:pt x="555" y="17818"/>
                    <a:pt x="2878" y="19666"/>
                    <a:pt x="6710" y="20533"/>
                  </a:cubicBezTo>
                  <a:cubicBezTo>
                    <a:pt x="10542" y="21399"/>
                    <a:pt x="15884" y="21283"/>
                    <a:pt x="21226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5185833" y="2367501"/>
              <a:ext cx="167217" cy="27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93" fill="norm" stroke="1" extrusionOk="0">
                  <a:moveTo>
                    <a:pt x="270" y="2946"/>
                  </a:moveTo>
                  <a:cubicBezTo>
                    <a:pt x="0" y="2128"/>
                    <a:pt x="-270" y="1310"/>
                    <a:pt x="540" y="737"/>
                  </a:cubicBezTo>
                  <a:cubicBezTo>
                    <a:pt x="1350" y="164"/>
                    <a:pt x="3240" y="-163"/>
                    <a:pt x="5670" y="82"/>
                  </a:cubicBezTo>
                  <a:cubicBezTo>
                    <a:pt x="8100" y="328"/>
                    <a:pt x="11070" y="1146"/>
                    <a:pt x="12960" y="2782"/>
                  </a:cubicBezTo>
                  <a:cubicBezTo>
                    <a:pt x="14850" y="4419"/>
                    <a:pt x="15660" y="6873"/>
                    <a:pt x="14175" y="9410"/>
                  </a:cubicBezTo>
                  <a:cubicBezTo>
                    <a:pt x="12690" y="11946"/>
                    <a:pt x="8910" y="14564"/>
                    <a:pt x="5940" y="16610"/>
                  </a:cubicBezTo>
                  <a:cubicBezTo>
                    <a:pt x="2970" y="18655"/>
                    <a:pt x="810" y="20128"/>
                    <a:pt x="540" y="20782"/>
                  </a:cubicBezTo>
                  <a:cubicBezTo>
                    <a:pt x="270" y="21437"/>
                    <a:pt x="1890" y="21273"/>
                    <a:pt x="5670" y="20537"/>
                  </a:cubicBezTo>
                  <a:cubicBezTo>
                    <a:pt x="9450" y="19801"/>
                    <a:pt x="15390" y="18492"/>
                    <a:pt x="21330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5499099" y="2456409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7400"/>
                    <a:pt x="4629" y="13200"/>
                    <a:pt x="8229" y="9600"/>
                  </a:cubicBezTo>
                  <a:cubicBezTo>
                    <a:pt x="11829" y="6000"/>
                    <a:pt x="16714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5797549" y="2386559"/>
              <a:ext cx="44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5918199" y="2259559"/>
              <a:ext cx="10905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3708" y="0"/>
                  </a:moveTo>
                  <a:cubicBezTo>
                    <a:pt x="17446" y="3103"/>
                    <a:pt x="21185" y="6207"/>
                    <a:pt x="21392" y="9372"/>
                  </a:cubicBezTo>
                  <a:cubicBezTo>
                    <a:pt x="21600" y="12538"/>
                    <a:pt x="18277" y="15766"/>
                    <a:pt x="14123" y="17814"/>
                  </a:cubicBezTo>
                  <a:cubicBezTo>
                    <a:pt x="9969" y="19862"/>
                    <a:pt x="4985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6558418" y="2365392"/>
              <a:ext cx="242433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791" y="21600"/>
                  </a:moveTo>
                  <a:cubicBezTo>
                    <a:pt x="852" y="15709"/>
                    <a:pt x="-87" y="9818"/>
                    <a:pt x="7" y="6873"/>
                  </a:cubicBezTo>
                  <a:cubicBezTo>
                    <a:pt x="101" y="3927"/>
                    <a:pt x="1228" y="3927"/>
                    <a:pt x="4421" y="2945"/>
                  </a:cubicBezTo>
                  <a:cubicBezTo>
                    <a:pt x="7614" y="1964"/>
                    <a:pt x="12873" y="0"/>
                    <a:pt x="16066" y="0"/>
                  </a:cubicBezTo>
                  <a:cubicBezTo>
                    <a:pt x="19259" y="0"/>
                    <a:pt x="20386" y="1964"/>
                    <a:pt x="21513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6616699" y="2500859"/>
              <a:ext cx="292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6" y="18720"/>
                    <a:pt x="8452" y="15840"/>
                    <a:pt x="12052" y="12240"/>
                  </a:cubicBezTo>
                  <a:cubicBezTo>
                    <a:pt x="15652" y="8640"/>
                    <a:pt x="1862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7162799" y="2208759"/>
              <a:ext cx="2751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158"/>
                    <a:pt x="9969" y="6316"/>
                    <a:pt x="14123" y="9600"/>
                  </a:cubicBezTo>
                  <a:cubicBezTo>
                    <a:pt x="18277" y="12884"/>
                    <a:pt x="21600" y="16295"/>
                    <a:pt x="21600" y="18316"/>
                  </a:cubicBezTo>
                  <a:cubicBezTo>
                    <a:pt x="21600" y="20337"/>
                    <a:pt x="18277" y="20968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6991349" y="2706390"/>
              <a:ext cx="2032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725" y="11375"/>
                    <a:pt x="9450" y="2735"/>
                    <a:pt x="13050" y="575"/>
                  </a:cubicBezTo>
                  <a:cubicBezTo>
                    <a:pt x="16650" y="-1585"/>
                    <a:pt x="191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7061199" y="276755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0" y="21600"/>
                    <a:pt x="4000" y="21600"/>
                    <a:pt x="7600" y="18000"/>
                  </a:cubicBezTo>
                  <a:cubicBezTo>
                    <a:pt x="11200" y="14400"/>
                    <a:pt x="16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82033" y="3885522"/>
              <a:ext cx="3532717" cy="13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324" y="17708"/>
                  </a:moveTo>
                  <a:cubicBezTo>
                    <a:pt x="259" y="17708"/>
                    <a:pt x="194" y="17708"/>
                    <a:pt x="129" y="18056"/>
                  </a:cubicBezTo>
                  <a:cubicBezTo>
                    <a:pt x="65" y="18405"/>
                    <a:pt x="0" y="19101"/>
                    <a:pt x="0" y="19798"/>
                  </a:cubicBezTo>
                  <a:cubicBezTo>
                    <a:pt x="0" y="20495"/>
                    <a:pt x="65" y="21192"/>
                    <a:pt x="298" y="21366"/>
                  </a:cubicBezTo>
                  <a:cubicBezTo>
                    <a:pt x="531" y="21540"/>
                    <a:pt x="932" y="21192"/>
                    <a:pt x="1391" y="20495"/>
                  </a:cubicBezTo>
                  <a:cubicBezTo>
                    <a:pt x="1851" y="19798"/>
                    <a:pt x="2368" y="18753"/>
                    <a:pt x="2893" y="17708"/>
                  </a:cubicBezTo>
                  <a:cubicBezTo>
                    <a:pt x="3417" y="16663"/>
                    <a:pt x="3947" y="15617"/>
                    <a:pt x="4471" y="14572"/>
                  </a:cubicBezTo>
                  <a:cubicBezTo>
                    <a:pt x="4996" y="13527"/>
                    <a:pt x="5513" y="12482"/>
                    <a:pt x="5960" y="11785"/>
                  </a:cubicBezTo>
                  <a:cubicBezTo>
                    <a:pt x="6406" y="11088"/>
                    <a:pt x="6782" y="10740"/>
                    <a:pt x="7163" y="10392"/>
                  </a:cubicBezTo>
                  <a:cubicBezTo>
                    <a:pt x="7545" y="10043"/>
                    <a:pt x="7933" y="9695"/>
                    <a:pt x="8341" y="9346"/>
                  </a:cubicBezTo>
                  <a:cubicBezTo>
                    <a:pt x="8749" y="8998"/>
                    <a:pt x="9176" y="8650"/>
                    <a:pt x="9609" y="8301"/>
                  </a:cubicBezTo>
                  <a:cubicBezTo>
                    <a:pt x="10043" y="7953"/>
                    <a:pt x="10483" y="7605"/>
                    <a:pt x="10897" y="7256"/>
                  </a:cubicBezTo>
                  <a:cubicBezTo>
                    <a:pt x="11311" y="6908"/>
                    <a:pt x="11699" y="6559"/>
                    <a:pt x="12088" y="6211"/>
                  </a:cubicBezTo>
                  <a:cubicBezTo>
                    <a:pt x="12476" y="5863"/>
                    <a:pt x="12864" y="5514"/>
                    <a:pt x="13337" y="5166"/>
                  </a:cubicBezTo>
                  <a:cubicBezTo>
                    <a:pt x="13809" y="4817"/>
                    <a:pt x="14365" y="4469"/>
                    <a:pt x="14877" y="3946"/>
                  </a:cubicBezTo>
                  <a:cubicBezTo>
                    <a:pt x="15388" y="3424"/>
                    <a:pt x="15854" y="2727"/>
                    <a:pt x="16313" y="2205"/>
                  </a:cubicBezTo>
                  <a:cubicBezTo>
                    <a:pt x="16773" y="1682"/>
                    <a:pt x="17226" y="1334"/>
                    <a:pt x="17711" y="985"/>
                  </a:cubicBezTo>
                  <a:cubicBezTo>
                    <a:pt x="18196" y="637"/>
                    <a:pt x="18714" y="288"/>
                    <a:pt x="19258" y="114"/>
                  </a:cubicBezTo>
                  <a:cubicBezTo>
                    <a:pt x="19801" y="-60"/>
                    <a:pt x="20371" y="-60"/>
                    <a:pt x="20765" y="288"/>
                  </a:cubicBezTo>
                  <a:cubicBezTo>
                    <a:pt x="21160" y="637"/>
                    <a:pt x="21380" y="1334"/>
                    <a:pt x="21600" y="2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849677" y="3567659"/>
              <a:ext cx="185373" cy="173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878" y="0"/>
                  </a:moveTo>
                  <a:cubicBezTo>
                    <a:pt x="387" y="633"/>
                    <a:pt x="-104" y="1266"/>
                    <a:pt x="19" y="2031"/>
                  </a:cubicBezTo>
                  <a:cubicBezTo>
                    <a:pt x="141" y="2796"/>
                    <a:pt x="878" y="3692"/>
                    <a:pt x="1614" y="4695"/>
                  </a:cubicBezTo>
                  <a:cubicBezTo>
                    <a:pt x="2351" y="5697"/>
                    <a:pt x="3087" y="6804"/>
                    <a:pt x="3823" y="7899"/>
                  </a:cubicBezTo>
                  <a:cubicBezTo>
                    <a:pt x="4560" y="8993"/>
                    <a:pt x="5296" y="10075"/>
                    <a:pt x="6155" y="11116"/>
                  </a:cubicBezTo>
                  <a:cubicBezTo>
                    <a:pt x="7014" y="12158"/>
                    <a:pt x="7996" y="13160"/>
                    <a:pt x="9223" y="14149"/>
                  </a:cubicBezTo>
                  <a:cubicBezTo>
                    <a:pt x="10451" y="15138"/>
                    <a:pt x="11923" y="16114"/>
                    <a:pt x="13028" y="16998"/>
                  </a:cubicBezTo>
                  <a:cubicBezTo>
                    <a:pt x="14132" y="17881"/>
                    <a:pt x="14869" y="18673"/>
                    <a:pt x="16219" y="19424"/>
                  </a:cubicBezTo>
                  <a:cubicBezTo>
                    <a:pt x="17569" y="20176"/>
                    <a:pt x="19532" y="20888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2159000" y="3421609"/>
              <a:ext cx="86784" cy="170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7" y="940"/>
                    <a:pt x="1054" y="1881"/>
                    <a:pt x="2107" y="2794"/>
                  </a:cubicBezTo>
                  <a:cubicBezTo>
                    <a:pt x="3161" y="3707"/>
                    <a:pt x="4741" y="4594"/>
                    <a:pt x="6585" y="5561"/>
                  </a:cubicBezTo>
                  <a:cubicBezTo>
                    <a:pt x="8429" y="6528"/>
                    <a:pt x="10537" y="7576"/>
                    <a:pt x="12644" y="8664"/>
                  </a:cubicBezTo>
                  <a:cubicBezTo>
                    <a:pt x="14751" y="9752"/>
                    <a:pt x="16859" y="10881"/>
                    <a:pt x="18176" y="11982"/>
                  </a:cubicBezTo>
                  <a:cubicBezTo>
                    <a:pt x="19493" y="13084"/>
                    <a:pt x="20020" y="14158"/>
                    <a:pt x="20283" y="15273"/>
                  </a:cubicBezTo>
                  <a:cubicBezTo>
                    <a:pt x="20546" y="16388"/>
                    <a:pt x="20546" y="17543"/>
                    <a:pt x="20810" y="18537"/>
                  </a:cubicBezTo>
                  <a:cubicBezTo>
                    <a:pt x="21073" y="19531"/>
                    <a:pt x="21600" y="20364"/>
                    <a:pt x="21600" y="20848"/>
                  </a:cubicBezTo>
                  <a:cubicBezTo>
                    <a:pt x="21600" y="21331"/>
                    <a:pt x="21073" y="21466"/>
                    <a:pt x="205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07950" y="4349072"/>
              <a:ext cx="3136900" cy="10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21523"/>
                  </a:moveTo>
                  <a:cubicBezTo>
                    <a:pt x="539" y="20623"/>
                    <a:pt x="1079" y="19723"/>
                    <a:pt x="1618" y="19048"/>
                  </a:cubicBezTo>
                  <a:cubicBezTo>
                    <a:pt x="2157" y="18373"/>
                    <a:pt x="2696" y="17923"/>
                    <a:pt x="3206" y="17248"/>
                  </a:cubicBezTo>
                  <a:cubicBezTo>
                    <a:pt x="3717" y="16573"/>
                    <a:pt x="4198" y="15673"/>
                    <a:pt x="4730" y="15223"/>
                  </a:cubicBezTo>
                  <a:cubicBezTo>
                    <a:pt x="5262" y="14773"/>
                    <a:pt x="5845" y="14773"/>
                    <a:pt x="6377" y="14323"/>
                  </a:cubicBezTo>
                  <a:cubicBezTo>
                    <a:pt x="6909" y="13873"/>
                    <a:pt x="7389" y="12973"/>
                    <a:pt x="7885" y="12073"/>
                  </a:cubicBezTo>
                  <a:cubicBezTo>
                    <a:pt x="8381" y="11173"/>
                    <a:pt x="8891" y="10273"/>
                    <a:pt x="9401" y="9598"/>
                  </a:cubicBezTo>
                  <a:cubicBezTo>
                    <a:pt x="9911" y="8923"/>
                    <a:pt x="10421" y="8473"/>
                    <a:pt x="10960" y="7798"/>
                  </a:cubicBezTo>
                  <a:cubicBezTo>
                    <a:pt x="11500" y="7123"/>
                    <a:pt x="12068" y="6223"/>
                    <a:pt x="12615" y="5323"/>
                  </a:cubicBezTo>
                  <a:cubicBezTo>
                    <a:pt x="13161" y="4423"/>
                    <a:pt x="13686" y="3523"/>
                    <a:pt x="14203" y="2848"/>
                  </a:cubicBezTo>
                  <a:cubicBezTo>
                    <a:pt x="14721" y="2173"/>
                    <a:pt x="15231" y="1723"/>
                    <a:pt x="15719" y="1273"/>
                  </a:cubicBezTo>
                  <a:cubicBezTo>
                    <a:pt x="16207" y="823"/>
                    <a:pt x="16674" y="373"/>
                    <a:pt x="17184" y="148"/>
                  </a:cubicBezTo>
                  <a:cubicBezTo>
                    <a:pt x="17694" y="-77"/>
                    <a:pt x="18248" y="-77"/>
                    <a:pt x="18845" y="373"/>
                  </a:cubicBezTo>
                  <a:cubicBezTo>
                    <a:pt x="19443" y="823"/>
                    <a:pt x="20084" y="1723"/>
                    <a:pt x="20551" y="3523"/>
                  </a:cubicBezTo>
                  <a:cubicBezTo>
                    <a:pt x="21017" y="5323"/>
                    <a:pt x="21309" y="8023"/>
                    <a:pt x="21600" y="1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0" y="4697959"/>
              <a:ext cx="34671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" y="20653"/>
                    <a:pt x="765" y="19705"/>
                    <a:pt x="1174" y="18947"/>
                  </a:cubicBezTo>
                  <a:cubicBezTo>
                    <a:pt x="1582" y="18189"/>
                    <a:pt x="2018" y="17621"/>
                    <a:pt x="2459" y="17242"/>
                  </a:cubicBezTo>
                  <a:cubicBezTo>
                    <a:pt x="2901" y="16863"/>
                    <a:pt x="3349" y="16674"/>
                    <a:pt x="3791" y="16484"/>
                  </a:cubicBezTo>
                  <a:cubicBezTo>
                    <a:pt x="4233" y="16295"/>
                    <a:pt x="4668" y="16105"/>
                    <a:pt x="5149" y="15821"/>
                  </a:cubicBezTo>
                  <a:cubicBezTo>
                    <a:pt x="5631" y="15537"/>
                    <a:pt x="6158" y="15158"/>
                    <a:pt x="6613" y="14779"/>
                  </a:cubicBezTo>
                  <a:cubicBezTo>
                    <a:pt x="7068" y="14400"/>
                    <a:pt x="7451" y="14021"/>
                    <a:pt x="7945" y="13642"/>
                  </a:cubicBezTo>
                  <a:cubicBezTo>
                    <a:pt x="8440" y="13263"/>
                    <a:pt x="9046" y="12884"/>
                    <a:pt x="9567" y="12505"/>
                  </a:cubicBezTo>
                  <a:cubicBezTo>
                    <a:pt x="10088" y="12126"/>
                    <a:pt x="10523" y="11747"/>
                    <a:pt x="10945" y="11463"/>
                  </a:cubicBezTo>
                  <a:cubicBezTo>
                    <a:pt x="11367" y="11179"/>
                    <a:pt x="11776" y="10989"/>
                    <a:pt x="12185" y="10611"/>
                  </a:cubicBezTo>
                  <a:cubicBezTo>
                    <a:pt x="12593" y="10232"/>
                    <a:pt x="13002" y="9663"/>
                    <a:pt x="13404" y="9189"/>
                  </a:cubicBezTo>
                  <a:cubicBezTo>
                    <a:pt x="13807" y="8716"/>
                    <a:pt x="14202" y="8337"/>
                    <a:pt x="14684" y="7768"/>
                  </a:cubicBezTo>
                  <a:cubicBezTo>
                    <a:pt x="15165" y="7200"/>
                    <a:pt x="15732" y="6442"/>
                    <a:pt x="16259" y="5874"/>
                  </a:cubicBezTo>
                  <a:cubicBezTo>
                    <a:pt x="16787" y="5305"/>
                    <a:pt x="17275" y="4926"/>
                    <a:pt x="17789" y="4453"/>
                  </a:cubicBezTo>
                  <a:cubicBezTo>
                    <a:pt x="18303" y="3979"/>
                    <a:pt x="18844" y="3411"/>
                    <a:pt x="19365" y="2842"/>
                  </a:cubicBezTo>
                  <a:cubicBezTo>
                    <a:pt x="19886" y="2274"/>
                    <a:pt x="20387" y="1705"/>
                    <a:pt x="20756" y="1232"/>
                  </a:cubicBezTo>
                  <a:cubicBezTo>
                    <a:pt x="21125" y="758"/>
                    <a:pt x="21363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3055055" y="3586709"/>
              <a:ext cx="183446" cy="130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40" fill="norm" stroke="1" extrusionOk="0">
                  <a:moveTo>
                    <a:pt x="655" y="0"/>
                  </a:moveTo>
                  <a:cubicBezTo>
                    <a:pt x="164" y="910"/>
                    <a:pt x="-327" y="1820"/>
                    <a:pt x="287" y="2906"/>
                  </a:cubicBezTo>
                  <a:cubicBezTo>
                    <a:pt x="900" y="3991"/>
                    <a:pt x="2618" y="5251"/>
                    <a:pt x="4582" y="6476"/>
                  </a:cubicBezTo>
                  <a:cubicBezTo>
                    <a:pt x="6546" y="7702"/>
                    <a:pt x="8755" y="8892"/>
                    <a:pt x="10596" y="10152"/>
                  </a:cubicBezTo>
                  <a:cubicBezTo>
                    <a:pt x="12437" y="11413"/>
                    <a:pt x="13909" y="12743"/>
                    <a:pt x="14891" y="14126"/>
                  </a:cubicBezTo>
                  <a:cubicBezTo>
                    <a:pt x="15873" y="15509"/>
                    <a:pt x="16364" y="16944"/>
                    <a:pt x="16609" y="18064"/>
                  </a:cubicBezTo>
                  <a:cubicBezTo>
                    <a:pt x="16855" y="19184"/>
                    <a:pt x="16855" y="19990"/>
                    <a:pt x="16978" y="20550"/>
                  </a:cubicBezTo>
                  <a:cubicBezTo>
                    <a:pt x="17100" y="21110"/>
                    <a:pt x="17346" y="21425"/>
                    <a:pt x="18082" y="21512"/>
                  </a:cubicBezTo>
                  <a:cubicBezTo>
                    <a:pt x="18818" y="21600"/>
                    <a:pt x="20046" y="21460"/>
                    <a:pt x="21273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1346926" y="3475499"/>
              <a:ext cx="202474" cy="37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898" fill="norm" stroke="1" extrusionOk="0">
                  <a:moveTo>
                    <a:pt x="2623" y="6910"/>
                  </a:moveTo>
                  <a:cubicBezTo>
                    <a:pt x="2173" y="9743"/>
                    <a:pt x="1723" y="12576"/>
                    <a:pt x="1273" y="14818"/>
                  </a:cubicBezTo>
                  <a:cubicBezTo>
                    <a:pt x="823" y="17061"/>
                    <a:pt x="373" y="18713"/>
                    <a:pt x="148" y="19835"/>
                  </a:cubicBezTo>
                  <a:cubicBezTo>
                    <a:pt x="-77" y="20956"/>
                    <a:pt x="-77" y="21546"/>
                    <a:pt x="373" y="19776"/>
                  </a:cubicBezTo>
                  <a:cubicBezTo>
                    <a:pt x="823" y="18005"/>
                    <a:pt x="1723" y="13874"/>
                    <a:pt x="3073" y="10392"/>
                  </a:cubicBezTo>
                  <a:cubicBezTo>
                    <a:pt x="4423" y="6910"/>
                    <a:pt x="6223" y="4077"/>
                    <a:pt x="7686" y="2366"/>
                  </a:cubicBezTo>
                  <a:cubicBezTo>
                    <a:pt x="9148" y="654"/>
                    <a:pt x="10273" y="64"/>
                    <a:pt x="11173" y="5"/>
                  </a:cubicBezTo>
                  <a:cubicBezTo>
                    <a:pt x="12073" y="-54"/>
                    <a:pt x="12748" y="418"/>
                    <a:pt x="13873" y="2661"/>
                  </a:cubicBezTo>
                  <a:cubicBezTo>
                    <a:pt x="14998" y="4903"/>
                    <a:pt x="16573" y="8916"/>
                    <a:pt x="17923" y="12221"/>
                  </a:cubicBezTo>
                  <a:cubicBezTo>
                    <a:pt x="19273" y="15526"/>
                    <a:pt x="20398" y="18123"/>
                    <a:pt x="21523" y="20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1377950" y="3669259"/>
              <a:ext cx="279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432050" y="3424013"/>
              <a:ext cx="256117" cy="39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9640" y="7413"/>
                  </a:moveTo>
                  <a:cubicBezTo>
                    <a:pt x="9997" y="9813"/>
                    <a:pt x="10354" y="12213"/>
                    <a:pt x="10532" y="13870"/>
                  </a:cubicBezTo>
                  <a:cubicBezTo>
                    <a:pt x="10711" y="15527"/>
                    <a:pt x="10711" y="16441"/>
                    <a:pt x="10354" y="17070"/>
                  </a:cubicBezTo>
                  <a:cubicBezTo>
                    <a:pt x="9997" y="17699"/>
                    <a:pt x="9283" y="18041"/>
                    <a:pt x="8747" y="17927"/>
                  </a:cubicBezTo>
                  <a:cubicBezTo>
                    <a:pt x="8212" y="17813"/>
                    <a:pt x="7855" y="17241"/>
                    <a:pt x="7855" y="15241"/>
                  </a:cubicBezTo>
                  <a:cubicBezTo>
                    <a:pt x="7855" y="13241"/>
                    <a:pt x="8212" y="9813"/>
                    <a:pt x="9015" y="7127"/>
                  </a:cubicBezTo>
                  <a:cubicBezTo>
                    <a:pt x="9818" y="4441"/>
                    <a:pt x="11068" y="2499"/>
                    <a:pt x="12050" y="1356"/>
                  </a:cubicBezTo>
                  <a:cubicBezTo>
                    <a:pt x="13031" y="213"/>
                    <a:pt x="13745" y="-130"/>
                    <a:pt x="14817" y="41"/>
                  </a:cubicBezTo>
                  <a:cubicBezTo>
                    <a:pt x="15888" y="213"/>
                    <a:pt x="17316" y="899"/>
                    <a:pt x="17673" y="2327"/>
                  </a:cubicBezTo>
                  <a:cubicBezTo>
                    <a:pt x="18030" y="3756"/>
                    <a:pt x="17316" y="5927"/>
                    <a:pt x="16691" y="7241"/>
                  </a:cubicBezTo>
                  <a:cubicBezTo>
                    <a:pt x="16066" y="8556"/>
                    <a:pt x="15531" y="9013"/>
                    <a:pt x="14817" y="9641"/>
                  </a:cubicBezTo>
                  <a:cubicBezTo>
                    <a:pt x="14102" y="10270"/>
                    <a:pt x="13210" y="11070"/>
                    <a:pt x="13478" y="11470"/>
                  </a:cubicBezTo>
                  <a:cubicBezTo>
                    <a:pt x="13745" y="11870"/>
                    <a:pt x="15174" y="11870"/>
                    <a:pt x="16602" y="12327"/>
                  </a:cubicBezTo>
                  <a:cubicBezTo>
                    <a:pt x="18030" y="12784"/>
                    <a:pt x="19458" y="13699"/>
                    <a:pt x="20350" y="14499"/>
                  </a:cubicBezTo>
                  <a:cubicBezTo>
                    <a:pt x="21243" y="15299"/>
                    <a:pt x="21600" y="15984"/>
                    <a:pt x="21600" y="16613"/>
                  </a:cubicBezTo>
                  <a:cubicBezTo>
                    <a:pt x="21600" y="17241"/>
                    <a:pt x="21243" y="17813"/>
                    <a:pt x="17583" y="18613"/>
                  </a:cubicBezTo>
                  <a:cubicBezTo>
                    <a:pt x="13924" y="19413"/>
                    <a:pt x="6962" y="20441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57150" y="4126459"/>
              <a:ext cx="317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860"/>
                    <a:pt x="11520" y="9720"/>
                    <a:pt x="15120" y="13320"/>
                  </a:cubicBezTo>
                  <a:cubicBezTo>
                    <a:pt x="18720" y="16920"/>
                    <a:pt x="2016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31750" y="4101059"/>
              <a:ext cx="228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4400"/>
                    <a:pt x="6000" y="7200"/>
                    <a:pt x="9600" y="3600"/>
                  </a:cubicBezTo>
                  <a:cubicBezTo>
                    <a:pt x="13200" y="0"/>
                    <a:pt x="17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0" y="4247109"/>
              <a:ext cx="222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228600" y="4561345"/>
              <a:ext cx="317500" cy="26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3804"/>
                  </a:moveTo>
                  <a:cubicBezTo>
                    <a:pt x="144" y="9036"/>
                    <a:pt x="288" y="14267"/>
                    <a:pt x="360" y="17389"/>
                  </a:cubicBezTo>
                  <a:cubicBezTo>
                    <a:pt x="432" y="20510"/>
                    <a:pt x="432" y="21523"/>
                    <a:pt x="504" y="21523"/>
                  </a:cubicBezTo>
                  <a:cubicBezTo>
                    <a:pt x="576" y="21523"/>
                    <a:pt x="720" y="20510"/>
                    <a:pt x="1080" y="17389"/>
                  </a:cubicBezTo>
                  <a:cubicBezTo>
                    <a:pt x="1440" y="14267"/>
                    <a:pt x="2016" y="9036"/>
                    <a:pt x="2376" y="5998"/>
                  </a:cubicBezTo>
                  <a:cubicBezTo>
                    <a:pt x="2736" y="2961"/>
                    <a:pt x="2880" y="2117"/>
                    <a:pt x="3168" y="1357"/>
                  </a:cubicBezTo>
                  <a:cubicBezTo>
                    <a:pt x="3456" y="598"/>
                    <a:pt x="3888" y="-77"/>
                    <a:pt x="4320" y="7"/>
                  </a:cubicBezTo>
                  <a:cubicBezTo>
                    <a:pt x="4752" y="92"/>
                    <a:pt x="5184" y="936"/>
                    <a:pt x="5760" y="2201"/>
                  </a:cubicBezTo>
                  <a:cubicBezTo>
                    <a:pt x="6336" y="3467"/>
                    <a:pt x="7056" y="5154"/>
                    <a:pt x="7704" y="6251"/>
                  </a:cubicBezTo>
                  <a:cubicBezTo>
                    <a:pt x="8352" y="7348"/>
                    <a:pt x="8928" y="7854"/>
                    <a:pt x="9648" y="8023"/>
                  </a:cubicBezTo>
                  <a:cubicBezTo>
                    <a:pt x="10368" y="8192"/>
                    <a:pt x="11232" y="8023"/>
                    <a:pt x="12456" y="7095"/>
                  </a:cubicBezTo>
                  <a:cubicBezTo>
                    <a:pt x="13680" y="6167"/>
                    <a:pt x="15264" y="4479"/>
                    <a:pt x="16488" y="3382"/>
                  </a:cubicBezTo>
                  <a:cubicBezTo>
                    <a:pt x="17712" y="2286"/>
                    <a:pt x="18576" y="1779"/>
                    <a:pt x="19080" y="2286"/>
                  </a:cubicBezTo>
                  <a:cubicBezTo>
                    <a:pt x="19584" y="2792"/>
                    <a:pt x="19728" y="4311"/>
                    <a:pt x="20088" y="7264"/>
                  </a:cubicBezTo>
                  <a:cubicBezTo>
                    <a:pt x="20448" y="10217"/>
                    <a:pt x="21024" y="14604"/>
                    <a:pt x="21600" y="18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215900" y="5155159"/>
              <a:ext cx="2942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400"/>
                    <a:pt x="17280" y="10800"/>
                    <a:pt x="19440" y="14400"/>
                  </a:cubicBezTo>
                  <a:cubicBezTo>
                    <a:pt x="21600" y="18000"/>
                    <a:pt x="17280" y="198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54705" y="5117059"/>
              <a:ext cx="37074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41" y="21600"/>
                  </a:moveTo>
                  <a:cubicBezTo>
                    <a:pt x="19" y="19482"/>
                    <a:pt x="-104" y="17365"/>
                    <a:pt x="141" y="15671"/>
                  </a:cubicBezTo>
                  <a:cubicBezTo>
                    <a:pt x="387" y="13976"/>
                    <a:pt x="1001" y="12706"/>
                    <a:pt x="3148" y="10588"/>
                  </a:cubicBezTo>
                  <a:cubicBezTo>
                    <a:pt x="5296" y="8471"/>
                    <a:pt x="8978" y="5506"/>
                    <a:pt x="12291" y="3600"/>
                  </a:cubicBezTo>
                  <a:cubicBezTo>
                    <a:pt x="15605" y="1694"/>
                    <a:pt x="18551" y="847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349250" y="5231359"/>
              <a:ext cx="406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7280"/>
                    <a:pt x="6300" y="12960"/>
                    <a:pt x="9900" y="9360"/>
                  </a:cubicBezTo>
                  <a:cubicBezTo>
                    <a:pt x="13500" y="5760"/>
                    <a:pt x="1755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630539" y="5175798"/>
              <a:ext cx="154992" cy="22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446" fill="norm" stroke="1" extrusionOk="0">
                  <a:moveTo>
                    <a:pt x="4799" y="2315"/>
                  </a:moveTo>
                  <a:cubicBezTo>
                    <a:pt x="2555" y="1492"/>
                    <a:pt x="311" y="669"/>
                    <a:pt x="31" y="257"/>
                  </a:cubicBezTo>
                  <a:cubicBezTo>
                    <a:pt x="-250" y="-154"/>
                    <a:pt x="1433" y="-154"/>
                    <a:pt x="4940" y="875"/>
                  </a:cubicBezTo>
                  <a:cubicBezTo>
                    <a:pt x="8446" y="1903"/>
                    <a:pt x="13776" y="3960"/>
                    <a:pt x="17002" y="6120"/>
                  </a:cubicBezTo>
                  <a:cubicBezTo>
                    <a:pt x="20228" y="8280"/>
                    <a:pt x="21350" y="10543"/>
                    <a:pt x="19947" y="13115"/>
                  </a:cubicBezTo>
                  <a:cubicBezTo>
                    <a:pt x="18545" y="15686"/>
                    <a:pt x="14618" y="18566"/>
                    <a:pt x="1069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3524250" y="3466059"/>
              <a:ext cx="63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3409950" y="3482141"/>
              <a:ext cx="342901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0" y="21039"/>
                  </a:moveTo>
                  <a:cubicBezTo>
                    <a:pt x="0" y="16343"/>
                    <a:pt x="0" y="11648"/>
                    <a:pt x="333" y="8361"/>
                  </a:cubicBezTo>
                  <a:cubicBezTo>
                    <a:pt x="667" y="5074"/>
                    <a:pt x="1333" y="3196"/>
                    <a:pt x="3667" y="1787"/>
                  </a:cubicBezTo>
                  <a:cubicBezTo>
                    <a:pt x="6000" y="378"/>
                    <a:pt x="10000" y="-561"/>
                    <a:pt x="13267" y="378"/>
                  </a:cubicBezTo>
                  <a:cubicBezTo>
                    <a:pt x="16533" y="1317"/>
                    <a:pt x="19067" y="4135"/>
                    <a:pt x="21600" y="6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943349" y="3478759"/>
              <a:ext cx="31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581"/>
                    <a:pt x="14400" y="5162"/>
                    <a:pt x="18000" y="8762"/>
                  </a:cubicBezTo>
                  <a:cubicBezTo>
                    <a:pt x="21600" y="12362"/>
                    <a:pt x="21600" y="169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3854450" y="3732759"/>
              <a:ext cx="133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3924299" y="3789909"/>
              <a:ext cx="139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1314983" y="4951959"/>
              <a:ext cx="37568" cy="25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79" fill="norm" stroke="1" extrusionOk="0">
                  <a:moveTo>
                    <a:pt x="21297" y="0"/>
                  </a:moveTo>
                  <a:cubicBezTo>
                    <a:pt x="15297" y="3927"/>
                    <a:pt x="9297" y="7855"/>
                    <a:pt x="5697" y="11157"/>
                  </a:cubicBezTo>
                  <a:cubicBezTo>
                    <a:pt x="2097" y="14460"/>
                    <a:pt x="897" y="17137"/>
                    <a:pt x="297" y="18922"/>
                  </a:cubicBezTo>
                  <a:cubicBezTo>
                    <a:pt x="-303" y="20707"/>
                    <a:pt x="-303" y="21600"/>
                    <a:pt x="3297" y="21332"/>
                  </a:cubicBezTo>
                  <a:cubicBezTo>
                    <a:pt x="6897" y="21064"/>
                    <a:pt x="14097" y="19636"/>
                    <a:pt x="21297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416050" y="4950218"/>
              <a:ext cx="158750" cy="27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1125"/>
                  </a:moveTo>
                  <a:cubicBezTo>
                    <a:pt x="1152" y="466"/>
                    <a:pt x="2304" y="-194"/>
                    <a:pt x="2880" y="53"/>
                  </a:cubicBezTo>
                  <a:cubicBezTo>
                    <a:pt x="3456" y="301"/>
                    <a:pt x="3456" y="1455"/>
                    <a:pt x="3888" y="3433"/>
                  </a:cubicBezTo>
                  <a:cubicBezTo>
                    <a:pt x="4320" y="5412"/>
                    <a:pt x="5184" y="8215"/>
                    <a:pt x="6192" y="9864"/>
                  </a:cubicBezTo>
                  <a:cubicBezTo>
                    <a:pt x="7200" y="11513"/>
                    <a:pt x="8352" y="12008"/>
                    <a:pt x="9648" y="12090"/>
                  </a:cubicBezTo>
                  <a:cubicBezTo>
                    <a:pt x="10944" y="12172"/>
                    <a:pt x="12384" y="11843"/>
                    <a:pt x="13824" y="11018"/>
                  </a:cubicBezTo>
                  <a:cubicBezTo>
                    <a:pt x="15264" y="10194"/>
                    <a:pt x="16704" y="8875"/>
                    <a:pt x="17424" y="8627"/>
                  </a:cubicBezTo>
                  <a:cubicBezTo>
                    <a:pt x="18144" y="8380"/>
                    <a:pt x="18144" y="9204"/>
                    <a:pt x="17712" y="11018"/>
                  </a:cubicBezTo>
                  <a:cubicBezTo>
                    <a:pt x="17280" y="12832"/>
                    <a:pt x="16416" y="15635"/>
                    <a:pt x="16272" y="17531"/>
                  </a:cubicBezTo>
                  <a:cubicBezTo>
                    <a:pt x="16128" y="19427"/>
                    <a:pt x="16704" y="20417"/>
                    <a:pt x="17712" y="20911"/>
                  </a:cubicBezTo>
                  <a:cubicBezTo>
                    <a:pt x="18720" y="21406"/>
                    <a:pt x="20160" y="21406"/>
                    <a:pt x="216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1662641" y="5021809"/>
              <a:ext cx="109790" cy="16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6" h="21279" fill="norm" stroke="1" extrusionOk="0">
                  <a:moveTo>
                    <a:pt x="17550" y="0"/>
                  </a:moveTo>
                  <a:cubicBezTo>
                    <a:pt x="15621" y="0"/>
                    <a:pt x="13692" y="0"/>
                    <a:pt x="10607" y="2835"/>
                  </a:cubicBezTo>
                  <a:cubicBezTo>
                    <a:pt x="7521" y="5670"/>
                    <a:pt x="3278" y="11340"/>
                    <a:pt x="1350" y="14850"/>
                  </a:cubicBezTo>
                  <a:cubicBezTo>
                    <a:pt x="-579" y="18360"/>
                    <a:pt x="-193" y="19710"/>
                    <a:pt x="964" y="20520"/>
                  </a:cubicBezTo>
                  <a:cubicBezTo>
                    <a:pt x="2121" y="21330"/>
                    <a:pt x="4050" y="21600"/>
                    <a:pt x="7714" y="20790"/>
                  </a:cubicBezTo>
                  <a:cubicBezTo>
                    <a:pt x="11378" y="19980"/>
                    <a:pt x="16778" y="18090"/>
                    <a:pt x="18900" y="15930"/>
                  </a:cubicBezTo>
                  <a:cubicBezTo>
                    <a:pt x="21021" y="13770"/>
                    <a:pt x="19864" y="11340"/>
                    <a:pt x="17357" y="9450"/>
                  </a:cubicBezTo>
                  <a:cubicBezTo>
                    <a:pt x="14850" y="7560"/>
                    <a:pt x="10992" y="6210"/>
                    <a:pt x="8871" y="5400"/>
                  </a:cubicBezTo>
                  <a:cubicBezTo>
                    <a:pt x="6750" y="4590"/>
                    <a:pt x="6364" y="4320"/>
                    <a:pt x="5978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2559050" y="4935772"/>
              <a:ext cx="63501" cy="17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1195"/>
                  </a:moveTo>
                  <a:cubicBezTo>
                    <a:pt x="5760" y="423"/>
                    <a:pt x="11520" y="-348"/>
                    <a:pt x="14760" y="166"/>
                  </a:cubicBezTo>
                  <a:cubicBezTo>
                    <a:pt x="18000" y="681"/>
                    <a:pt x="18720" y="2481"/>
                    <a:pt x="18720" y="5695"/>
                  </a:cubicBezTo>
                  <a:cubicBezTo>
                    <a:pt x="18720" y="8909"/>
                    <a:pt x="18000" y="13538"/>
                    <a:pt x="16920" y="16495"/>
                  </a:cubicBezTo>
                  <a:cubicBezTo>
                    <a:pt x="15840" y="19452"/>
                    <a:pt x="14400" y="20738"/>
                    <a:pt x="15120" y="20995"/>
                  </a:cubicBezTo>
                  <a:cubicBezTo>
                    <a:pt x="15840" y="21252"/>
                    <a:pt x="18720" y="20481"/>
                    <a:pt x="21600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2673350" y="4939259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10"/>
                    <a:pt x="0" y="11421"/>
                    <a:pt x="3600" y="15021"/>
                  </a:cubicBezTo>
                  <a:cubicBezTo>
                    <a:pt x="7200" y="18621"/>
                    <a:pt x="144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2815166" y="4926559"/>
              <a:ext cx="81927" cy="17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488" fill="norm" stroke="1" extrusionOk="0">
                  <a:moveTo>
                    <a:pt x="15660" y="3951"/>
                  </a:moveTo>
                  <a:cubicBezTo>
                    <a:pt x="12960" y="3688"/>
                    <a:pt x="10260" y="3424"/>
                    <a:pt x="8370" y="4083"/>
                  </a:cubicBezTo>
                  <a:cubicBezTo>
                    <a:pt x="6480" y="4741"/>
                    <a:pt x="5400" y="6322"/>
                    <a:pt x="3780" y="9088"/>
                  </a:cubicBezTo>
                  <a:cubicBezTo>
                    <a:pt x="2160" y="11854"/>
                    <a:pt x="0" y="15805"/>
                    <a:pt x="0" y="18176"/>
                  </a:cubicBezTo>
                  <a:cubicBezTo>
                    <a:pt x="0" y="20546"/>
                    <a:pt x="2160" y="21337"/>
                    <a:pt x="4860" y="21468"/>
                  </a:cubicBezTo>
                  <a:cubicBezTo>
                    <a:pt x="7560" y="21600"/>
                    <a:pt x="10800" y="21073"/>
                    <a:pt x="14310" y="19361"/>
                  </a:cubicBezTo>
                  <a:cubicBezTo>
                    <a:pt x="17820" y="17649"/>
                    <a:pt x="21600" y="14751"/>
                    <a:pt x="20790" y="11327"/>
                  </a:cubicBezTo>
                  <a:cubicBezTo>
                    <a:pt x="19980" y="7902"/>
                    <a:pt x="14580" y="3951"/>
                    <a:pt x="91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3441700" y="4031209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4" y="5143"/>
                    <a:pt x="1108" y="10286"/>
                    <a:pt x="4708" y="13886"/>
                  </a:cubicBezTo>
                  <a:cubicBezTo>
                    <a:pt x="8308" y="17486"/>
                    <a:pt x="14954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3589946" y="4041475"/>
              <a:ext cx="113456" cy="10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0459" fill="norm" stroke="1" extrusionOk="0">
                  <a:moveTo>
                    <a:pt x="16957" y="4385"/>
                  </a:moveTo>
                  <a:cubicBezTo>
                    <a:pt x="15800" y="2657"/>
                    <a:pt x="14643" y="929"/>
                    <a:pt x="13100" y="281"/>
                  </a:cubicBezTo>
                  <a:cubicBezTo>
                    <a:pt x="11557" y="-367"/>
                    <a:pt x="9629" y="65"/>
                    <a:pt x="7314" y="2009"/>
                  </a:cubicBezTo>
                  <a:cubicBezTo>
                    <a:pt x="5000" y="3953"/>
                    <a:pt x="2300" y="7409"/>
                    <a:pt x="950" y="10433"/>
                  </a:cubicBezTo>
                  <a:cubicBezTo>
                    <a:pt x="-400" y="13457"/>
                    <a:pt x="-400" y="16049"/>
                    <a:pt x="1529" y="17993"/>
                  </a:cubicBezTo>
                  <a:cubicBezTo>
                    <a:pt x="3457" y="19937"/>
                    <a:pt x="7314" y="21233"/>
                    <a:pt x="10979" y="19937"/>
                  </a:cubicBezTo>
                  <a:cubicBezTo>
                    <a:pt x="14643" y="18641"/>
                    <a:pt x="18114" y="14753"/>
                    <a:pt x="19657" y="11297"/>
                  </a:cubicBezTo>
                  <a:cubicBezTo>
                    <a:pt x="21200" y="7841"/>
                    <a:pt x="20814" y="4817"/>
                    <a:pt x="19657" y="3737"/>
                  </a:cubicBezTo>
                  <a:cubicBezTo>
                    <a:pt x="18500" y="2657"/>
                    <a:pt x="16571" y="3521"/>
                    <a:pt x="15414" y="5465"/>
                  </a:cubicBezTo>
                  <a:cubicBezTo>
                    <a:pt x="14257" y="7409"/>
                    <a:pt x="13871" y="10433"/>
                    <a:pt x="13486" y="13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3765550" y="4079757"/>
              <a:ext cx="135789" cy="5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548" fill="norm" stroke="1" extrusionOk="0">
                  <a:moveTo>
                    <a:pt x="14954" y="9731"/>
                  </a:moveTo>
                  <a:cubicBezTo>
                    <a:pt x="15286" y="6006"/>
                    <a:pt x="15618" y="2282"/>
                    <a:pt x="14788" y="793"/>
                  </a:cubicBezTo>
                  <a:cubicBezTo>
                    <a:pt x="13957" y="-697"/>
                    <a:pt x="11963" y="48"/>
                    <a:pt x="10135" y="1910"/>
                  </a:cubicBezTo>
                  <a:cubicBezTo>
                    <a:pt x="8308" y="3772"/>
                    <a:pt x="6646" y="6751"/>
                    <a:pt x="5483" y="10103"/>
                  </a:cubicBezTo>
                  <a:cubicBezTo>
                    <a:pt x="4320" y="13455"/>
                    <a:pt x="3655" y="17179"/>
                    <a:pt x="4320" y="19041"/>
                  </a:cubicBezTo>
                  <a:cubicBezTo>
                    <a:pt x="4985" y="20903"/>
                    <a:pt x="6978" y="20903"/>
                    <a:pt x="9637" y="19786"/>
                  </a:cubicBezTo>
                  <a:cubicBezTo>
                    <a:pt x="12295" y="18669"/>
                    <a:pt x="15618" y="16434"/>
                    <a:pt x="17945" y="14200"/>
                  </a:cubicBezTo>
                  <a:cubicBezTo>
                    <a:pt x="20271" y="11965"/>
                    <a:pt x="21600" y="9731"/>
                    <a:pt x="21268" y="8241"/>
                  </a:cubicBezTo>
                  <a:cubicBezTo>
                    <a:pt x="20935" y="6751"/>
                    <a:pt x="18942" y="6006"/>
                    <a:pt x="15120" y="7496"/>
                  </a:cubicBezTo>
                  <a:cubicBezTo>
                    <a:pt x="11298" y="8986"/>
                    <a:pt x="5649" y="12710"/>
                    <a:pt x="0" y="16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3009900" y="4374580"/>
              <a:ext cx="876301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1357" y="14000"/>
                    <a:pt x="2713" y="6800"/>
                    <a:pt x="4565" y="3200"/>
                  </a:cubicBezTo>
                  <a:cubicBezTo>
                    <a:pt x="6417" y="-400"/>
                    <a:pt x="8765" y="-400"/>
                    <a:pt x="10878" y="500"/>
                  </a:cubicBezTo>
                  <a:cubicBezTo>
                    <a:pt x="12991" y="1400"/>
                    <a:pt x="14870" y="3200"/>
                    <a:pt x="16617" y="6800"/>
                  </a:cubicBezTo>
                  <a:cubicBezTo>
                    <a:pt x="18365" y="10400"/>
                    <a:pt x="19983" y="15800"/>
                    <a:pt x="2160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3473450" y="4507459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3585309" y="4482059"/>
              <a:ext cx="7769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fill="norm" stroke="1" extrusionOk="0">
                  <a:moveTo>
                    <a:pt x="16003" y="0"/>
                  </a:moveTo>
                  <a:cubicBezTo>
                    <a:pt x="13161" y="0"/>
                    <a:pt x="10319" y="0"/>
                    <a:pt x="7193" y="248"/>
                  </a:cubicBezTo>
                  <a:cubicBezTo>
                    <a:pt x="4066" y="497"/>
                    <a:pt x="656" y="993"/>
                    <a:pt x="87" y="2607"/>
                  </a:cubicBezTo>
                  <a:cubicBezTo>
                    <a:pt x="-481" y="4221"/>
                    <a:pt x="1793" y="6952"/>
                    <a:pt x="5203" y="9310"/>
                  </a:cubicBezTo>
                  <a:cubicBezTo>
                    <a:pt x="8614" y="11669"/>
                    <a:pt x="13161" y="13655"/>
                    <a:pt x="16287" y="15269"/>
                  </a:cubicBezTo>
                  <a:cubicBezTo>
                    <a:pt x="19414" y="16883"/>
                    <a:pt x="21119" y="18124"/>
                    <a:pt x="20835" y="19117"/>
                  </a:cubicBezTo>
                  <a:cubicBezTo>
                    <a:pt x="20551" y="20110"/>
                    <a:pt x="18277" y="20855"/>
                    <a:pt x="160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3562350" y="4478040"/>
              <a:ext cx="3111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114" y="11375"/>
                    <a:pt x="8229" y="2735"/>
                    <a:pt x="11829" y="575"/>
                  </a:cubicBezTo>
                  <a:cubicBezTo>
                    <a:pt x="15429" y="-1585"/>
                    <a:pt x="1851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3791896" y="4513809"/>
              <a:ext cx="109939" cy="11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909" fill="norm" stroke="1" extrusionOk="0">
                  <a:moveTo>
                    <a:pt x="17821" y="0"/>
                  </a:moveTo>
                  <a:cubicBezTo>
                    <a:pt x="12621" y="1157"/>
                    <a:pt x="7421" y="2314"/>
                    <a:pt x="4221" y="4050"/>
                  </a:cubicBezTo>
                  <a:cubicBezTo>
                    <a:pt x="1021" y="5786"/>
                    <a:pt x="-179" y="8100"/>
                    <a:pt x="21" y="10993"/>
                  </a:cubicBezTo>
                  <a:cubicBezTo>
                    <a:pt x="221" y="13886"/>
                    <a:pt x="1821" y="17357"/>
                    <a:pt x="4821" y="19286"/>
                  </a:cubicBezTo>
                  <a:cubicBezTo>
                    <a:pt x="7821" y="21214"/>
                    <a:pt x="12221" y="21600"/>
                    <a:pt x="15621" y="19479"/>
                  </a:cubicBezTo>
                  <a:cubicBezTo>
                    <a:pt x="19021" y="17357"/>
                    <a:pt x="21421" y="12729"/>
                    <a:pt x="20621" y="10029"/>
                  </a:cubicBezTo>
                  <a:cubicBezTo>
                    <a:pt x="19821" y="7329"/>
                    <a:pt x="15821" y="6557"/>
                    <a:pt x="12621" y="6557"/>
                  </a:cubicBezTo>
                  <a:cubicBezTo>
                    <a:pt x="9421" y="6557"/>
                    <a:pt x="7021" y="7329"/>
                    <a:pt x="4621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3454400" y="4859794"/>
              <a:ext cx="190501" cy="14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295"/>
                  </a:moveTo>
                  <a:cubicBezTo>
                    <a:pt x="720" y="1078"/>
                    <a:pt x="1440" y="-139"/>
                    <a:pt x="3120" y="13"/>
                  </a:cubicBezTo>
                  <a:cubicBezTo>
                    <a:pt x="4800" y="165"/>
                    <a:pt x="7440" y="1686"/>
                    <a:pt x="8400" y="4120"/>
                  </a:cubicBezTo>
                  <a:cubicBezTo>
                    <a:pt x="9360" y="6554"/>
                    <a:pt x="8640" y="9900"/>
                    <a:pt x="7920" y="12182"/>
                  </a:cubicBezTo>
                  <a:cubicBezTo>
                    <a:pt x="7200" y="14464"/>
                    <a:pt x="6480" y="15681"/>
                    <a:pt x="5640" y="17050"/>
                  </a:cubicBezTo>
                  <a:cubicBezTo>
                    <a:pt x="4800" y="18419"/>
                    <a:pt x="3840" y="19940"/>
                    <a:pt x="3960" y="20700"/>
                  </a:cubicBezTo>
                  <a:cubicBezTo>
                    <a:pt x="4080" y="21461"/>
                    <a:pt x="5280" y="21461"/>
                    <a:pt x="8400" y="20853"/>
                  </a:cubicBezTo>
                  <a:cubicBezTo>
                    <a:pt x="11520" y="20244"/>
                    <a:pt x="16560" y="19027"/>
                    <a:pt x="21600" y="17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3651239" y="4856659"/>
              <a:ext cx="157350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407" fill="norm" stroke="1" extrusionOk="0">
                  <a:moveTo>
                    <a:pt x="14308" y="600"/>
                  </a:moveTo>
                  <a:cubicBezTo>
                    <a:pt x="10941" y="203"/>
                    <a:pt x="7575" y="-193"/>
                    <a:pt x="5191" y="104"/>
                  </a:cubicBezTo>
                  <a:cubicBezTo>
                    <a:pt x="2806" y="401"/>
                    <a:pt x="1404" y="1392"/>
                    <a:pt x="562" y="2383"/>
                  </a:cubicBezTo>
                  <a:cubicBezTo>
                    <a:pt x="-279" y="3374"/>
                    <a:pt x="-560" y="4365"/>
                    <a:pt x="2526" y="6346"/>
                  </a:cubicBezTo>
                  <a:cubicBezTo>
                    <a:pt x="5611" y="8328"/>
                    <a:pt x="12063" y="11301"/>
                    <a:pt x="15710" y="13282"/>
                  </a:cubicBezTo>
                  <a:cubicBezTo>
                    <a:pt x="19357" y="15264"/>
                    <a:pt x="20198" y="16255"/>
                    <a:pt x="20619" y="17246"/>
                  </a:cubicBezTo>
                  <a:cubicBezTo>
                    <a:pt x="21040" y="18236"/>
                    <a:pt x="21040" y="19227"/>
                    <a:pt x="19357" y="19921"/>
                  </a:cubicBezTo>
                  <a:cubicBezTo>
                    <a:pt x="17674" y="20614"/>
                    <a:pt x="14308" y="21011"/>
                    <a:pt x="10941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3721100" y="4852061"/>
              <a:ext cx="2095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5236" y="11153"/>
                    <a:pt x="10473" y="2153"/>
                    <a:pt x="14073" y="353"/>
                  </a:cubicBezTo>
                  <a:cubicBezTo>
                    <a:pt x="17673" y="-1447"/>
                    <a:pt x="19636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3882005" y="4875759"/>
              <a:ext cx="131196" cy="15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038" fill="norm" stroke="1" extrusionOk="0">
                  <a:moveTo>
                    <a:pt x="20919" y="0"/>
                  </a:moveTo>
                  <a:cubicBezTo>
                    <a:pt x="16869" y="592"/>
                    <a:pt x="12819" y="1184"/>
                    <a:pt x="9107" y="3847"/>
                  </a:cubicBezTo>
                  <a:cubicBezTo>
                    <a:pt x="5394" y="6510"/>
                    <a:pt x="2019" y="11244"/>
                    <a:pt x="669" y="14351"/>
                  </a:cubicBezTo>
                  <a:cubicBezTo>
                    <a:pt x="-681" y="17458"/>
                    <a:pt x="-6" y="18937"/>
                    <a:pt x="2863" y="19973"/>
                  </a:cubicBezTo>
                  <a:cubicBezTo>
                    <a:pt x="5731" y="21008"/>
                    <a:pt x="10794" y="21600"/>
                    <a:pt x="14338" y="20268"/>
                  </a:cubicBezTo>
                  <a:cubicBezTo>
                    <a:pt x="17882" y="18937"/>
                    <a:pt x="19907" y="15682"/>
                    <a:pt x="18556" y="12279"/>
                  </a:cubicBezTo>
                  <a:cubicBezTo>
                    <a:pt x="17206" y="8877"/>
                    <a:pt x="12481" y="5326"/>
                    <a:pt x="7756" y="1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324760" y="3953904"/>
              <a:ext cx="180190" cy="22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86" fill="norm" stroke="1" extrusionOk="0">
                  <a:moveTo>
                    <a:pt x="5558" y="3670"/>
                  </a:moveTo>
                  <a:cubicBezTo>
                    <a:pt x="6562" y="1887"/>
                    <a:pt x="7567" y="103"/>
                    <a:pt x="7944" y="4"/>
                  </a:cubicBezTo>
                  <a:cubicBezTo>
                    <a:pt x="8321" y="-95"/>
                    <a:pt x="8069" y="1490"/>
                    <a:pt x="6688" y="4661"/>
                  </a:cubicBezTo>
                  <a:cubicBezTo>
                    <a:pt x="5307" y="7832"/>
                    <a:pt x="2795" y="12588"/>
                    <a:pt x="1414" y="15461"/>
                  </a:cubicBezTo>
                  <a:cubicBezTo>
                    <a:pt x="32" y="18334"/>
                    <a:pt x="-219" y="19325"/>
                    <a:pt x="158" y="20118"/>
                  </a:cubicBezTo>
                  <a:cubicBezTo>
                    <a:pt x="534" y="20911"/>
                    <a:pt x="1539" y="21505"/>
                    <a:pt x="5181" y="21208"/>
                  </a:cubicBezTo>
                  <a:cubicBezTo>
                    <a:pt x="8823" y="20911"/>
                    <a:pt x="15102" y="19722"/>
                    <a:pt x="21381" y="1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459277" y="4113759"/>
              <a:ext cx="1392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018"/>
                    <a:pt x="1783" y="10036"/>
                    <a:pt x="240" y="13636"/>
                  </a:cubicBezTo>
                  <a:cubicBezTo>
                    <a:pt x="-1303" y="17236"/>
                    <a:pt x="4868" y="19418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565804" y="4075659"/>
              <a:ext cx="187463" cy="20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1" h="20914" fill="norm" stroke="1" extrusionOk="0">
                  <a:moveTo>
                    <a:pt x="12696" y="642"/>
                  </a:moveTo>
                  <a:cubicBezTo>
                    <a:pt x="11547" y="642"/>
                    <a:pt x="10398" y="642"/>
                    <a:pt x="8215" y="3315"/>
                  </a:cubicBezTo>
                  <a:cubicBezTo>
                    <a:pt x="6032" y="5988"/>
                    <a:pt x="2815" y="11335"/>
                    <a:pt x="1207" y="14543"/>
                  </a:cubicBezTo>
                  <a:cubicBezTo>
                    <a:pt x="-402" y="17750"/>
                    <a:pt x="-402" y="18820"/>
                    <a:pt x="1207" y="19782"/>
                  </a:cubicBezTo>
                  <a:cubicBezTo>
                    <a:pt x="2815" y="20745"/>
                    <a:pt x="6032" y="21600"/>
                    <a:pt x="9824" y="20103"/>
                  </a:cubicBezTo>
                  <a:cubicBezTo>
                    <a:pt x="13615" y="18606"/>
                    <a:pt x="17981" y="14756"/>
                    <a:pt x="19589" y="11228"/>
                  </a:cubicBezTo>
                  <a:cubicBezTo>
                    <a:pt x="21198" y="7699"/>
                    <a:pt x="20049" y="4491"/>
                    <a:pt x="18096" y="2673"/>
                  </a:cubicBezTo>
                  <a:cubicBezTo>
                    <a:pt x="16143" y="855"/>
                    <a:pt x="13385" y="428"/>
                    <a:pt x="106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2362200" y="3963451"/>
              <a:ext cx="132190" cy="19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70" fill="norm" stroke="1" extrusionOk="0">
                  <a:moveTo>
                    <a:pt x="0" y="8828"/>
                  </a:moveTo>
                  <a:cubicBezTo>
                    <a:pt x="0" y="7435"/>
                    <a:pt x="0" y="6041"/>
                    <a:pt x="2194" y="4531"/>
                  </a:cubicBezTo>
                  <a:cubicBezTo>
                    <a:pt x="4387" y="3022"/>
                    <a:pt x="8775" y="1396"/>
                    <a:pt x="11812" y="583"/>
                  </a:cubicBezTo>
                  <a:cubicBezTo>
                    <a:pt x="14850" y="-230"/>
                    <a:pt x="16538" y="-230"/>
                    <a:pt x="18225" y="815"/>
                  </a:cubicBezTo>
                  <a:cubicBezTo>
                    <a:pt x="19912" y="1860"/>
                    <a:pt x="21600" y="3951"/>
                    <a:pt x="20925" y="6505"/>
                  </a:cubicBezTo>
                  <a:cubicBezTo>
                    <a:pt x="20250" y="9060"/>
                    <a:pt x="17212" y="12080"/>
                    <a:pt x="14344" y="14054"/>
                  </a:cubicBezTo>
                  <a:cubicBezTo>
                    <a:pt x="11475" y="16028"/>
                    <a:pt x="8775" y="16957"/>
                    <a:pt x="7762" y="18002"/>
                  </a:cubicBezTo>
                  <a:cubicBezTo>
                    <a:pt x="6750" y="19047"/>
                    <a:pt x="7425" y="20209"/>
                    <a:pt x="81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2395110" y="4266159"/>
              <a:ext cx="4964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0702" fill="norm" stroke="1" extrusionOk="0">
                  <a:moveTo>
                    <a:pt x="20262" y="0"/>
                  </a:moveTo>
                  <a:cubicBezTo>
                    <a:pt x="15942" y="0"/>
                    <a:pt x="11622" y="0"/>
                    <a:pt x="7302" y="4909"/>
                  </a:cubicBezTo>
                  <a:cubicBezTo>
                    <a:pt x="2982" y="9818"/>
                    <a:pt x="-1338" y="19636"/>
                    <a:pt x="390" y="20618"/>
                  </a:cubicBezTo>
                  <a:cubicBezTo>
                    <a:pt x="2118" y="21600"/>
                    <a:pt x="9894" y="13745"/>
                    <a:pt x="1767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4253371" y="4034664"/>
              <a:ext cx="685132" cy="29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02" fill="norm" stroke="1" extrusionOk="0">
                  <a:moveTo>
                    <a:pt x="1830" y="8542"/>
                  </a:moveTo>
                  <a:cubicBezTo>
                    <a:pt x="1498" y="8542"/>
                    <a:pt x="1165" y="8542"/>
                    <a:pt x="800" y="8465"/>
                  </a:cubicBezTo>
                  <a:cubicBezTo>
                    <a:pt x="434" y="8388"/>
                    <a:pt x="35" y="8233"/>
                    <a:pt x="2" y="8156"/>
                  </a:cubicBezTo>
                  <a:cubicBezTo>
                    <a:pt x="-31" y="8079"/>
                    <a:pt x="301" y="8079"/>
                    <a:pt x="1597" y="8002"/>
                  </a:cubicBezTo>
                  <a:cubicBezTo>
                    <a:pt x="2893" y="7925"/>
                    <a:pt x="5153" y="7771"/>
                    <a:pt x="7413" y="7385"/>
                  </a:cubicBezTo>
                  <a:cubicBezTo>
                    <a:pt x="9672" y="6999"/>
                    <a:pt x="11932" y="6382"/>
                    <a:pt x="13859" y="5996"/>
                  </a:cubicBezTo>
                  <a:cubicBezTo>
                    <a:pt x="15787" y="5611"/>
                    <a:pt x="17382" y="5456"/>
                    <a:pt x="18379" y="5225"/>
                  </a:cubicBezTo>
                  <a:cubicBezTo>
                    <a:pt x="19376" y="4993"/>
                    <a:pt x="19775" y="4685"/>
                    <a:pt x="19841" y="4299"/>
                  </a:cubicBezTo>
                  <a:cubicBezTo>
                    <a:pt x="19907" y="3913"/>
                    <a:pt x="19642" y="3451"/>
                    <a:pt x="18877" y="2756"/>
                  </a:cubicBezTo>
                  <a:cubicBezTo>
                    <a:pt x="18113" y="2062"/>
                    <a:pt x="16850" y="1136"/>
                    <a:pt x="15986" y="596"/>
                  </a:cubicBezTo>
                  <a:cubicBezTo>
                    <a:pt x="15122" y="56"/>
                    <a:pt x="14657" y="-98"/>
                    <a:pt x="14557" y="56"/>
                  </a:cubicBezTo>
                  <a:cubicBezTo>
                    <a:pt x="14458" y="211"/>
                    <a:pt x="14723" y="673"/>
                    <a:pt x="15587" y="1291"/>
                  </a:cubicBezTo>
                  <a:cubicBezTo>
                    <a:pt x="16451" y="1908"/>
                    <a:pt x="17914" y="2679"/>
                    <a:pt x="18877" y="3219"/>
                  </a:cubicBezTo>
                  <a:cubicBezTo>
                    <a:pt x="19841" y="3759"/>
                    <a:pt x="20306" y="4068"/>
                    <a:pt x="20672" y="4453"/>
                  </a:cubicBezTo>
                  <a:cubicBezTo>
                    <a:pt x="21037" y="4839"/>
                    <a:pt x="21303" y="5302"/>
                    <a:pt x="21436" y="5919"/>
                  </a:cubicBezTo>
                  <a:cubicBezTo>
                    <a:pt x="21569" y="6536"/>
                    <a:pt x="21569" y="7308"/>
                    <a:pt x="21104" y="8696"/>
                  </a:cubicBezTo>
                  <a:cubicBezTo>
                    <a:pt x="20639" y="10085"/>
                    <a:pt x="19708" y="12091"/>
                    <a:pt x="18844" y="14328"/>
                  </a:cubicBezTo>
                  <a:cubicBezTo>
                    <a:pt x="17980" y="16565"/>
                    <a:pt x="17183" y="19033"/>
                    <a:pt x="16385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2292350" y="4088359"/>
              <a:ext cx="228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0" y="1440"/>
                    <a:pt x="5200" y="2880"/>
                    <a:pt x="8200" y="5904"/>
                  </a:cubicBezTo>
                  <a:cubicBezTo>
                    <a:pt x="11200" y="8928"/>
                    <a:pt x="14600" y="13536"/>
                    <a:pt x="16900" y="16416"/>
                  </a:cubicBezTo>
                  <a:cubicBezTo>
                    <a:pt x="19200" y="19296"/>
                    <a:pt x="2040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2324100" y="4102648"/>
              <a:ext cx="196851" cy="18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2700"/>
                  </a:moveTo>
                  <a:cubicBezTo>
                    <a:pt x="20439" y="1740"/>
                    <a:pt x="19277" y="780"/>
                    <a:pt x="17884" y="300"/>
                  </a:cubicBezTo>
                  <a:cubicBezTo>
                    <a:pt x="16490" y="-180"/>
                    <a:pt x="14865" y="-180"/>
                    <a:pt x="13006" y="1020"/>
                  </a:cubicBezTo>
                  <a:cubicBezTo>
                    <a:pt x="11148" y="2220"/>
                    <a:pt x="9058" y="4620"/>
                    <a:pt x="6852" y="8220"/>
                  </a:cubicBezTo>
                  <a:cubicBezTo>
                    <a:pt x="4645" y="11820"/>
                    <a:pt x="2323" y="16620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2664919" y="4052618"/>
              <a:ext cx="186232" cy="20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11" fill="norm" stroke="1" extrusionOk="0">
                  <a:moveTo>
                    <a:pt x="21353" y="399"/>
                  </a:moveTo>
                  <a:cubicBezTo>
                    <a:pt x="18441" y="-24"/>
                    <a:pt x="15528" y="-448"/>
                    <a:pt x="12373" y="1034"/>
                  </a:cubicBezTo>
                  <a:cubicBezTo>
                    <a:pt x="9218" y="2517"/>
                    <a:pt x="5820" y="5905"/>
                    <a:pt x="3757" y="8764"/>
                  </a:cubicBezTo>
                  <a:cubicBezTo>
                    <a:pt x="1695" y="11623"/>
                    <a:pt x="966" y="13952"/>
                    <a:pt x="481" y="15858"/>
                  </a:cubicBezTo>
                  <a:cubicBezTo>
                    <a:pt x="-4" y="17764"/>
                    <a:pt x="-247" y="19246"/>
                    <a:pt x="360" y="20093"/>
                  </a:cubicBezTo>
                  <a:cubicBezTo>
                    <a:pt x="966" y="20940"/>
                    <a:pt x="2423" y="21152"/>
                    <a:pt x="4243" y="20623"/>
                  </a:cubicBezTo>
                  <a:cubicBezTo>
                    <a:pt x="6063" y="20093"/>
                    <a:pt x="8247" y="18823"/>
                    <a:pt x="9582" y="17658"/>
                  </a:cubicBezTo>
                  <a:cubicBezTo>
                    <a:pt x="10917" y="16493"/>
                    <a:pt x="11402" y="15434"/>
                    <a:pt x="11038" y="14481"/>
                  </a:cubicBezTo>
                  <a:cubicBezTo>
                    <a:pt x="10674" y="13528"/>
                    <a:pt x="9461" y="12681"/>
                    <a:pt x="7883" y="12364"/>
                  </a:cubicBezTo>
                  <a:cubicBezTo>
                    <a:pt x="6306" y="12046"/>
                    <a:pt x="4364" y="12258"/>
                    <a:pt x="3029" y="12893"/>
                  </a:cubicBezTo>
                  <a:cubicBezTo>
                    <a:pt x="1695" y="13528"/>
                    <a:pt x="966" y="14587"/>
                    <a:pt x="238" y="15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2832100" y="4151859"/>
              <a:ext cx="133359" cy="12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0807" fill="norm" stroke="1" extrusionOk="0">
                  <a:moveTo>
                    <a:pt x="14954" y="2197"/>
                  </a:moveTo>
                  <a:cubicBezTo>
                    <a:pt x="13625" y="1098"/>
                    <a:pt x="12295" y="0"/>
                    <a:pt x="10800" y="0"/>
                  </a:cubicBezTo>
                  <a:cubicBezTo>
                    <a:pt x="9305" y="0"/>
                    <a:pt x="7643" y="1098"/>
                    <a:pt x="5982" y="3478"/>
                  </a:cubicBezTo>
                  <a:cubicBezTo>
                    <a:pt x="4320" y="5858"/>
                    <a:pt x="2658" y="9519"/>
                    <a:pt x="1662" y="12264"/>
                  </a:cubicBezTo>
                  <a:cubicBezTo>
                    <a:pt x="665" y="15010"/>
                    <a:pt x="332" y="16841"/>
                    <a:pt x="2160" y="18488"/>
                  </a:cubicBezTo>
                  <a:cubicBezTo>
                    <a:pt x="3988" y="20136"/>
                    <a:pt x="7975" y="21600"/>
                    <a:pt x="11963" y="20319"/>
                  </a:cubicBezTo>
                  <a:cubicBezTo>
                    <a:pt x="15951" y="19037"/>
                    <a:pt x="19938" y="15010"/>
                    <a:pt x="20769" y="11532"/>
                  </a:cubicBezTo>
                  <a:cubicBezTo>
                    <a:pt x="21600" y="8054"/>
                    <a:pt x="19274" y="5125"/>
                    <a:pt x="15286" y="4210"/>
                  </a:cubicBezTo>
                  <a:cubicBezTo>
                    <a:pt x="11298" y="3295"/>
                    <a:pt x="5649" y="4393"/>
                    <a:pt x="0" y="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200831" y="4449177"/>
              <a:ext cx="474164" cy="42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57" fill="norm" stroke="1" extrusionOk="0">
                  <a:moveTo>
                    <a:pt x="16170" y="2291"/>
                  </a:moveTo>
                  <a:cubicBezTo>
                    <a:pt x="16454" y="1865"/>
                    <a:pt x="16738" y="1440"/>
                    <a:pt x="16501" y="961"/>
                  </a:cubicBezTo>
                  <a:cubicBezTo>
                    <a:pt x="16264" y="482"/>
                    <a:pt x="15507" y="-50"/>
                    <a:pt x="14228" y="3"/>
                  </a:cubicBezTo>
                  <a:cubicBezTo>
                    <a:pt x="12949" y="56"/>
                    <a:pt x="11149" y="695"/>
                    <a:pt x="9064" y="2078"/>
                  </a:cubicBezTo>
                  <a:cubicBezTo>
                    <a:pt x="6980" y="3461"/>
                    <a:pt x="4612" y="5589"/>
                    <a:pt x="2907" y="7771"/>
                  </a:cubicBezTo>
                  <a:cubicBezTo>
                    <a:pt x="1201" y="9952"/>
                    <a:pt x="159" y="12186"/>
                    <a:pt x="17" y="14315"/>
                  </a:cubicBezTo>
                  <a:cubicBezTo>
                    <a:pt x="-125" y="16443"/>
                    <a:pt x="633" y="18464"/>
                    <a:pt x="2196" y="19741"/>
                  </a:cubicBezTo>
                  <a:cubicBezTo>
                    <a:pt x="3759" y="21018"/>
                    <a:pt x="6128" y="21550"/>
                    <a:pt x="8591" y="21444"/>
                  </a:cubicBezTo>
                  <a:cubicBezTo>
                    <a:pt x="11054" y="21337"/>
                    <a:pt x="13612" y="20592"/>
                    <a:pt x="15649" y="19475"/>
                  </a:cubicBezTo>
                  <a:cubicBezTo>
                    <a:pt x="17686" y="18358"/>
                    <a:pt x="19201" y="16868"/>
                    <a:pt x="20149" y="15059"/>
                  </a:cubicBezTo>
                  <a:cubicBezTo>
                    <a:pt x="21096" y="13250"/>
                    <a:pt x="21475" y="11122"/>
                    <a:pt x="21049" y="8941"/>
                  </a:cubicBezTo>
                  <a:cubicBezTo>
                    <a:pt x="20622" y="6760"/>
                    <a:pt x="19391" y="4525"/>
                    <a:pt x="17828" y="3302"/>
                  </a:cubicBezTo>
                  <a:cubicBezTo>
                    <a:pt x="16264" y="2078"/>
                    <a:pt x="14370" y="1865"/>
                    <a:pt x="12949" y="2184"/>
                  </a:cubicBezTo>
                  <a:cubicBezTo>
                    <a:pt x="11528" y="2504"/>
                    <a:pt x="10580" y="3355"/>
                    <a:pt x="10107" y="4206"/>
                  </a:cubicBezTo>
                  <a:cubicBezTo>
                    <a:pt x="9633" y="5057"/>
                    <a:pt x="9633" y="5909"/>
                    <a:pt x="9633" y="6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285586" y="4651393"/>
              <a:ext cx="22514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9104" y="3375"/>
                  </a:moveTo>
                  <a:cubicBezTo>
                    <a:pt x="5177" y="1687"/>
                    <a:pt x="1250" y="0"/>
                    <a:pt x="268" y="0"/>
                  </a:cubicBezTo>
                  <a:cubicBezTo>
                    <a:pt x="-714" y="0"/>
                    <a:pt x="1250" y="1687"/>
                    <a:pt x="2231" y="4894"/>
                  </a:cubicBezTo>
                  <a:cubicBezTo>
                    <a:pt x="3213" y="8100"/>
                    <a:pt x="3213" y="12825"/>
                    <a:pt x="6159" y="15862"/>
                  </a:cubicBezTo>
                  <a:cubicBezTo>
                    <a:pt x="9104" y="18900"/>
                    <a:pt x="14995" y="20250"/>
                    <a:pt x="20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365755" y="4695515"/>
              <a:ext cx="55734" cy="6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769" fill="norm" stroke="1" extrusionOk="0">
                  <a:moveTo>
                    <a:pt x="14209" y="756"/>
                  </a:moveTo>
                  <a:cubicBezTo>
                    <a:pt x="10209" y="102"/>
                    <a:pt x="6209" y="-553"/>
                    <a:pt x="3809" y="756"/>
                  </a:cubicBezTo>
                  <a:cubicBezTo>
                    <a:pt x="1409" y="2065"/>
                    <a:pt x="609" y="5338"/>
                    <a:pt x="209" y="8611"/>
                  </a:cubicBezTo>
                  <a:cubicBezTo>
                    <a:pt x="-191" y="11883"/>
                    <a:pt x="-191" y="15156"/>
                    <a:pt x="1809" y="17447"/>
                  </a:cubicBezTo>
                  <a:cubicBezTo>
                    <a:pt x="3809" y="19738"/>
                    <a:pt x="7809" y="21047"/>
                    <a:pt x="11409" y="20720"/>
                  </a:cubicBezTo>
                  <a:cubicBezTo>
                    <a:pt x="15009" y="20392"/>
                    <a:pt x="18209" y="18429"/>
                    <a:pt x="19809" y="15811"/>
                  </a:cubicBezTo>
                  <a:cubicBezTo>
                    <a:pt x="21409" y="13192"/>
                    <a:pt x="21409" y="9920"/>
                    <a:pt x="20209" y="7629"/>
                  </a:cubicBezTo>
                  <a:cubicBezTo>
                    <a:pt x="19009" y="5338"/>
                    <a:pt x="16609" y="4029"/>
                    <a:pt x="14209" y="2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466850" y="4697959"/>
              <a:ext cx="72862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314" fill="norm" stroke="1" extrusionOk="0">
                  <a:moveTo>
                    <a:pt x="16200" y="0"/>
                  </a:moveTo>
                  <a:cubicBezTo>
                    <a:pt x="13200" y="0"/>
                    <a:pt x="10200" y="0"/>
                    <a:pt x="7800" y="2100"/>
                  </a:cubicBezTo>
                  <a:cubicBezTo>
                    <a:pt x="5400" y="4200"/>
                    <a:pt x="3600" y="8400"/>
                    <a:pt x="2700" y="12000"/>
                  </a:cubicBezTo>
                  <a:cubicBezTo>
                    <a:pt x="1800" y="15600"/>
                    <a:pt x="1800" y="18600"/>
                    <a:pt x="3300" y="20100"/>
                  </a:cubicBezTo>
                  <a:cubicBezTo>
                    <a:pt x="4800" y="21600"/>
                    <a:pt x="7800" y="21600"/>
                    <a:pt x="10500" y="20700"/>
                  </a:cubicBezTo>
                  <a:cubicBezTo>
                    <a:pt x="13200" y="19800"/>
                    <a:pt x="15600" y="18000"/>
                    <a:pt x="17700" y="15900"/>
                  </a:cubicBezTo>
                  <a:cubicBezTo>
                    <a:pt x="19800" y="13800"/>
                    <a:pt x="21600" y="11400"/>
                    <a:pt x="20100" y="9300"/>
                  </a:cubicBezTo>
                  <a:cubicBezTo>
                    <a:pt x="18600" y="7200"/>
                    <a:pt x="13800" y="5400"/>
                    <a:pt x="9900" y="5700"/>
                  </a:cubicBezTo>
                  <a:cubicBezTo>
                    <a:pt x="6000" y="6000"/>
                    <a:pt x="3000" y="840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526330" y="5383759"/>
              <a:ext cx="6752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3206" y="0"/>
                  </a:moveTo>
                  <a:cubicBezTo>
                    <a:pt x="1243" y="1157"/>
                    <a:pt x="-721" y="2314"/>
                    <a:pt x="261" y="4821"/>
                  </a:cubicBezTo>
                  <a:cubicBezTo>
                    <a:pt x="1243" y="7329"/>
                    <a:pt x="5170" y="11186"/>
                    <a:pt x="9097" y="14207"/>
                  </a:cubicBezTo>
                  <a:cubicBezTo>
                    <a:pt x="13024" y="17229"/>
                    <a:pt x="16952" y="19414"/>
                    <a:pt x="208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420283" y="5663159"/>
              <a:ext cx="18626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0"/>
                  </a:moveTo>
                  <a:cubicBezTo>
                    <a:pt x="1227" y="514"/>
                    <a:pt x="0" y="1029"/>
                    <a:pt x="0" y="2314"/>
                  </a:cubicBezTo>
                  <a:cubicBezTo>
                    <a:pt x="0" y="3600"/>
                    <a:pt x="1227" y="5657"/>
                    <a:pt x="5032" y="9000"/>
                  </a:cubicBezTo>
                  <a:cubicBezTo>
                    <a:pt x="8836" y="12343"/>
                    <a:pt x="15218" y="169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1524000" y="5709968"/>
              <a:ext cx="152401" cy="9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21600" y="885"/>
                  </a:moveTo>
                  <a:cubicBezTo>
                    <a:pt x="19800" y="-54"/>
                    <a:pt x="18000" y="-993"/>
                    <a:pt x="14400" y="2294"/>
                  </a:cubicBezTo>
                  <a:cubicBezTo>
                    <a:pt x="10800" y="5581"/>
                    <a:pt x="5400" y="13094"/>
                    <a:pt x="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698750" y="542185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2711450" y="5317821"/>
              <a:ext cx="82551" cy="38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4338"/>
                  </a:moveTo>
                  <a:cubicBezTo>
                    <a:pt x="1662" y="3170"/>
                    <a:pt x="3323" y="2003"/>
                    <a:pt x="4985" y="1185"/>
                  </a:cubicBezTo>
                  <a:cubicBezTo>
                    <a:pt x="6646" y="368"/>
                    <a:pt x="8308" y="-99"/>
                    <a:pt x="9692" y="18"/>
                  </a:cubicBezTo>
                  <a:cubicBezTo>
                    <a:pt x="11077" y="135"/>
                    <a:pt x="12185" y="835"/>
                    <a:pt x="13846" y="2995"/>
                  </a:cubicBezTo>
                  <a:cubicBezTo>
                    <a:pt x="15508" y="5155"/>
                    <a:pt x="17723" y="8775"/>
                    <a:pt x="19108" y="12102"/>
                  </a:cubicBezTo>
                  <a:cubicBezTo>
                    <a:pt x="20492" y="15430"/>
                    <a:pt x="21046" y="18465"/>
                    <a:pt x="2160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2615068" y="5634350"/>
              <a:ext cx="191632" cy="7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79" fill="norm" stroke="1" extrusionOk="0">
                  <a:moveTo>
                    <a:pt x="2264" y="2621"/>
                  </a:moveTo>
                  <a:cubicBezTo>
                    <a:pt x="1077" y="1484"/>
                    <a:pt x="-110" y="347"/>
                    <a:pt x="9" y="63"/>
                  </a:cubicBezTo>
                  <a:cubicBezTo>
                    <a:pt x="127" y="-221"/>
                    <a:pt x="1552" y="347"/>
                    <a:pt x="5349" y="4042"/>
                  </a:cubicBezTo>
                  <a:cubicBezTo>
                    <a:pt x="9147" y="7737"/>
                    <a:pt x="15319" y="14558"/>
                    <a:pt x="2149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2762250" y="5669509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3" y="2057"/>
                    <a:pt x="11467" y="4114"/>
                    <a:pt x="7867" y="7714"/>
                  </a:cubicBezTo>
                  <a:cubicBezTo>
                    <a:pt x="4267" y="11314"/>
                    <a:pt x="2133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2560599" y="4477595"/>
              <a:ext cx="137203" cy="25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228" fill="norm" stroke="1" extrusionOk="0">
                  <a:moveTo>
                    <a:pt x="11370" y="5593"/>
                  </a:moveTo>
                  <a:cubicBezTo>
                    <a:pt x="11048" y="4722"/>
                    <a:pt x="10726" y="3851"/>
                    <a:pt x="9920" y="2719"/>
                  </a:cubicBezTo>
                  <a:cubicBezTo>
                    <a:pt x="9114" y="1587"/>
                    <a:pt x="7824" y="193"/>
                    <a:pt x="5890" y="19"/>
                  </a:cubicBezTo>
                  <a:cubicBezTo>
                    <a:pt x="3955" y="-155"/>
                    <a:pt x="1376" y="890"/>
                    <a:pt x="409" y="2371"/>
                  </a:cubicBezTo>
                  <a:cubicBezTo>
                    <a:pt x="-558" y="3851"/>
                    <a:pt x="87" y="5768"/>
                    <a:pt x="3472" y="7771"/>
                  </a:cubicBezTo>
                  <a:cubicBezTo>
                    <a:pt x="6857" y="9774"/>
                    <a:pt x="12982" y="11864"/>
                    <a:pt x="16529" y="13258"/>
                  </a:cubicBezTo>
                  <a:cubicBezTo>
                    <a:pt x="20075" y="14651"/>
                    <a:pt x="21042" y="15348"/>
                    <a:pt x="20881" y="16480"/>
                  </a:cubicBezTo>
                  <a:cubicBezTo>
                    <a:pt x="20720" y="17613"/>
                    <a:pt x="19430" y="19180"/>
                    <a:pt x="17012" y="20139"/>
                  </a:cubicBezTo>
                  <a:cubicBezTo>
                    <a:pt x="14594" y="21097"/>
                    <a:pt x="11048" y="21445"/>
                    <a:pt x="8791" y="21097"/>
                  </a:cubicBezTo>
                  <a:cubicBezTo>
                    <a:pt x="6535" y="20748"/>
                    <a:pt x="5567" y="19703"/>
                    <a:pt x="4600" y="18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2565400" y="4475709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772938" y="4488409"/>
              <a:ext cx="137479" cy="1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84" fill="norm" stroke="1" extrusionOk="0">
                  <a:moveTo>
                    <a:pt x="20930" y="0"/>
                  </a:moveTo>
                  <a:cubicBezTo>
                    <a:pt x="17330" y="0"/>
                    <a:pt x="13730" y="0"/>
                    <a:pt x="10293" y="2077"/>
                  </a:cubicBezTo>
                  <a:cubicBezTo>
                    <a:pt x="6857" y="4154"/>
                    <a:pt x="3584" y="8308"/>
                    <a:pt x="1784" y="11631"/>
                  </a:cubicBezTo>
                  <a:cubicBezTo>
                    <a:pt x="-16" y="14954"/>
                    <a:pt x="-343" y="17446"/>
                    <a:pt x="312" y="19108"/>
                  </a:cubicBezTo>
                  <a:cubicBezTo>
                    <a:pt x="966" y="20769"/>
                    <a:pt x="2602" y="21600"/>
                    <a:pt x="6039" y="20977"/>
                  </a:cubicBezTo>
                  <a:cubicBezTo>
                    <a:pt x="9475" y="20354"/>
                    <a:pt x="14712" y="18277"/>
                    <a:pt x="17657" y="15992"/>
                  </a:cubicBezTo>
                  <a:cubicBezTo>
                    <a:pt x="20602" y="13708"/>
                    <a:pt x="21257" y="11215"/>
                    <a:pt x="21257" y="8931"/>
                  </a:cubicBezTo>
                  <a:cubicBezTo>
                    <a:pt x="21257" y="6646"/>
                    <a:pt x="20602" y="4569"/>
                    <a:pt x="19130" y="3531"/>
                  </a:cubicBezTo>
                  <a:cubicBezTo>
                    <a:pt x="17657" y="2492"/>
                    <a:pt x="15366" y="2492"/>
                    <a:pt x="13075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5575299" y="3190565"/>
              <a:ext cx="206636" cy="290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87" fill="norm" stroke="1" extrusionOk="0">
                  <a:moveTo>
                    <a:pt x="0" y="18"/>
                  </a:moveTo>
                  <a:cubicBezTo>
                    <a:pt x="1102" y="3"/>
                    <a:pt x="2204" y="-13"/>
                    <a:pt x="3086" y="18"/>
                  </a:cubicBezTo>
                  <a:cubicBezTo>
                    <a:pt x="3967" y="50"/>
                    <a:pt x="4629" y="129"/>
                    <a:pt x="5180" y="443"/>
                  </a:cubicBezTo>
                  <a:cubicBezTo>
                    <a:pt x="5731" y="758"/>
                    <a:pt x="6171" y="1308"/>
                    <a:pt x="6502" y="1859"/>
                  </a:cubicBezTo>
                  <a:cubicBezTo>
                    <a:pt x="6833" y="2410"/>
                    <a:pt x="7053" y="2960"/>
                    <a:pt x="7163" y="3527"/>
                  </a:cubicBezTo>
                  <a:cubicBezTo>
                    <a:pt x="7273" y="4093"/>
                    <a:pt x="7273" y="4675"/>
                    <a:pt x="7494" y="5265"/>
                  </a:cubicBezTo>
                  <a:cubicBezTo>
                    <a:pt x="7714" y="5855"/>
                    <a:pt x="8155" y="6453"/>
                    <a:pt x="9037" y="7059"/>
                  </a:cubicBezTo>
                  <a:cubicBezTo>
                    <a:pt x="9918" y="7664"/>
                    <a:pt x="11241" y="8278"/>
                    <a:pt x="12673" y="8899"/>
                  </a:cubicBezTo>
                  <a:cubicBezTo>
                    <a:pt x="14106" y="9521"/>
                    <a:pt x="15649" y="10150"/>
                    <a:pt x="16971" y="10779"/>
                  </a:cubicBezTo>
                  <a:cubicBezTo>
                    <a:pt x="18294" y="11408"/>
                    <a:pt x="19396" y="12038"/>
                    <a:pt x="20167" y="12643"/>
                  </a:cubicBezTo>
                  <a:cubicBezTo>
                    <a:pt x="20939" y="13249"/>
                    <a:pt x="21380" y="13831"/>
                    <a:pt x="21490" y="14405"/>
                  </a:cubicBezTo>
                  <a:cubicBezTo>
                    <a:pt x="21600" y="14980"/>
                    <a:pt x="21380" y="15546"/>
                    <a:pt x="20718" y="16128"/>
                  </a:cubicBezTo>
                  <a:cubicBezTo>
                    <a:pt x="20057" y="16710"/>
                    <a:pt x="18955" y="17308"/>
                    <a:pt x="17963" y="17906"/>
                  </a:cubicBezTo>
                  <a:cubicBezTo>
                    <a:pt x="16971" y="18504"/>
                    <a:pt x="16090" y="19101"/>
                    <a:pt x="15318" y="19644"/>
                  </a:cubicBezTo>
                  <a:cubicBezTo>
                    <a:pt x="14547" y="20187"/>
                    <a:pt x="13886" y="20675"/>
                    <a:pt x="13555" y="20989"/>
                  </a:cubicBezTo>
                  <a:cubicBezTo>
                    <a:pt x="13224" y="21304"/>
                    <a:pt x="13224" y="21445"/>
                    <a:pt x="13224" y="21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6483349" y="3904209"/>
              <a:ext cx="3683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6" y="7200"/>
                    <a:pt x="472" y="14400"/>
                    <a:pt x="850" y="18000"/>
                  </a:cubicBezTo>
                  <a:cubicBezTo>
                    <a:pt x="1229" y="21600"/>
                    <a:pt x="1750" y="21600"/>
                    <a:pt x="2228" y="21600"/>
                  </a:cubicBezTo>
                  <a:cubicBezTo>
                    <a:pt x="2706" y="21600"/>
                    <a:pt x="3141" y="21600"/>
                    <a:pt x="3625" y="21600"/>
                  </a:cubicBezTo>
                  <a:cubicBezTo>
                    <a:pt x="4109" y="21600"/>
                    <a:pt x="4643" y="21600"/>
                    <a:pt x="5152" y="21600"/>
                  </a:cubicBezTo>
                  <a:cubicBezTo>
                    <a:pt x="5661" y="21600"/>
                    <a:pt x="6145" y="21600"/>
                    <a:pt x="6567" y="21600"/>
                  </a:cubicBezTo>
                  <a:cubicBezTo>
                    <a:pt x="6989" y="21600"/>
                    <a:pt x="7349" y="21600"/>
                    <a:pt x="7728" y="21000"/>
                  </a:cubicBezTo>
                  <a:cubicBezTo>
                    <a:pt x="8106" y="20400"/>
                    <a:pt x="8503" y="19200"/>
                    <a:pt x="8894" y="18600"/>
                  </a:cubicBezTo>
                  <a:cubicBezTo>
                    <a:pt x="9286" y="18000"/>
                    <a:pt x="9670" y="18000"/>
                    <a:pt x="10055" y="17400"/>
                  </a:cubicBezTo>
                  <a:cubicBezTo>
                    <a:pt x="10440" y="16800"/>
                    <a:pt x="10825" y="15600"/>
                    <a:pt x="11210" y="15000"/>
                  </a:cubicBezTo>
                  <a:cubicBezTo>
                    <a:pt x="11594" y="14400"/>
                    <a:pt x="11979" y="14400"/>
                    <a:pt x="12445" y="13800"/>
                  </a:cubicBezTo>
                  <a:cubicBezTo>
                    <a:pt x="12910" y="13200"/>
                    <a:pt x="13457" y="12000"/>
                    <a:pt x="13984" y="10800"/>
                  </a:cubicBezTo>
                  <a:cubicBezTo>
                    <a:pt x="14512" y="9600"/>
                    <a:pt x="15021" y="8400"/>
                    <a:pt x="15523" y="7800"/>
                  </a:cubicBezTo>
                  <a:cubicBezTo>
                    <a:pt x="16026" y="7200"/>
                    <a:pt x="16523" y="7200"/>
                    <a:pt x="17007" y="6600"/>
                  </a:cubicBezTo>
                  <a:cubicBezTo>
                    <a:pt x="17491" y="6000"/>
                    <a:pt x="17963" y="4800"/>
                    <a:pt x="18459" y="4200"/>
                  </a:cubicBezTo>
                  <a:cubicBezTo>
                    <a:pt x="18956" y="3600"/>
                    <a:pt x="19477" y="3600"/>
                    <a:pt x="19961" y="3600"/>
                  </a:cubicBezTo>
                  <a:cubicBezTo>
                    <a:pt x="20446" y="3600"/>
                    <a:pt x="20892" y="3600"/>
                    <a:pt x="21159" y="4800"/>
                  </a:cubicBezTo>
                  <a:cubicBezTo>
                    <a:pt x="21426" y="6000"/>
                    <a:pt x="21513" y="84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762749" y="3770859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6878271" y="3535909"/>
              <a:ext cx="94029" cy="191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11243" y="0"/>
                  </a:moveTo>
                  <a:cubicBezTo>
                    <a:pt x="7403" y="668"/>
                    <a:pt x="3563" y="1335"/>
                    <a:pt x="1643" y="2098"/>
                  </a:cubicBezTo>
                  <a:cubicBezTo>
                    <a:pt x="-277" y="2861"/>
                    <a:pt x="-277" y="3719"/>
                    <a:pt x="443" y="4637"/>
                  </a:cubicBezTo>
                  <a:cubicBezTo>
                    <a:pt x="1163" y="5555"/>
                    <a:pt x="2603" y="6532"/>
                    <a:pt x="3563" y="7462"/>
                  </a:cubicBezTo>
                  <a:cubicBezTo>
                    <a:pt x="4523" y="8392"/>
                    <a:pt x="5003" y="9274"/>
                    <a:pt x="5483" y="10168"/>
                  </a:cubicBezTo>
                  <a:cubicBezTo>
                    <a:pt x="5963" y="11062"/>
                    <a:pt x="6443" y="11968"/>
                    <a:pt x="6923" y="12922"/>
                  </a:cubicBezTo>
                  <a:cubicBezTo>
                    <a:pt x="7403" y="13875"/>
                    <a:pt x="7883" y="14877"/>
                    <a:pt x="8603" y="15807"/>
                  </a:cubicBezTo>
                  <a:cubicBezTo>
                    <a:pt x="9323" y="16736"/>
                    <a:pt x="10283" y="17595"/>
                    <a:pt x="11723" y="18441"/>
                  </a:cubicBezTo>
                  <a:cubicBezTo>
                    <a:pt x="13163" y="19287"/>
                    <a:pt x="15083" y="20122"/>
                    <a:pt x="16763" y="20646"/>
                  </a:cubicBezTo>
                  <a:cubicBezTo>
                    <a:pt x="18443" y="21171"/>
                    <a:pt x="19883" y="21385"/>
                    <a:pt x="21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7104029" y="3541771"/>
              <a:ext cx="239452" cy="34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056" fill="norm" stroke="1" extrusionOk="0">
                  <a:moveTo>
                    <a:pt x="8032" y="9672"/>
                  </a:moveTo>
                  <a:cubicBezTo>
                    <a:pt x="6718" y="12115"/>
                    <a:pt x="5403" y="14558"/>
                    <a:pt x="4464" y="16294"/>
                  </a:cubicBezTo>
                  <a:cubicBezTo>
                    <a:pt x="3525" y="18029"/>
                    <a:pt x="2961" y="19058"/>
                    <a:pt x="2304" y="19829"/>
                  </a:cubicBezTo>
                  <a:cubicBezTo>
                    <a:pt x="1646" y="20601"/>
                    <a:pt x="895" y="21115"/>
                    <a:pt x="425" y="21051"/>
                  </a:cubicBezTo>
                  <a:cubicBezTo>
                    <a:pt x="-44" y="20986"/>
                    <a:pt x="-232" y="20344"/>
                    <a:pt x="425" y="17965"/>
                  </a:cubicBezTo>
                  <a:cubicBezTo>
                    <a:pt x="1083" y="15586"/>
                    <a:pt x="2585" y="11472"/>
                    <a:pt x="4464" y="8322"/>
                  </a:cubicBezTo>
                  <a:cubicBezTo>
                    <a:pt x="6342" y="5172"/>
                    <a:pt x="8596" y="2986"/>
                    <a:pt x="10756" y="1572"/>
                  </a:cubicBezTo>
                  <a:cubicBezTo>
                    <a:pt x="12916" y="158"/>
                    <a:pt x="14982" y="-485"/>
                    <a:pt x="16672" y="415"/>
                  </a:cubicBezTo>
                  <a:cubicBezTo>
                    <a:pt x="18363" y="1315"/>
                    <a:pt x="19678" y="3758"/>
                    <a:pt x="20429" y="6908"/>
                  </a:cubicBezTo>
                  <a:cubicBezTo>
                    <a:pt x="21180" y="10058"/>
                    <a:pt x="21368" y="13915"/>
                    <a:pt x="21180" y="16165"/>
                  </a:cubicBezTo>
                  <a:cubicBezTo>
                    <a:pt x="20992" y="18415"/>
                    <a:pt x="20429" y="19058"/>
                    <a:pt x="19678" y="19379"/>
                  </a:cubicBezTo>
                  <a:cubicBezTo>
                    <a:pt x="18926" y="19701"/>
                    <a:pt x="17987" y="19701"/>
                    <a:pt x="17048" y="1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7116233" y="3729309"/>
              <a:ext cx="300567" cy="4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1521" y="21253"/>
                  </a:moveTo>
                  <a:cubicBezTo>
                    <a:pt x="761" y="16557"/>
                    <a:pt x="0" y="11862"/>
                    <a:pt x="0" y="8575"/>
                  </a:cubicBezTo>
                  <a:cubicBezTo>
                    <a:pt x="0" y="5288"/>
                    <a:pt x="761" y="3410"/>
                    <a:pt x="3346" y="2001"/>
                  </a:cubicBezTo>
                  <a:cubicBezTo>
                    <a:pt x="5932" y="592"/>
                    <a:pt x="10344" y="-347"/>
                    <a:pt x="13690" y="123"/>
                  </a:cubicBezTo>
                  <a:cubicBezTo>
                    <a:pt x="17037" y="592"/>
                    <a:pt x="19318" y="2470"/>
                    <a:pt x="21600" y="4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7651749" y="3434309"/>
              <a:ext cx="97409" cy="16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0" y="0"/>
                  </a:moveTo>
                  <a:cubicBezTo>
                    <a:pt x="460" y="1209"/>
                    <a:pt x="919" y="2419"/>
                    <a:pt x="1838" y="3558"/>
                  </a:cubicBezTo>
                  <a:cubicBezTo>
                    <a:pt x="2757" y="4697"/>
                    <a:pt x="4136" y="5766"/>
                    <a:pt x="5974" y="6905"/>
                  </a:cubicBezTo>
                  <a:cubicBezTo>
                    <a:pt x="7813" y="8044"/>
                    <a:pt x="10111" y="9253"/>
                    <a:pt x="12638" y="10434"/>
                  </a:cubicBezTo>
                  <a:cubicBezTo>
                    <a:pt x="15166" y="11616"/>
                    <a:pt x="17923" y="12769"/>
                    <a:pt x="19532" y="13880"/>
                  </a:cubicBezTo>
                  <a:cubicBezTo>
                    <a:pt x="21140" y="14991"/>
                    <a:pt x="21600" y="16059"/>
                    <a:pt x="20681" y="17086"/>
                  </a:cubicBezTo>
                  <a:cubicBezTo>
                    <a:pt x="19762" y="18113"/>
                    <a:pt x="17464" y="19097"/>
                    <a:pt x="16315" y="19842"/>
                  </a:cubicBezTo>
                  <a:cubicBezTo>
                    <a:pt x="15166" y="20588"/>
                    <a:pt x="15166" y="21094"/>
                    <a:pt x="151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7816849" y="3561309"/>
              <a:ext cx="267039" cy="44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57" fill="norm" stroke="1" extrusionOk="0">
                  <a:moveTo>
                    <a:pt x="10125" y="3378"/>
                  </a:moveTo>
                  <a:cubicBezTo>
                    <a:pt x="11137" y="3071"/>
                    <a:pt x="12150" y="2764"/>
                    <a:pt x="12656" y="2969"/>
                  </a:cubicBezTo>
                  <a:cubicBezTo>
                    <a:pt x="13162" y="3173"/>
                    <a:pt x="13162" y="3890"/>
                    <a:pt x="12825" y="6245"/>
                  </a:cubicBezTo>
                  <a:cubicBezTo>
                    <a:pt x="12487" y="8599"/>
                    <a:pt x="11812" y="12591"/>
                    <a:pt x="11306" y="15253"/>
                  </a:cubicBezTo>
                  <a:cubicBezTo>
                    <a:pt x="10800" y="17915"/>
                    <a:pt x="10462" y="19245"/>
                    <a:pt x="10125" y="20167"/>
                  </a:cubicBezTo>
                  <a:cubicBezTo>
                    <a:pt x="9788" y="21088"/>
                    <a:pt x="9450" y="21600"/>
                    <a:pt x="9112" y="21242"/>
                  </a:cubicBezTo>
                  <a:cubicBezTo>
                    <a:pt x="8775" y="20883"/>
                    <a:pt x="8437" y="19655"/>
                    <a:pt x="8353" y="17454"/>
                  </a:cubicBezTo>
                  <a:cubicBezTo>
                    <a:pt x="8269" y="15253"/>
                    <a:pt x="8437" y="12080"/>
                    <a:pt x="9281" y="9111"/>
                  </a:cubicBezTo>
                  <a:cubicBezTo>
                    <a:pt x="10125" y="6142"/>
                    <a:pt x="11644" y="3378"/>
                    <a:pt x="12741" y="1843"/>
                  </a:cubicBezTo>
                  <a:cubicBezTo>
                    <a:pt x="13838" y="307"/>
                    <a:pt x="14512" y="0"/>
                    <a:pt x="15187" y="0"/>
                  </a:cubicBezTo>
                  <a:cubicBezTo>
                    <a:pt x="15862" y="0"/>
                    <a:pt x="16538" y="307"/>
                    <a:pt x="17297" y="1075"/>
                  </a:cubicBezTo>
                  <a:cubicBezTo>
                    <a:pt x="18056" y="1843"/>
                    <a:pt x="18900" y="3071"/>
                    <a:pt x="19069" y="4146"/>
                  </a:cubicBezTo>
                  <a:cubicBezTo>
                    <a:pt x="19237" y="5221"/>
                    <a:pt x="18731" y="6142"/>
                    <a:pt x="17803" y="6910"/>
                  </a:cubicBezTo>
                  <a:cubicBezTo>
                    <a:pt x="16875" y="7678"/>
                    <a:pt x="15525" y="8292"/>
                    <a:pt x="15525" y="8804"/>
                  </a:cubicBezTo>
                  <a:cubicBezTo>
                    <a:pt x="15525" y="9316"/>
                    <a:pt x="16875" y="9725"/>
                    <a:pt x="18056" y="10339"/>
                  </a:cubicBezTo>
                  <a:cubicBezTo>
                    <a:pt x="19237" y="10954"/>
                    <a:pt x="20250" y="11773"/>
                    <a:pt x="20841" y="12796"/>
                  </a:cubicBezTo>
                  <a:cubicBezTo>
                    <a:pt x="21431" y="13820"/>
                    <a:pt x="21600" y="15048"/>
                    <a:pt x="20334" y="16277"/>
                  </a:cubicBezTo>
                  <a:cubicBezTo>
                    <a:pt x="19069" y="17505"/>
                    <a:pt x="16369" y="18734"/>
                    <a:pt x="12994" y="19348"/>
                  </a:cubicBezTo>
                  <a:cubicBezTo>
                    <a:pt x="9619" y="19962"/>
                    <a:pt x="5569" y="19962"/>
                    <a:pt x="3291" y="19706"/>
                  </a:cubicBezTo>
                  <a:cubicBezTo>
                    <a:pt x="1012" y="19450"/>
                    <a:pt x="506" y="18938"/>
                    <a:pt x="0" y="18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8515349" y="3440659"/>
              <a:ext cx="120651" cy="158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42" y="1041"/>
                    <a:pt x="20084" y="2082"/>
                    <a:pt x="19705" y="3152"/>
                  </a:cubicBezTo>
                  <a:cubicBezTo>
                    <a:pt x="19326" y="4222"/>
                    <a:pt x="19326" y="5320"/>
                    <a:pt x="19326" y="6419"/>
                  </a:cubicBezTo>
                  <a:cubicBezTo>
                    <a:pt x="19326" y="7518"/>
                    <a:pt x="19326" y="8617"/>
                    <a:pt x="19326" y="9745"/>
                  </a:cubicBezTo>
                  <a:cubicBezTo>
                    <a:pt x="19326" y="10872"/>
                    <a:pt x="19326" y="12029"/>
                    <a:pt x="18758" y="13113"/>
                  </a:cubicBezTo>
                  <a:cubicBezTo>
                    <a:pt x="18189" y="14198"/>
                    <a:pt x="17053" y="15210"/>
                    <a:pt x="15347" y="16251"/>
                  </a:cubicBezTo>
                  <a:cubicBezTo>
                    <a:pt x="13642" y="17292"/>
                    <a:pt x="11368" y="18361"/>
                    <a:pt x="8716" y="19258"/>
                  </a:cubicBezTo>
                  <a:cubicBezTo>
                    <a:pt x="6063" y="20154"/>
                    <a:pt x="3032" y="208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8854939" y="3547627"/>
              <a:ext cx="295412" cy="28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03" fill="norm" stroke="1" extrusionOk="0">
                  <a:moveTo>
                    <a:pt x="16550" y="542"/>
                  </a:moveTo>
                  <a:cubicBezTo>
                    <a:pt x="14586" y="73"/>
                    <a:pt x="12622" y="-397"/>
                    <a:pt x="9979" y="542"/>
                  </a:cubicBezTo>
                  <a:cubicBezTo>
                    <a:pt x="7336" y="1481"/>
                    <a:pt x="4012" y="3829"/>
                    <a:pt x="2049" y="6255"/>
                  </a:cubicBezTo>
                  <a:cubicBezTo>
                    <a:pt x="85" y="8681"/>
                    <a:pt x="-519" y="11186"/>
                    <a:pt x="463" y="13299"/>
                  </a:cubicBezTo>
                  <a:cubicBezTo>
                    <a:pt x="1445" y="15412"/>
                    <a:pt x="4012" y="17133"/>
                    <a:pt x="7713" y="18386"/>
                  </a:cubicBezTo>
                  <a:cubicBezTo>
                    <a:pt x="11414" y="19638"/>
                    <a:pt x="16247" y="20420"/>
                    <a:pt x="21081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8991599" y="3313659"/>
              <a:ext cx="393701" cy="196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84" y="769"/>
                    <a:pt x="21368" y="1538"/>
                    <a:pt x="21135" y="2318"/>
                  </a:cubicBezTo>
                  <a:cubicBezTo>
                    <a:pt x="20903" y="3099"/>
                    <a:pt x="20555" y="3891"/>
                    <a:pt x="20206" y="4753"/>
                  </a:cubicBezTo>
                  <a:cubicBezTo>
                    <a:pt x="19858" y="5616"/>
                    <a:pt x="19510" y="6548"/>
                    <a:pt x="19161" y="7433"/>
                  </a:cubicBezTo>
                  <a:cubicBezTo>
                    <a:pt x="18813" y="8318"/>
                    <a:pt x="18465" y="9157"/>
                    <a:pt x="18000" y="9973"/>
                  </a:cubicBezTo>
                  <a:cubicBezTo>
                    <a:pt x="17535" y="10788"/>
                    <a:pt x="16955" y="11581"/>
                    <a:pt x="16258" y="12373"/>
                  </a:cubicBezTo>
                  <a:cubicBezTo>
                    <a:pt x="15561" y="13165"/>
                    <a:pt x="14748" y="13957"/>
                    <a:pt x="13645" y="14843"/>
                  </a:cubicBezTo>
                  <a:cubicBezTo>
                    <a:pt x="12542" y="15728"/>
                    <a:pt x="11148" y="16707"/>
                    <a:pt x="9813" y="17546"/>
                  </a:cubicBezTo>
                  <a:cubicBezTo>
                    <a:pt x="8477" y="18384"/>
                    <a:pt x="7200" y="19083"/>
                    <a:pt x="6039" y="19654"/>
                  </a:cubicBezTo>
                  <a:cubicBezTo>
                    <a:pt x="4877" y="20225"/>
                    <a:pt x="3832" y="20668"/>
                    <a:pt x="2845" y="20971"/>
                  </a:cubicBezTo>
                  <a:cubicBezTo>
                    <a:pt x="1858" y="21274"/>
                    <a:pt x="929" y="214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6197599" y="4260074"/>
              <a:ext cx="3509597" cy="12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53" fill="norm" stroke="1" extrusionOk="0">
                  <a:moveTo>
                    <a:pt x="156" y="21553"/>
                  </a:moveTo>
                  <a:cubicBezTo>
                    <a:pt x="78" y="20795"/>
                    <a:pt x="0" y="20037"/>
                    <a:pt x="0" y="20037"/>
                  </a:cubicBezTo>
                  <a:cubicBezTo>
                    <a:pt x="0" y="20037"/>
                    <a:pt x="78" y="20795"/>
                    <a:pt x="345" y="20985"/>
                  </a:cubicBezTo>
                  <a:cubicBezTo>
                    <a:pt x="612" y="21174"/>
                    <a:pt x="1068" y="20795"/>
                    <a:pt x="1556" y="20037"/>
                  </a:cubicBezTo>
                  <a:cubicBezTo>
                    <a:pt x="2044" y="19279"/>
                    <a:pt x="2565" y="18142"/>
                    <a:pt x="3073" y="17385"/>
                  </a:cubicBezTo>
                  <a:cubicBezTo>
                    <a:pt x="3580" y="16627"/>
                    <a:pt x="4075" y="16248"/>
                    <a:pt x="4511" y="15869"/>
                  </a:cubicBezTo>
                  <a:cubicBezTo>
                    <a:pt x="4948" y="15490"/>
                    <a:pt x="5325" y="15111"/>
                    <a:pt x="5722" y="14732"/>
                  </a:cubicBezTo>
                  <a:cubicBezTo>
                    <a:pt x="6119" y="14353"/>
                    <a:pt x="6536" y="13974"/>
                    <a:pt x="6972" y="13595"/>
                  </a:cubicBezTo>
                  <a:cubicBezTo>
                    <a:pt x="7408" y="13216"/>
                    <a:pt x="7864" y="12837"/>
                    <a:pt x="8300" y="12458"/>
                  </a:cubicBezTo>
                  <a:cubicBezTo>
                    <a:pt x="8736" y="12079"/>
                    <a:pt x="9153" y="11700"/>
                    <a:pt x="9589" y="11132"/>
                  </a:cubicBezTo>
                  <a:cubicBezTo>
                    <a:pt x="10025" y="10564"/>
                    <a:pt x="10481" y="9806"/>
                    <a:pt x="10963" y="9048"/>
                  </a:cubicBezTo>
                  <a:cubicBezTo>
                    <a:pt x="11444" y="8290"/>
                    <a:pt x="11952" y="7532"/>
                    <a:pt x="12441" y="6774"/>
                  </a:cubicBezTo>
                  <a:cubicBezTo>
                    <a:pt x="12929" y="6016"/>
                    <a:pt x="13397" y="5258"/>
                    <a:pt x="13879" y="4690"/>
                  </a:cubicBezTo>
                  <a:cubicBezTo>
                    <a:pt x="14361" y="4121"/>
                    <a:pt x="14856" y="3742"/>
                    <a:pt x="15331" y="3364"/>
                  </a:cubicBezTo>
                  <a:cubicBezTo>
                    <a:pt x="15806" y="2985"/>
                    <a:pt x="16262" y="2606"/>
                    <a:pt x="16705" y="2227"/>
                  </a:cubicBezTo>
                  <a:cubicBezTo>
                    <a:pt x="17147" y="1848"/>
                    <a:pt x="17577" y="1469"/>
                    <a:pt x="18065" y="1090"/>
                  </a:cubicBezTo>
                  <a:cubicBezTo>
                    <a:pt x="18553" y="711"/>
                    <a:pt x="19100" y="332"/>
                    <a:pt x="19647" y="142"/>
                  </a:cubicBezTo>
                  <a:cubicBezTo>
                    <a:pt x="20194" y="-47"/>
                    <a:pt x="20741" y="-47"/>
                    <a:pt x="21086" y="142"/>
                  </a:cubicBezTo>
                  <a:cubicBezTo>
                    <a:pt x="21431" y="332"/>
                    <a:pt x="21574" y="711"/>
                    <a:pt x="21587" y="1469"/>
                  </a:cubicBezTo>
                  <a:cubicBezTo>
                    <a:pt x="21600" y="2227"/>
                    <a:pt x="21483" y="3364"/>
                    <a:pt x="21392" y="4121"/>
                  </a:cubicBezTo>
                  <a:cubicBezTo>
                    <a:pt x="21301" y="4879"/>
                    <a:pt x="21235" y="5258"/>
                    <a:pt x="21170" y="5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6369049" y="4613147"/>
              <a:ext cx="3568701" cy="11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21241"/>
                  </a:moveTo>
                  <a:cubicBezTo>
                    <a:pt x="115" y="19312"/>
                    <a:pt x="231" y="17384"/>
                    <a:pt x="570" y="16420"/>
                  </a:cubicBezTo>
                  <a:cubicBezTo>
                    <a:pt x="910" y="15455"/>
                    <a:pt x="1473" y="15455"/>
                    <a:pt x="1979" y="15841"/>
                  </a:cubicBezTo>
                  <a:cubicBezTo>
                    <a:pt x="2485" y="16227"/>
                    <a:pt x="2934" y="16998"/>
                    <a:pt x="3427" y="17770"/>
                  </a:cubicBezTo>
                  <a:cubicBezTo>
                    <a:pt x="3920" y="18541"/>
                    <a:pt x="4458" y="19312"/>
                    <a:pt x="4964" y="19505"/>
                  </a:cubicBezTo>
                  <a:cubicBezTo>
                    <a:pt x="5470" y="19698"/>
                    <a:pt x="5944" y="19312"/>
                    <a:pt x="6380" y="18927"/>
                  </a:cubicBezTo>
                  <a:cubicBezTo>
                    <a:pt x="6816" y="18541"/>
                    <a:pt x="7213" y="18155"/>
                    <a:pt x="7623" y="17577"/>
                  </a:cubicBezTo>
                  <a:cubicBezTo>
                    <a:pt x="8033" y="16998"/>
                    <a:pt x="8456" y="16227"/>
                    <a:pt x="8923" y="15455"/>
                  </a:cubicBezTo>
                  <a:cubicBezTo>
                    <a:pt x="9391" y="14684"/>
                    <a:pt x="9903" y="13912"/>
                    <a:pt x="10416" y="13141"/>
                  </a:cubicBezTo>
                  <a:cubicBezTo>
                    <a:pt x="10928" y="12370"/>
                    <a:pt x="11441" y="11598"/>
                    <a:pt x="11972" y="10634"/>
                  </a:cubicBezTo>
                  <a:cubicBezTo>
                    <a:pt x="12504" y="9670"/>
                    <a:pt x="13055" y="8512"/>
                    <a:pt x="13599" y="7548"/>
                  </a:cubicBezTo>
                  <a:cubicBezTo>
                    <a:pt x="14144" y="6584"/>
                    <a:pt x="14682" y="5812"/>
                    <a:pt x="15214" y="5041"/>
                  </a:cubicBezTo>
                  <a:cubicBezTo>
                    <a:pt x="15745" y="4270"/>
                    <a:pt x="16270" y="3498"/>
                    <a:pt x="16744" y="2920"/>
                  </a:cubicBezTo>
                  <a:cubicBezTo>
                    <a:pt x="17219" y="2341"/>
                    <a:pt x="17641" y="1955"/>
                    <a:pt x="18102" y="1570"/>
                  </a:cubicBezTo>
                  <a:cubicBezTo>
                    <a:pt x="18564" y="1184"/>
                    <a:pt x="19063" y="798"/>
                    <a:pt x="19557" y="412"/>
                  </a:cubicBezTo>
                  <a:cubicBezTo>
                    <a:pt x="20050" y="27"/>
                    <a:pt x="20537" y="-359"/>
                    <a:pt x="20876" y="605"/>
                  </a:cubicBezTo>
                  <a:cubicBezTo>
                    <a:pt x="21216" y="1570"/>
                    <a:pt x="21408" y="3884"/>
                    <a:pt x="21600" y="6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6256397" y="3974629"/>
              <a:ext cx="328554" cy="3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51" fill="norm" stroke="1" extrusionOk="0">
                  <a:moveTo>
                    <a:pt x="1554" y="21451"/>
                  </a:moveTo>
                  <a:cubicBezTo>
                    <a:pt x="1000" y="21099"/>
                    <a:pt x="446" y="20747"/>
                    <a:pt x="169" y="20277"/>
                  </a:cubicBezTo>
                  <a:cubicBezTo>
                    <a:pt x="-108" y="19808"/>
                    <a:pt x="-108" y="19221"/>
                    <a:pt x="654" y="18047"/>
                  </a:cubicBezTo>
                  <a:cubicBezTo>
                    <a:pt x="1415" y="16873"/>
                    <a:pt x="2938" y="15112"/>
                    <a:pt x="3838" y="13292"/>
                  </a:cubicBezTo>
                  <a:cubicBezTo>
                    <a:pt x="4738" y="11473"/>
                    <a:pt x="5015" y="9594"/>
                    <a:pt x="5569" y="7716"/>
                  </a:cubicBezTo>
                  <a:cubicBezTo>
                    <a:pt x="6123" y="5838"/>
                    <a:pt x="6954" y="3960"/>
                    <a:pt x="7577" y="2610"/>
                  </a:cubicBezTo>
                  <a:cubicBezTo>
                    <a:pt x="8200" y="1260"/>
                    <a:pt x="8615" y="438"/>
                    <a:pt x="9169" y="144"/>
                  </a:cubicBezTo>
                  <a:cubicBezTo>
                    <a:pt x="9723" y="-149"/>
                    <a:pt x="10415" y="86"/>
                    <a:pt x="11800" y="144"/>
                  </a:cubicBezTo>
                  <a:cubicBezTo>
                    <a:pt x="13184" y="203"/>
                    <a:pt x="15261" y="86"/>
                    <a:pt x="16992" y="203"/>
                  </a:cubicBezTo>
                  <a:cubicBezTo>
                    <a:pt x="18723" y="321"/>
                    <a:pt x="20107" y="673"/>
                    <a:pt x="21492" y="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273799" y="4151859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4400"/>
                    <a:pt x="12554" y="7200"/>
                    <a:pt x="16154" y="3600"/>
                  </a:cubicBezTo>
                  <a:cubicBezTo>
                    <a:pt x="19754" y="0"/>
                    <a:pt x="206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6318976" y="4483006"/>
              <a:ext cx="246924" cy="21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09" fill="norm" stroke="1" extrusionOk="0">
                  <a:moveTo>
                    <a:pt x="1599" y="11859"/>
                  </a:moveTo>
                  <a:cubicBezTo>
                    <a:pt x="1414" y="14376"/>
                    <a:pt x="1229" y="16892"/>
                    <a:pt x="952" y="18675"/>
                  </a:cubicBezTo>
                  <a:cubicBezTo>
                    <a:pt x="675" y="20457"/>
                    <a:pt x="306" y="21506"/>
                    <a:pt x="122" y="21401"/>
                  </a:cubicBezTo>
                  <a:cubicBezTo>
                    <a:pt x="-63" y="21296"/>
                    <a:pt x="-63" y="20038"/>
                    <a:pt x="306" y="17207"/>
                  </a:cubicBezTo>
                  <a:cubicBezTo>
                    <a:pt x="675" y="14376"/>
                    <a:pt x="1414" y="9972"/>
                    <a:pt x="2060" y="7246"/>
                  </a:cubicBezTo>
                  <a:cubicBezTo>
                    <a:pt x="2706" y="4520"/>
                    <a:pt x="3260" y="3471"/>
                    <a:pt x="3999" y="2947"/>
                  </a:cubicBezTo>
                  <a:cubicBezTo>
                    <a:pt x="4737" y="2423"/>
                    <a:pt x="5660" y="2423"/>
                    <a:pt x="6952" y="2842"/>
                  </a:cubicBezTo>
                  <a:cubicBezTo>
                    <a:pt x="8245" y="3261"/>
                    <a:pt x="9906" y="4100"/>
                    <a:pt x="11291" y="3995"/>
                  </a:cubicBezTo>
                  <a:cubicBezTo>
                    <a:pt x="12675" y="3890"/>
                    <a:pt x="13783" y="2842"/>
                    <a:pt x="14706" y="1898"/>
                  </a:cubicBezTo>
                  <a:cubicBezTo>
                    <a:pt x="15629" y="955"/>
                    <a:pt x="16368" y="116"/>
                    <a:pt x="17106" y="11"/>
                  </a:cubicBezTo>
                  <a:cubicBezTo>
                    <a:pt x="17845" y="-94"/>
                    <a:pt x="18583" y="535"/>
                    <a:pt x="19045" y="2423"/>
                  </a:cubicBezTo>
                  <a:cubicBezTo>
                    <a:pt x="19506" y="4310"/>
                    <a:pt x="19691" y="7456"/>
                    <a:pt x="20060" y="10391"/>
                  </a:cubicBezTo>
                  <a:cubicBezTo>
                    <a:pt x="20429" y="13327"/>
                    <a:pt x="20983" y="16054"/>
                    <a:pt x="21537" y="18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6318249" y="5015459"/>
              <a:ext cx="31751" cy="2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0"/>
                  </a:moveTo>
                  <a:cubicBezTo>
                    <a:pt x="18720" y="6317"/>
                    <a:pt x="15840" y="12634"/>
                    <a:pt x="14400" y="16302"/>
                  </a:cubicBezTo>
                  <a:cubicBezTo>
                    <a:pt x="12960" y="19970"/>
                    <a:pt x="12960" y="20989"/>
                    <a:pt x="10800" y="21294"/>
                  </a:cubicBezTo>
                  <a:cubicBezTo>
                    <a:pt x="8640" y="21600"/>
                    <a:pt x="4320" y="21192"/>
                    <a:pt x="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6173152" y="4971009"/>
              <a:ext cx="35464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099" y="21600"/>
                  </a:moveTo>
                  <a:cubicBezTo>
                    <a:pt x="585" y="20160"/>
                    <a:pt x="71" y="18720"/>
                    <a:pt x="6" y="17040"/>
                  </a:cubicBezTo>
                  <a:cubicBezTo>
                    <a:pt x="-58" y="15360"/>
                    <a:pt x="328" y="13440"/>
                    <a:pt x="2513" y="10560"/>
                  </a:cubicBezTo>
                  <a:cubicBezTo>
                    <a:pt x="4699" y="7680"/>
                    <a:pt x="8685" y="3840"/>
                    <a:pt x="12156" y="1920"/>
                  </a:cubicBezTo>
                  <a:cubicBezTo>
                    <a:pt x="15628" y="0"/>
                    <a:pt x="18585" y="0"/>
                    <a:pt x="215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7087157" y="4971009"/>
              <a:ext cx="431244" cy="13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288" fill="norm" stroke="1" extrusionOk="0">
                  <a:moveTo>
                    <a:pt x="1560" y="5891"/>
                  </a:moveTo>
                  <a:cubicBezTo>
                    <a:pt x="1137" y="7200"/>
                    <a:pt x="713" y="8509"/>
                    <a:pt x="448" y="10309"/>
                  </a:cubicBezTo>
                  <a:cubicBezTo>
                    <a:pt x="184" y="12109"/>
                    <a:pt x="78" y="14400"/>
                    <a:pt x="25" y="16364"/>
                  </a:cubicBezTo>
                  <a:cubicBezTo>
                    <a:pt x="-28" y="18327"/>
                    <a:pt x="-28" y="19964"/>
                    <a:pt x="343" y="20782"/>
                  </a:cubicBezTo>
                  <a:cubicBezTo>
                    <a:pt x="713" y="21600"/>
                    <a:pt x="1454" y="21600"/>
                    <a:pt x="3148" y="19473"/>
                  </a:cubicBezTo>
                  <a:cubicBezTo>
                    <a:pt x="4843" y="17345"/>
                    <a:pt x="7490" y="13091"/>
                    <a:pt x="10719" y="9491"/>
                  </a:cubicBezTo>
                  <a:cubicBezTo>
                    <a:pt x="13948" y="5891"/>
                    <a:pt x="17760" y="2945"/>
                    <a:pt x="215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7943849" y="4913859"/>
              <a:ext cx="450851" cy="194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7583"/>
                  </a:moveTo>
                  <a:cubicBezTo>
                    <a:pt x="507" y="8502"/>
                    <a:pt x="1014" y="9421"/>
                    <a:pt x="1268" y="10685"/>
                  </a:cubicBezTo>
                  <a:cubicBezTo>
                    <a:pt x="1521" y="11949"/>
                    <a:pt x="1521" y="13557"/>
                    <a:pt x="1623" y="15511"/>
                  </a:cubicBezTo>
                  <a:cubicBezTo>
                    <a:pt x="1724" y="17464"/>
                    <a:pt x="1927" y="19762"/>
                    <a:pt x="2332" y="20681"/>
                  </a:cubicBezTo>
                  <a:cubicBezTo>
                    <a:pt x="2738" y="21600"/>
                    <a:pt x="3346" y="21140"/>
                    <a:pt x="5020" y="18613"/>
                  </a:cubicBezTo>
                  <a:cubicBezTo>
                    <a:pt x="6693" y="16085"/>
                    <a:pt x="9431" y="11489"/>
                    <a:pt x="12372" y="8043"/>
                  </a:cubicBezTo>
                  <a:cubicBezTo>
                    <a:pt x="15313" y="4596"/>
                    <a:pt x="18456" y="2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8705849" y="4869409"/>
              <a:ext cx="476251" cy="12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9885"/>
                  </a:moveTo>
                  <a:cubicBezTo>
                    <a:pt x="288" y="8054"/>
                    <a:pt x="576" y="6224"/>
                    <a:pt x="960" y="5492"/>
                  </a:cubicBezTo>
                  <a:cubicBezTo>
                    <a:pt x="1344" y="4759"/>
                    <a:pt x="1824" y="5125"/>
                    <a:pt x="2112" y="6224"/>
                  </a:cubicBezTo>
                  <a:cubicBezTo>
                    <a:pt x="2400" y="7322"/>
                    <a:pt x="2496" y="9153"/>
                    <a:pt x="2592" y="10983"/>
                  </a:cubicBezTo>
                  <a:cubicBezTo>
                    <a:pt x="2688" y="12814"/>
                    <a:pt x="2784" y="14644"/>
                    <a:pt x="2928" y="16475"/>
                  </a:cubicBezTo>
                  <a:cubicBezTo>
                    <a:pt x="3072" y="18305"/>
                    <a:pt x="3264" y="20136"/>
                    <a:pt x="3600" y="20868"/>
                  </a:cubicBezTo>
                  <a:cubicBezTo>
                    <a:pt x="3936" y="21600"/>
                    <a:pt x="4416" y="21234"/>
                    <a:pt x="6048" y="18671"/>
                  </a:cubicBezTo>
                  <a:cubicBezTo>
                    <a:pt x="7680" y="16108"/>
                    <a:pt x="10464" y="11349"/>
                    <a:pt x="13248" y="7871"/>
                  </a:cubicBezTo>
                  <a:cubicBezTo>
                    <a:pt x="16032" y="4393"/>
                    <a:pt x="18816" y="21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9429749" y="4856709"/>
              <a:ext cx="635001" cy="15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8640"/>
                  </a:moveTo>
                  <a:cubicBezTo>
                    <a:pt x="288" y="11520"/>
                    <a:pt x="576" y="14400"/>
                    <a:pt x="792" y="16560"/>
                  </a:cubicBezTo>
                  <a:cubicBezTo>
                    <a:pt x="1008" y="18720"/>
                    <a:pt x="1152" y="20160"/>
                    <a:pt x="1440" y="20880"/>
                  </a:cubicBezTo>
                  <a:cubicBezTo>
                    <a:pt x="1728" y="21600"/>
                    <a:pt x="2160" y="21600"/>
                    <a:pt x="3492" y="19728"/>
                  </a:cubicBezTo>
                  <a:cubicBezTo>
                    <a:pt x="4824" y="17856"/>
                    <a:pt x="7056" y="14112"/>
                    <a:pt x="9756" y="10800"/>
                  </a:cubicBezTo>
                  <a:cubicBezTo>
                    <a:pt x="12456" y="7488"/>
                    <a:pt x="15624" y="4608"/>
                    <a:pt x="17676" y="2880"/>
                  </a:cubicBezTo>
                  <a:cubicBezTo>
                    <a:pt x="19728" y="1152"/>
                    <a:pt x="20664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9547722" y="4399509"/>
              <a:ext cx="453528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40" fill="norm" stroke="1" extrusionOk="0">
                  <a:moveTo>
                    <a:pt x="127" y="7316"/>
                  </a:moveTo>
                  <a:cubicBezTo>
                    <a:pt x="26" y="10800"/>
                    <a:pt x="-74" y="14284"/>
                    <a:pt x="77" y="16897"/>
                  </a:cubicBezTo>
                  <a:cubicBezTo>
                    <a:pt x="227" y="19510"/>
                    <a:pt x="629" y="21252"/>
                    <a:pt x="1483" y="21426"/>
                  </a:cubicBezTo>
                  <a:cubicBezTo>
                    <a:pt x="2337" y="21600"/>
                    <a:pt x="3643" y="20206"/>
                    <a:pt x="6105" y="17419"/>
                  </a:cubicBezTo>
                  <a:cubicBezTo>
                    <a:pt x="8566" y="14632"/>
                    <a:pt x="12183" y="10452"/>
                    <a:pt x="14946" y="7316"/>
                  </a:cubicBezTo>
                  <a:cubicBezTo>
                    <a:pt x="17708" y="4181"/>
                    <a:pt x="19617" y="2090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9480549" y="3974059"/>
              <a:ext cx="527051" cy="20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fill="norm" stroke="1" extrusionOk="0">
                  <a:moveTo>
                    <a:pt x="0" y="12563"/>
                  </a:moveTo>
                  <a:cubicBezTo>
                    <a:pt x="434" y="14988"/>
                    <a:pt x="867" y="17412"/>
                    <a:pt x="1778" y="19065"/>
                  </a:cubicBezTo>
                  <a:cubicBezTo>
                    <a:pt x="2689" y="20718"/>
                    <a:pt x="4077" y="21600"/>
                    <a:pt x="5942" y="20057"/>
                  </a:cubicBezTo>
                  <a:cubicBezTo>
                    <a:pt x="7807" y="18514"/>
                    <a:pt x="10149" y="14547"/>
                    <a:pt x="12839" y="10800"/>
                  </a:cubicBezTo>
                  <a:cubicBezTo>
                    <a:pt x="15528" y="7053"/>
                    <a:pt x="18564" y="35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9740899" y="3574009"/>
              <a:ext cx="12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08"/>
                    <a:pt x="14400" y="9216"/>
                    <a:pt x="18000" y="12816"/>
                  </a:cubicBezTo>
                  <a:cubicBezTo>
                    <a:pt x="21600" y="16416"/>
                    <a:pt x="2160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9582149" y="3569990"/>
              <a:ext cx="387351" cy="9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0" y="21072"/>
                  </a:moveTo>
                  <a:cubicBezTo>
                    <a:pt x="0" y="18672"/>
                    <a:pt x="0" y="16272"/>
                    <a:pt x="295" y="13872"/>
                  </a:cubicBezTo>
                  <a:cubicBezTo>
                    <a:pt x="590" y="11472"/>
                    <a:pt x="1180" y="9072"/>
                    <a:pt x="3718" y="6432"/>
                  </a:cubicBezTo>
                  <a:cubicBezTo>
                    <a:pt x="6256" y="3792"/>
                    <a:pt x="10741" y="912"/>
                    <a:pt x="14046" y="192"/>
                  </a:cubicBezTo>
                  <a:cubicBezTo>
                    <a:pt x="17351" y="-528"/>
                    <a:pt x="19475" y="912"/>
                    <a:pt x="21600" y="2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10210799" y="3497809"/>
              <a:ext cx="2803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600" fill="norm" stroke="1" extrusionOk="0">
                  <a:moveTo>
                    <a:pt x="4629" y="0"/>
                  </a:moveTo>
                  <a:cubicBezTo>
                    <a:pt x="10800" y="338"/>
                    <a:pt x="16971" y="675"/>
                    <a:pt x="19286" y="2306"/>
                  </a:cubicBezTo>
                  <a:cubicBezTo>
                    <a:pt x="21600" y="3938"/>
                    <a:pt x="20057" y="6863"/>
                    <a:pt x="17743" y="10012"/>
                  </a:cubicBezTo>
                  <a:cubicBezTo>
                    <a:pt x="15429" y="13162"/>
                    <a:pt x="12343" y="16538"/>
                    <a:pt x="9257" y="18506"/>
                  </a:cubicBezTo>
                  <a:cubicBezTo>
                    <a:pt x="6171" y="20475"/>
                    <a:pt x="3086" y="210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10121899" y="3796259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0115549" y="3828009"/>
              <a:ext cx="2159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4800"/>
                    <a:pt x="10588" y="9600"/>
                    <a:pt x="6988" y="13200"/>
                  </a:cubicBezTo>
                  <a:cubicBezTo>
                    <a:pt x="3388" y="16800"/>
                    <a:pt x="1694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448372" y="5193259"/>
              <a:ext cx="30167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496" y="21600"/>
                  </a:moveTo>
                  <a:cubicBezTo>
                    <a:pt x="1287" y="18000"/>
                    <a:pt x="79" y="14400"/>
                    <a:pt x="4" y="13800"/>
                  </a:cubicBezTo>
                  <a:cubicBezTo>
                    <a:pt x="-72" y="13200"/>
                    <a:pt x="985" y="15600"/>
                    <a:pt x="3629" y="16200"/>
                  </a:cubicBezTo>
                  <a:cubicBezTo>
                    <a:pt x="6272" y="16800"/>
                    <a:pt x="10501" y="15600"/>
                    <a:pt x="13749" y="12600"/>
                  </a:cubicBezTo>
                  <a:cubicBezTo>
                    <a:pt x="16997" y="9600"/>
                    <a:pt x="19262" y="4800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6635749" y="5129196"/>
              <a:ext cx="126474" cy="2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455" fill="norm" stroke="1" extrusionOk="0">
                  <a:moveTo>
                    <a:pt x="4114" y="648"/>
                  </a:moveTo>
                  <a:cubicBezTo>
                    <a:pt x="2057" y="251"/>
                    <a:pt x="0" y="-145"/>
                    <a:pt x="0" y="53"/>
                  </a:cubicBezTo>
                  <a:cubicBezTo>
                    <a:pt x="0" y="251"/>
                    <a:pt x="2057" y="1044"/>
                    <a:pt x="5657" y="2530"/>
                  </a:cubicBezTo>
                  <a:cubicBezTo>
                    <a:pt x="9257" y="4016"/>
                    <a:pt x="14400" y="6196"/>
                    <a:pt x="17486" y="8277"/>
                  </a:cubicBezTo>
                  <a:cubicBezTo>
                    <a:pt x="20571" y="10358"/>
                    <a:pt x="21600" y="12339"/>
                    <a:pt x="19029" y="14519"/>
                  </a:cubicBezTo>
                  <a:cubicBezTo>
                    <a:pt x="16457" y="16699"/>
                    <a:pt x="10286" y="19077"/>
                    <a:pt x="411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62714" y="3900753"/>
              <a:ext cx="2545443" cy="872937"/>
            </a:xfrm>
            <a:prstGeom prst="rect">
              <a:avLst/>
            </a:prstGeom>
            <a:effectLst/>
          </p:spPr>
        </p:pic>
        <p:sp>
          <p:nvSpPr>
            <p:cNvPr id="2612" name="Line"/>
            <p:cNvSpPr/>
            <p:nvPr/>
          </p:nvSpPr>
          <p:spPr>
            <a:xfrm>
              <a:off x="7143749" y="3955009"/>
              <a:ext cx="692151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681"/>
                  </a:moveTo>
                  <a:cubicBezTo>
                    <a:pt x="528" y="16538"/>
                    <a:pt x="1057" y="18394"/>
                    <a:pt x="1486" y="19659"/>
                  </a:cubicBezTo>
                  <a:cubicBezTo>
                    <a:pt x="1916" y="20925"/>
                    <a:pt x="2246" y="21600"/>
                    <a:pt x="2840" y="21600"/>
                  </a:cubicBezTo>
                  <a:cubicBezTo>
                    <a:pt x="3435" y="21600"/>
                    <a:pt x="4294" y="20925"/>
                    <a:pt x="5846" y="18984"/>
                  </a:cubicBezTo>
                  <a:cubicBezTo>
                    <a:pt x="7398" y="17044"/>
                    <a:pt x="9644" y="13838"/>
                    <a:pt x="11791" y="10884"/>
                  </a:cubicBezTo>
                  <a:cubicBezTo>
                    <a:pt x="13938" y="7931"/>
                    <a:pt x="15985" y="5231"/>
                    <a:pt x="17604" y="3459"/>
                  </a:cubicBezTo>
                  <a:cubicBezTo>
                    <a:pt x="19222" y="1687"/>
                    <a:pt x="20411" y="8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8750299" y="4393159"/>
              <a:ext cx="361951" cy="19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10565"/>
                  </a:moveTo>
                  <a:cubicBezTo>
                    <a:pt x="253" y="12678"/>
                    <a:pt x="505" y="14791"/>
                    <a:pt x="758" y="16552"/>
                  </a:cubicBezTo>
                  <a:cubicBezTo>
                    <a:pt x="1011" y="18313"/>
                    <a:pt x="1263" y="19722"/>
                    <a:pt x="1705" y="20543"/>
                  </a:cubicBezTo>
                  <a:cubicBezTo>
                    <a:pt x="2147" y="21365"/>
                    <a:pt x="2779" y="21600"/>
                    <a:pt x="4295" y="19957"/>
                  </a:cubicBezTo>
                  <a:cubicBezTo>
                    <a:pt x="5811" y="18313"/>
                    <a:pt x="8211" y="14791"/>
                    <a:pt x="11242" y="11152"/>
                  </a:cubicBezTo>
                  <a:cubicBezTo>
                    <a:pt x="14274" y="7513"/>
                    <a:pt x="17937" y="37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7067549" y="4006354"/>
              <a:ext cx="666802" cy="31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53" fill="norm" stroke="1" extrusionOk="0">
                  <a:moveTo>
                    <a:pt x="0" y="12491"/>
                  </a:moveTo>
                  <a:cubicBezTo>
                    <a:pt x="68" y="11771"/>
                    <a:pt x="137" y="11051"/>
                    <a:pt x="273" y="11051"/>
                  </a:cubicBezTo>
                  <a:cubicBezTo>
                    <a:pt x="410" y="11051"/>
                    <a:pt x="615" y="11771"/>
                    <a:pt x="1128" y="13067"/>
                  </a:cubicBezTo>
                  <a:cubicBezTo>
                    <a:pt x="1641" y="14363"/>
                    <a:pt x="2461" y="16235"/>
                    <a:pt x="2973" y="17531"/>
                  </a:cubicBezTo>
                  <a:cubicBezTo>
                    <a:pt x="3486" y="18827"/>
                    <a:pt x="3691" y="19547"/>
                    <a:pt x="3896" y="20195"/>
                  </a:cubicBezTo>
                  <a:cubicBezTo>
                    <a:pt x="4101" y="20843"/>
                    <a:pt x="4306" y="21419"/>
                    <a:pt x="4477" y="21347"/>
                  </a:cubicBezTo>
                  <a:cubicBezTo>
                    <a:pt x="4648" y="21275"/>
                    <a:pt x="4785" y="20555"/>
                    <a:pt x="5605" y="18899"/>
                  </a:cubicBezTo>
                  <a:cubicBezTo>
                    <a:pt x="6425" y="17243"/>
                    <a:pt x="7929" y="14651"/>
                    <a:pt x="9672" y="12203"/>
                  </a:cubicBezTo>
                  <a:cubicBezTo>
                    <a:pt x="11415" y="9755"/>
                    <a:pt x="13397" y="7451"/>
                    <a:pt x="15277" y="5507"/>
                  </a:cubicBezTo>
                  <a:cubicBezTo>
                    <a:pt x="17157" y="3563"/>
                    <a:pt x="18934" y="1979"/>
                    <a:pt x="19994" y="1043"/>
                  </a:cubicBezTo>
                  <a:cubicBezTo>
                    <a:pt x="21053" y="107"/>
                    <a:pt x="21395" y="-181"/>
                    <a:pt x="21497" y="107"/>
                  </a:cubicBezTo>
                  <a:cubicBezTo>
                    <a:pt x="21600" y="395"/>
                    <a:pt x="21463" y="1259"/>
                    <a:pt x="21327" y="2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13599" y="4405859"/>
              <a:ext cx="450851" cy="236490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1099" y="4050259"/>
              <a:ext cx="381001" cy="207816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83549" y="4022581"/>
              <a:ext cx="565151" cy="200522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962899" y="4437609"/>
              <a:ext cx="577851" cy="170031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72748" y="3971257"/>
              <a:ext cx="1106717" cy="405764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616577" y="4333062"/>
              <a:ext cx="1293534" cy="434748"/>
            </a:xfrm>
            <a:prstGeom prst="rect">
              <a:avLst/>
            </a:prstGeom>
            <a:effectLst/>
          </p:spPr>
        </p:pic>
        <p:sp>
          <p:nvSpPr>
            <p:cNvPr id="2627" name="Line"/>
            <p:cNvSpPr/>
            <p:nvPr/>
          </p:nvSpPr>
          <p:spPr>
            <a:xfrm>
              <a:off x="6243185" y="5598529"/>
              <a:ext cx="278266" cy="48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61" fill="norm" stroke="1" extrusionOk="0">
                  <a:moveTo>
                    <a:pt x="14639" y="16180"/>
                  </a:moveTo>
                  <a:cubicBezTo>
                    <a:pt x="15130" y="15802"/>
                    <a:pt x="15621" y="15425"/>
                    <a:pt x="15621" y="14765"/>
                  </a:cubicBezTo>
                  <a:cubicBezTo>
                    <a:pt x="15621" y="14104"/>
                    <a:pt x="15130" y="13161"/>
                    <a:pt x="13657" y="12878"/>
                  </a:cubicBezTo>
                  <a:cubicBezTo>
                    <a:pt x="12185" y="12595"/>
                    <a:pt x="9730" y="12973"/>
                    <a:pt x="7276" y="14057"/>
                  </a:cubicBezTo>
                  <a:cubicBezTo>
                    <a:pt x="4821" y="15142"/>
                    <a:pt x="2367" y="16934"/>
                    <a:pt x="1139" y="18066"/>
                  </a:cubicBezTo>
                  <a:cubicBezTo>
                    <a:pt x="-88" y="19198"/>
                    <a:pt x="-88" y="19670"/>
                    <a:pt x="76" y="20141"/>
                  </a:cubicBezTo>
                  <a:cubicBezTo>
                    <a:pt x="239" y="20613"/>
                    <a:pt x="567" y="21084"/>
                    <a:pt x="1221" y="21320"/>
                  </a:cubicBezTo>
                  <a:cubicBezTo>
                    <a:pt x="1876" y="21556"/>
                    <a:pt x="2857" y="21556"/>
                    <a:pt x="4494" y="20849"/>
                  </a:cubicBezTo>
                  <a:cubicBezTo>
                    <a:pt x="6130" y="20141"/>
                    <a:pt x="8421" y="18726"/>
                    <a:pt x="10221" y="16463"/>
                  </a:cubicBezTo>
                  <a:cubicBezTo>
                    <a:pt x="12021" y="14199"/>
                    <a:pt x="13330" y="11086"/>
                    <a:pt x="13985" y="8351"/>
                  </a:cubicBezTo>
                  <a:cubicBezTo>
                    <a:pt x="14639" y="5615"/>
                    <a:pt x="14639" y="3257"/>
                    <a:pt x="14394" y="1842"/>
                  </a:cubicBezTo>
                  <a:cubicBezTo>
                    <a:pt x="14148" y="428"/>
                    <a:pt x="13657" y="-44"/>
                    <a:pt x="13167" y="3"/>
                  </a:cubicBezTo>
                  <a:cubicBezTo>
                    <a:pt x="12676" y="50"/>
                    <a:pt x="12185" y="616"/>
                    <a:pt x="11612" y="2550"/>
                  </a:cubicBezTo>
                  <a:cubicBezTo>
                    <a:pt x="11039" y="4484"/>
                    <a:pt x="10385" y="7785"/>
                    <a:pt x="10630" y="10662"/>
                  </a:cubicBezTo>
                  <a:cubicBezTo>
                    <a:pt x="10876" y="13539"/>
                    <a:pt x="12021" y="15991"/>
                    <a:pt x="13985" y="17359"/>
                  </a:cubicBezTo>
                  <a:cubicBezTo>
                    <a:pt x="15948" y="18726"/>
                    <a:pt x="18730" y="19009"/>
                    <a:pt x="21512" y="19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6504743" y="5610243"/>
              <a:ext cx="111958" cy="51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21157" y="1703"/>
                  </a:moveTo>
                  <a:cubicBezTo>
                    <a:pt x="20357" y="1255"/>
                    <a:pt x="19557" y="807"/>
                    <a:pt x="17957" y="493"/>
                  </a:cubicBezTo>
                  <a:cubicBezTo>
                    <a:pt x="16357" y="179"/>
                    <a:pt x="13957" y="0"/>
                    <a:pt x="11757" y="0"/>
                  </a:cubicBezTo>
                  <a:cubicBezTo>
                    <a:pt x="9557" y="0"/>
                    <a:pt x="7557" y="179"/>
                    <a:pt x="5357" y="1255"/>
                  </a:cubicBezTo>
                  <a:cubicBezTo>
                    <a:pt x="3157" y="2330"/>
                    <a:pt x="757" y="4302"/>
                    <a:pt x="157" y="6812"/>
                  </a:cubicBezTo>
                  <a:cubicBezTo>
                    <a:pt x="-443" y="9321"/>
                    <a:pt x="757" y="12368"/>
                    <a:pt x="2357" y="14923"/>
                  </a:cubicBezTo>
                  <a:cubicBezTo>
                    <a:pt x="3957" y="17477"/>
                    <a:pt x="5957" y="19539"/>
                    <a:pt x="7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6413499" y="5864097"/>
              <a:ext cx="254001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1259"/>
                  </a:moveTo>
                  <a:cubicBezTo>
                    <a:pt x="1080" y="16134"/>
                    <a:pt x="2160" y="11008"/>
                    <a:pt x="5130" y="7347"/>
                  </a:cubicBezTo>
                  <a:cubicBezTo>
                    <a:pt x="8100" y="3686"/>
                    <a:pt x="12960" y="1490"/>
                    <a:pt x="16020" y="574"/>
                  </a:cubicBezTo>
                  <a:cubicBezTo>
                    <a:pt x="19080" y="-341"/>
                    <a:pt x="20340" y="25"/>
                    <a:pt x="21600" y="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6791271" y="5904724"/>
              <a:ext cx="123879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700" fill="norm" stroke="1" extrusionOk="0">
                  <a:moveTo>
                    <a:pt x="4951" y="20700"/>
                  </a:moveTo>
                  <a:cubicBezTo>
                    <a:pt x="2389" y="13500"/>
                    <a:pt x="-174" y="6300"/>
                    <a:pt x="9" y="2700"/>
                  </a:cubicBezTo>
                  <a:cubicBezTo>
                    <a:pt x="192" y="-900"/>
                    <a:pt x="3121" y="-900"/>
                    <a:pt x="7148" y="2700"/>
                  </a:cubicBezTo>
                  <a:cubicBezTo>
                    <a:pt x="11175" y="6300"/>
                    <a:pt x="16301" y="13500"/>
                    <a:pt x="21426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6796616" y="6018759"/>
              <a:ext cx="21378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4" y="21600"/>
                  </a:moveTo>
                  <a:cubicBezTo>
                    <a:pt x="1497" y="20571"/>
                    <a:pt x="0" y="19543"/>
                    <a:pt x="0" y="17486"/>
                  </a:cubicBezTo>
                  <a:cubicBezTo>
                    <a:pt x="0" y="15429"/>
                    <a:pt x="1497" y="12343"/>
                    <a:pt x="5347" y="9257"/>
                  </a:cubicBezTo>
                  <a:cubicBezTo>
                    <a:pt x="9196" y="6171"/>
                    <a:pt x="15398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7271637" y="5673110"/>
              <a:ext cx="176914" cy="38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369" fill="norm" stroke="1" extrusionOk="0">
                  <a:moveTo>
                    <a:pt x="20751" y="857"/>
                  </a:moveTo>
                  <a:cubicBezTo>
                    <a:pt x="19758" y="505"/>
                    <a:pt x="18765" y="153"/>
                    <a:pt x="17523" y="35"/>
                  </a:cubicBezTo>
                  <a:cubicBezTo>
                    <a:pt x="16282" y="-82"/>
                    <a:pt x="14792" y="35"/>
                    <a:pt x="12185" y="1327"/>
                  </a:cubicBezTo>
                  <a:cubicBezTo>
                    <a:pt x="9579" y="2618"/>
                    <a:pt x="5854" y="5083"/>
                    <a:pt x="3248" y="7842"/>
                  </a:cubicBezTo>
                  <a:cubicBezTo>
                    <a:pt x="641" y="10601"/>
                    <a:pt x="-849" y="13653"/>
                    <a:pt x="517" y="16001"/>
                  </a:cubicBezTo>
                  <a:cubicBezTo>
                    <a:pt x="1882" y="18348"/>
                    <a:pt x="6103" y="19992"/>
                    <a:pt x="9579" y="20755"/>
                  </a:cubicBezTo>
                  <a:cubicBezTo>
                    <a:pt x="13054" y="21518"/>
                    <a:pt x="15785" y="21401"/>
                    <a:pt x="18517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7461249" y="5741476"/>
              <a:ext cx="228601" cy="22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1200" y="5747"/>
                  </a:moveTo>
                  <a:cubicBezTo>
                    <a:pt x="600" y="4360"/>
                    <a:pt x="0" y="2972"/>
                    <a:pt x="0" y="1883"/>
                  </a:cubicBezTo>
                  <a:cubicBezTo>
                    <a:pt x="0" y="793"/>
                    <a:pt x="600" y="0"/>
                    <a:pt x="2400" y="0"/>
                  </a:cubicBezTo>
                  <a:cubicBezTo>
                    <a:pt x="4200" y="0"/>
                    <a:pt x="7200" y="793"/>
                    <a:pt x="9100" y="2774"/>
                  </a:cubicBezTo>
                  <a:cubicBezTo>
                    <a:pt x="11000" y="4756"/>
                    <a:pt x="11800" y="7927"/>
                    <a:pt x="11500" y="10503"/>
                  </a:cubicBezTo>
                  <a:cubicBezTo>
                    <a:pt x="11200" y="13079"/>
                    <a:pt x="9800" y="15061"/>
                    <a:pt x="8200" y="16844"/>
                  </a:cubicBezTo>
                  <a:cubicBezTo>
                    <a:pt x="6600" y="18628"/>
                    <a:pt x="4800" y="20213"/>
                    <a:pt x="4500" y="20906"/>
                  </a:cubicBezTo>
                  <a:cubicBezTo>
                    <a:pt x="4200" y="21600"/>
                    <a:pt x="5400" y="21402"/>
                    <a:pt x="8500" y="21105"/>
                  </a:cubicBezTo>
                  <a:cubicBezTo>
                    <a:pt x="11600" y="20807"/>
                    <a:pt x="16600" y="20411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7839987" y="5834609"/>
              <a:ext cx="135614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356" y="21600"/>
                  </a:moveTo>
                  <a:cubicBezTo>
                    <a:pt x="23" y="16457"/>
                    <a:pt x="-309" y="11314"/>
                    <a:pt x="522" y="7714"/>
                  </a:cubicBezTo>
                  <a:cubicBezTo>
                    <a:pt x="1353" y="4114"/>
                    <a:pt x="3346" y="2057"/>
                    <a:pt x="7002" y="1029"/>
                  </a:cubicBezTo>
                  <a:cubicBezTo>
                    <a:pt x="10657" y="0"/>
                    <a:pt x="15974" y="0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8100483" y="5771109"/>
              <a:ext cx="846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57"/>
                    <a:pt x="0" y="11314"/>
                    <a:pt x="0" y="14914"/>
                  </a:cubicBezTo>
                  <a:cubicBezTo>
                    <a:pt x="0" y="18514"/>
                    <a:pt x="108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8197849" y="5707609"/>
              <a:ext cx="137812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0"/>
                  </a:moveTo>
                  <a:cubicBezTo>
                    <a:pt x="5891" y="1532"/>
                    <a:pt x="11782" y="3064"/>
                    <a:pt x="15709" y="4749"/>
                  </a:cubicBezTo>
                  <a:cubicBezTo>
                    <a:pt x="19636" y="6434"/>
                    <a:pt x="21600" y="8272"/>
                    <a:pt x="21273" y="10723"/>
                  </a:cubicBezTo>
                  <a:cubicBezTo>
                    <a:pt x="20945" y="13174"/>
                    <a:pt x="18327" y="16238"/>
                    <a:pt x="16691" y="18153"/>
                  </a:cubicBezTo>
                  <a:cubicBezTo>
                    <a:pt x="15055" y="20068"/>
                    <a:pt x="14400" y="20834"/>
                    <a:pt x="137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8557288" y="5663283"/>
              <a:ext cx="123163" cy="33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454" fill="norm" stroke="1" extrusionOk="0">
                  <a:moveTo>
                    <a:pt x="17707" y="1643"/>
                  </a:moveTo>
                  <a:cubicBezTo>
                    <a:pt x="17347" y="955"/>
                    <a:pt x="16987" y="267"/>
                    <a:pt x="15907" y="60"/>
                  </a:cubicBezTo>
                  <a:cubicBezTo>
                    <a:pt x="14827" y="-146"/>
                    <a:pt x="13027" y="129"/>
                    <a:pt x="10147" y="1574"/>
                  </a:cubicBezTo>
                  <a:cubicBezTo>
                    <a:pt x="7267" y="3018"/>
                    <a:pt x="3307" y="5632"/>
                    <a:pt x="1327" y="8453"/>
                  </a:cubicBezTo>
                  <a:cubicBezTo>
                    <a:pt x="-653" y="11273"/>
                    <a:pt x="-653" y="14300"/>
                    <a:pt x="2947" y="16501"/>
                  </a:cubicBezTo>
                  <a:cubicBezTo>
                    <a:pt x="6547" y="18702"/>
                    <a:pt x="13747" y="20078"/>
                    <a:pt x="20947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8699499" y="5712740"/>
              <a:ext cx="123562" cy="19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8" fill="norm" stroke="1" extrusionOk="0">
                  <a:moveTo>
                    <a:pt x="0" y="4224"/>
                  </a:moveTo>
                  <a:cubicBezTo>
                    <a:pt x="366" y="3087"/>
                    <a:pt x="732" y="1950"/>
                    <a:pt x="1831" y="1155"/>
                  </a:cubicBezTo>
                  <a:cubicBezTo>
                    <a:pt x="2929" y="359"/>
                    <a:pt x="4759" y="-96"/>
                    <a:pt x="7322" y="18"/>
                  </a:cubicBezTo>
                  <a:cubicBezTo>
                    <a:pt x="9885" y="131"/>
                    <a:pt x="13180" y="813"/>
                    <a:pt x="15010" y="1723"/>
                  </a:cubicBezTo>
                  <a:cubicBezTo>
                    <a:pt x="16841" y="2632"/>
                    <a:pt x="17207" y="3769"/>
                    <a:pt x="16658" y="4792"/>
                  </a:cubicBezTo>
                  <a:cubicBezTo>
                    <a:pt x="16108" y="5816"/>
                    <a:pt x="14644" y="6725"/>
                    <a:pt x="14827" y="7635"/>
                  </a:cubicBezTo>
                  <a:cubicBezTo>
                    <a:pt x="15010" y="8544"/>
                    <a:pt x="16841" y="9453"/>
                    <a:pt x="18305" y="10363"/>
                  </a:cubicBezTo>
                  <a:cubicBezTo>
                    <a:pt x="19769" y="11272"/>
                    <a:pt x="20868" y="12182"/>
                    <a:pt x="21234" y="13773"/>
                  </a:cubicBezTo>
                  <a:cubicBezTo>
                    <a:pt x="21600" y="15365"/>
                    <a:pt x="21234" y="17639"/>
                    <a:pt x="20136" y="19117"/>
                  </a:cubicBezTo>
                  <a:cubicBezTo>
                    <a:pt x="19037" y="20595"/>
                    <a:pt x="17207" y="21277"/>
                    <a:pt x="15193" y="21390"/>
                  </a:cubicBezTo>
                  <a:cubicBezTo>
                    <a:pt x="13180" y="21504"/>
                    <a:pt x="10983" y="21049"/>
                    <a:pt x="8786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8934449" y="5813297"/>
              <a:ext cx="1587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472" y="12793"/>
                    <a:pt x="10944" y="5170"/>
                    <a:pt x="14544" y="1993"/>
                  </a:cubicBezTo>
                  <a:cubicBezTo>
                    <a:pt x="18144" y="-1183"/>
                    <a:pt x="19872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9207499" y="5752059"/>
              <a:ext cx="1" cy="1905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9334499" y="5694909"/>
              <a:ext cx="6176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800" y="867"/>
                  </a:cubicBezTo>
                  <a:cubicBezTo>
                    <a:pt x="14400" y="1733"/>
                    <a:pt x="18000" y="3467"/>
                    <a:pt x="19800" y="6133"/>
                  </a:cubicBezTo>
                  <a:cubicBezTo>
                    <a:pt x="21600" y="8800"/>
                    <a:pt x="21600" y="12400"/>
                    <a:pt x="18360" y="15133"/>
                  </a:cubicBezTo>
                  <a:cubicBezTo>
                    <a:pt x="15120" y="17867"/>
                    <a:pt x="8640" y="19733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6850522" y="1613976"/>
              <a:ext cx="1004429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570" y="21600"/>
                  </a:moveTo>
                  <a:cubicBezTo>
                    <a:pt x="297" y="20618"/>
                    <a:pt x="24" y="19636"/>
                    <a:pt x="2" y="18655"/>
                  </a:cubicBezTo>
                  <a:cubicBezTo>
                    <a:pt x="-21" y="17673"/>
                    <a:pt x="206" y="16691"/>
                    <a:pt x="1275" y="14973"/>
                  </a:cubicBezTo>
                  <a:cubicBezTo>
                    <a:pt x="2344" y="13255"/>
                    <a:pt x="4254" y="10800"/>
                    <a:pt x="6118" y="8345"/>
                  </a:cubicBezTo>
                  <a:cubicBezTo>
                    <a:pt x="7982" y="5891"/>
                    <a:pt x="9801" y="3436"/>
                    <a:pt x="11552" y="1964"/>
                  </a:cubicBezTo>
                  <a:cubicBezTo>
                    <a:pt x="13303" y="491"/>
                    <a:pt x="14985" y="0"/>
                    <a:pt x="16509" y="0"/>
                  </a:cubicBezTo>
                  <a:cubicBezTo>
                    <a:pt x="18032" y="0"/>
                    <a:pt x="19396" y="491"/>
                    <a:pt x="20215" y="1473"/>
                  </a:cubicBezTo>
                  <a:cubicBezTo>
                    <a:pt x="21033" y="2455"/>
                    <a:pt x="21306" y="3927"/>
                    <a:pt x="21579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6961716" y="1677476"/>
              <a:ext cx="867835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" y="21600"/>
                  </a:moveTo>
                  <a:cubicBezTo>
                    <a:pt x="369" y="20855"/>
                    <a:pt x="0" y="20110"/>
                    <a:pt x="0" y="19738"/>
                  </a:cubicBezTo>
                  <a:cubicBezTo>
                    <a:pt x="0" y="19366"/>
                    <a:pt x="369" y="19366"/>
                    <a:pt x="1580" y="17503"/>
                  </a:cubicBezTo>
                  <a:cubicBezTo>
                    <a:pt x="2792" y="15641"/>
                    <a:pt x="4847" y="11917"/>
                    <a:pt x="6980" y="8938"/>
                  </a:cubicBezTo>
                  <a:cubicBezTo>
                    <a:pt x="9114" y="5959"/>
                    <a:pt x="11327" y="3724"/>
                    <a:pt x="13434" y="2234"/>
                  </a:cubicBezTo>
                  <a:cubicBezTo>
                    <a:pt x="15541" y="745"/>
                    <a:pt x="17543" y="0"/>
                    <a:pt x="18887" y="0"/>
                  </a:cubicBezTo>
                  <a:cubicBezTo>
                    <a:pt x="20230" y="0"/>
                    <a:pt x="20915" y="745"/>
                    <a:pt x="21600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3334293" y="1942059"/>
              <a:ext cx="81225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995" y="21600"/>
                  </a:moveTo>
                  <a:cubicBezTo>
                    <a:pt x="546" y="21600"/>
                    <a:pt x="97" y="21600"/>
                    <a:pt x="13" y="21600"/>
                  </a:cubicBezTo>
                  <a:cubicBezTo>
                    <a:pt x="-71" y="21600"/>
                    <a:pt x="210" y="21600"/>
                    <a:pt x="1556" y="19964"/>
                  </a:cubicBezTo>
                  <a:cubicBezTo>
                    <a:pt x="2903" y="18327"/>
                    <a:pt x="5315" y="15055"/>
                    <a:pt x="7671" y="12109"/>
                  </a:cubicBezTo>
                  <a:cubicBezTo>
                    <a:pt x="10028" y="9164"/>
                    <a:pt x="12328" y="6545"/>
                    <a:pt x="14628" y="4582"/>
                  </a:cubicBezTo>
                  <a:cubicBezTo>
                    <a:pt x="16928" y="2618"/>
                    <a:pt x="19229" y="1309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446921" y="1980159"/>
              <a:ext cx="718679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796" y="20903"/>
                  </a:moveTo>
                  <a:cubicBezTo>
                    <a:pt x="415" y="21252"/>
                    <a:pt x="34" y="21600"/>
                    <a:pt x="2" y="21600"/>
                  </a:cubicBezTo>
                  <a:cubicBezTo>
                    <a:pt x="-30" y="21600"/>
                    <a:pt x="288" y="21252"/>
                    <a:pt x="1495" y="19858"/>
                  </a:cubicBezTo>
                  <a:cubicBezTo>
                    <a:pt x="2702" y="18465"/>
                    <a:pt x="4798" y="16026"/>
                    <a:pt x="7212" y="13239"/>
                  </a:cubicBezTo>
                  <a:cubicBezTo>
                    <a:pt x="9626" y="10452"/>
                    <a:pt x="12358" y="7316"/>
                    <a:pt x="14804" y="5052"/>
                  </a:cubicBezTo>
                  <a:cubicBezTo>
                    <a:pt x="17250" y="2787"/>
                    <a:pt x="19410" y="1394"/>
                    <a:pt x="215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893655" y="6424635"/>
              <a:ext cx="25009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076" fill="norm" stroke="1" extrusionOk="0">
                  <a:moveTo>
                    <a:pt x="210" y="21076"/>
                  </a:moveTo>
                  <a:cubicBezTo>
                    <a:pt x="29" y="14805"/>
                    <a:pt x="-153" y="8534"/>
                    <a:pt x="210" y="4702"/>
                  </a:cubicBezTo>
                  <a:cubicBezTo>
                    <a:pt x="573" y="870"/>
                    <a:pt x="1481" y="-524"/>
                    <a:pt x="4839" y="173"/>
                  </a:cubicBezTo>
                  <a:cubicBezTo>
                    <a:pt x="8197" y="870"/>
                    <a:pt x="14005" y="3657"/>
                    <a:pt x="17181" y="5747"/>
                  </a:cubicBezTo>
                  <a:cubicBezTo>
                    <a:pt x="20358" y="7837"/>
                    <a:pt x="20902" y="9231"/>
                    <a:pt x="21447" y="10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6940549" y="6539459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21600"/>
                    <a:pt x="2880" y="21600"/>
                    <a:pt x="6480" y="18000"/>
                  </a:cubicBezTo>
                  <a:cubicBezTo>
                    <a:pt x="10080" y="14400"/>
                    <a:pt x="1584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7416799" y="6323559"/>
              <a:ext cx="38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764"/>
                    <a:pt x="9600" y="7527"/>
                    <a:pt x="13200" y="11127"/>
                  </a:cubicBezTo>
                  <a:cubicBezTo>
                    <a:pt x="16800" y="14727"/>
                    <a:pt x="19200" y="181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7581899" y="6366349"/>
              <a:ext cx="184151" cy="20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173"/>
                  </a:moveTo>
                  <a:cubicBezTo>
                    <a:pt x="1490" y="-48"/>
                    <a:pt x="2979" y="-268"/>
                    <a:pt x="4469" y="944"/>
                  </a:cubicBezTo>
                  <a:cubicBezTo>
                    <a:pt x="5959" y="2156"/>
                    <a:pt x="7448" y="4801"/>
                    <a:pt x="10303" y="8438"/>
                  </a:cubicBezTo>
                  <a:cubicBezTo>
                    <a:pt x="13159" y="12075"/>
                    <a:pt x="17379" y="16703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7628476" y="6436553"/>
              <a:ext cx="131225" cy="19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86" fill="norm" stroke="1" extrusionOk="0">
                  <a:moveTo>
                    <a:pt x="21255" y="141"/>
                  </a:moveTo>
                  <a:cubicBezTo>
                    <a:pt x="19198" y="-87"/>
                    <a:pt x="17141" y="-314"/>
                    <a:pt x="13541" y="1846"/>
                  </a:cubicBezTo>
                  <a:cubicBezTo>
                    <a:pt x="9941" y="4006"/>
                    <a:pt x="4798" y="8553"/>
                    <a:pt x="2226" y="11964"/>
                  </a:cubicBezTo>
                  <a:cubicBezTo>
                    <a:pt x="-345" y="15374"/>
                    <a:pt x="-345" y="17648"/>
                    <a:pt x="512" y="19012"/>
                  </a:cubicBezTo>
                  <a:cubicBezTo>
                    <a:pt x="1369" y="20377"/>
                    <a:pt x="3084" y="20831"/>
                    <a:pt x="4798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7842249" y="6363396"/>
              <a:ext cx="247651" cy="20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094"/>
                  </a:moveTo>
                  <a:cubicBezTo>
                    <a:pt x="369" y="2003"/>
                    <a:pt x="738" y="912"/>
                    <a:pt x="1569" y="366"/>
                  </a:cubicBezTo>
                  <a:cubicBezTo>
                    <a:pt x="2400" y="-179"/>
                    <a:pt x="3692" y="-179"/>
                    <a:pt x="4800" y="803"/>
                  </a:cubicBezTo>
                  <a:cubicBezTo>
                    <a:pt x="5908" y="1785"/>
                    <a:pt x="6831" y="3748"/>
                    <a:pt x="7108" y="6366"/>
                  </a:cubicBezTo>
                  <a:cubicBezTo>
                    <a:pt x="7385" y="8985"/>
                    <a:pt x="7015" y="12257"/>
                    <a:pt x="6462" y="14221"/>
                  </a:cubicBezTo>
                  <a:cubicBezTo>
                    <a:pt x="5908" y="16185"/>
                    <a:pt x="5169" y="16839"/>
                    <a:pt x="4431" y="17603"/>
                  </a:cubicBezTo>
                  <a:cubicBezTo>
                    <a:pt x="3692" y="18366"/>
                    <a:pt x="2954" y="19239"/>
                    <a:pt x="3046" y="19785"/>
                  </a:cubicBezTo>
                  <a:cubicBezTo>
                    <a:pt x="3138" y="20330"/>
                    <a:pt x="4062" y="20548"/>
                    <a:pt x="7292" y="20766"/>
                  </a:cubicBezTo>
                  <a:cubicBezTo>
                    <a:pt x="10523" y="20985"/>
                    <a:pt x="16062" y="21203"/>
                    <a:pt x="216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8362949" y="6420511"/>
              <a:ext cx="1714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533" y="3953"/>
                    <a:pt x="9067" y="-1447"/>
                    <a:pt x="12667" y="353"/>
                  </a:cubicBezTo>
                  <a:cubicBezTo>
                    <a:pt x="16267" y="2153"/>
                    <a:pt x="18933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8374518" y="6545809"/>
              <a:ext cx="22973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890" y="21600"/>
                  </a:moveTo>
                  <a:cubicBezTo>
                    <a:pt x="899" y="18720"/>
                    <a:pt x="-92" y="15840"/>
                    <a:pt x="7" y="14400"/>
                  </a:cubicBezTo>
                  <a:cubicBezTo>
                    <a:pt x="106" y="12960"/>
                    <a:pt x="1295" y="12960"/>
                    <a:pt x="5060" y="10800"/>
                  </a:cubicBezTo>
                  <a:cubicBezTo>
                    <a:pt x="8825" y="8640"/>
                    <a:pt x="15167" y="432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808395" y="6325550"/>
              <a:ext cx="348306" cy="26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70" fill="norm" stroke="1" extrusionOk="0">
                  <a:moveTo>
                    <a:pt x="1120" y="8514"/>
                  </a:moveTo>
                  <a:cubicBezTo>
                    <a:pt x="597" y="7664"/>
                    <a:pt x="73" y="6813"/>
                    <a:pt x="7" y="5453"/>
                  </a:cubicBezTo>
                  <a:cubicBezTo>
                    <a:pt x="-58" y="4092"/>
                    <a:pt x="335" y="2221"/>
                    <a:pt x="1251" y="1116"/>
                  </a:cubicBezTo>
                  <a:cubicBezTo>
                    <a:pt x="2167" y="10"/>
                    <a:pt x="3607" y="-330"/>
                    <a:pt x="4720" y="350"/>
                  </a:cubicBezTo>
                  <a:cubicBezTo>
                    <a:pt x="5833" y="1031"/>
                    <a:pt x="6618" y="2731"/>
                    <a:pt x="6553" y="5113"/>
                  </a:cubicBezTo>
                  <a:cubicBezTo>
                    <a:pt x="6487" y="7494"/>
                    <a:pt x="5571" y="10555"/>
                    <a:pt x="4917" y="12511"/>
                  </a:cubicBezTo>
                  <a:cubicBezTo>
                    <a:pt x="4262" y="14467"/>
                    <a:pt x="3869" y="15317"/>
                    <a:pt x="3542" y="16168"/>
                  </a:cubicBezTo>
                  <a:cubicBezTo>
                    <a:pt x="3215" y="17018"/>
                    <a:pt x="2953" y="17868"/>
                    <a:pt x="3215" y="18294"/>
                  </a:cubicBezTo>
                  <a:cubicBezTo>
                    <a:pt x="3477" y="18719"/>
                    <a:pt x="4262" y="18719"/>
                    <a:pt x="7077" y="18889"/>
                  </a:cubicBezTo>
                  <a:cubicBezTo>
                    <a:pt x="9891" y="19059"/>
                    <a:pt x="14735" y="19399"/>
                    <a:pt x="17484" y="19824"/>
                  </a:cubicBezTo>
                  <a:cubicBezTo>
                    <a:pt x="20233" y="20250"/>
                    <a:pt x="20887" y="20760"/>
                    <a:pt x="21542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3" name="Drawing"/>
          <p:cNvGrpSpPr/>
          <p:nvPr/>
        </p:nvGrpSpPr>
        <p:grpSpPr>
          <a:xfrm>
            <a:off x="1447799" y="1331746"/>
            <a:ext cx="11366501" cy="7294072"/>
            <a:chOff x="0" y="0"/>
            <a:chExt cx="11366499" cy="7294071"/>
          </a:xfrm>
        </p:grpSpPr>
        <p:sp>
          <p:nvSpPr>
            <p:cNvPr id="2657" name="Line"/>
            <p:cNvSpPr/>
            <p:nvPr/>
          </p:nvSpPr>
          <p:spPr>
            <a:xfrm>
              <a:off x="361950" y="376233"/>
              <a:ext cx="121721" cy="69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372" fill="norm" stroke="1" extrusionOk="0">
                  <a:moveTo>
                    <a:pt x="5492" y="6427"/>
                  </a:moveTo>
                  <a:cubicBezTo>
                    <a:pt x="5858" y="7984"/>
                    <a:pt x="6224" y="9541"/>
                    <a:pt x="6956" y="11617"/>
                  </a:cubicBezTo>
                  <a:cubicBezTo>
                    <a:pt x="7688" y="13692"/>
                    <a:pt x="8786" y="16287"/>
                    <a:pt x="9519" y="17779"/>
                  </a:cubicBezTo>
                  <a:cubicBezTo>
                    <a:pt x="10251" y="19271"/>
                    <a:pt x="10617" y="19660"/>
                    <a:pt x="10983" y="20146"/>
                  </a:cubicBezTo>
                  <a:cubicBezTo>
                    <a:pt x="11349" y="20633"/>
                    <a:pt x="11715" y="21217"/>
                    <a:pt x="11898" y="21346"/>
                  </a:cubicBezTo>
                  <a:cubicBezTo>
                    <a:pt x="12081" y="21476"/>
                    <a:pt x="12081" y="21152"/>
                    <a:pt x="11349" y="19952"/>
                  </a:cubicBezTo>
                  <a:cubicBezTo>
                    <a:pt x="10617" y="18752"/>
                    <a:pt x="9153" y="16676"/>
                    <a:pt x="7505" y="14438"/>
                  </a:cubicBezTo>
                  <a:cubicBezTo>
                    <a:pt x="5858" y="12200"/>
                    <a:pt x="4027" y="9800"/>
                    <a:pt x="2929" y="7692"/>
                  </a:cubicBezTo>
                  <a:cubicBezTo>
                    <a:pt x="1831" y="5584"/>
                    <a:pt x="1464" y="3768"/>
                    <a:pt x="2014" y="2535"/>
                  </a:cubicBezTo>
                  <a:cubicBezTo>
                    <a:pt x="2563" y="1303"/>
                    <a:pt x="4027" y="654"/>
                    <a:pt x="5858" y="298"/>
                  </a:cubicBezTo>
                  <a:cubicBezTo>
                    <a:pt x="7688" y="-59"/>
                    <a:pt x="9885" y="-124"/>
                    <a:pt x="12631" y="265"/>
                  </a:cubicBezTo>
                  <a:cubicBezTo>
                    <a:pt x="15376" y="654"/>
                    <a:pt x="18671" y="1498"/>
                    <a:pt x="20136" y="2698"/>
                  </a:cubicBezTo>
                  <a:cubicBezTo>
                    <a:pt x="21600" y="3898"/>
                    <a:pt x="21234" y="5454"/>
                    <a:pt x="19586" y="6557"/>
                  </a:cubicBezTo>
                  <a:cubicBezTo>
                    <a:pt x="17939" y="7660"/>
                    <a:pt x="15010" y="8308"/>
                    <a:pt x="11532" y="8633"/>
                  </a:cubicBezTo>
                  <a:cubicBezTo>
                    <a:pt x="8054" y="8957"/>
                    <a:pt x="4027" y="8957"/>
                    <a:pt x="0" y="8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599988" y="503404"/>
              <a:ext cx="193763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475" y="21600"/>
                  </a:moveTo>
                  <a:cubicBezTo>
                    <a:pt x="1301" y="21086"/>
                    <a:pt x="127" y="20571"/>
                    <a:pt x="9" y="19543"/>
                  </a:cubicBezTo>
                  <a:cubicBezTo>
                    <a:pt x="-108" y="18514"/>
                    <a:pt x="831" y="16971"/>
                    <a:pt x="4001" y="14143"/>
                  </a:cubicBezTo>
                  <a:cubicBezTo>
                    <a:pt x="7170" y="11314"/>
                    <a:pt x="12570" y="7200"/>
                    <a:pt x="15857" y="4629"/>
                  </a:cubicBezTo>
                  <a:cubicBezTo>
                    <a:pt x="19144" y="2057"/>
                    <a:pt x="20318" y="1029"/>
                    <a:pt x="21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850900" y="312904"/>
              <a:ext cx="165100" cy="28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8514"/>
                  </a:moveTo>
                  <a:cubicBezTo>
                    <a:pt x="1662" y="10721"/>
                    <a:pt x="3323" y="12928"/>
                    <a:pt x="4708" y="14820"/>
                  </a:cubicBezTo>
                  <a:cubicBezTo>
                    <a:pt x="6092" y="16712"/>
                    <a:pt x="7200" y="18289"/>
                    <a:pt x="8169" y="19393"/>
                  </a:cubicBezTo>
                  <a:cubicBezTo>
                    <a:pt x="9138" y="20496"/>
                    <a:pt x="9969" y="21127"/>
                    <a:pt x="11077" y="21364"/>
                  </a:cubicBezTo>
                  <a:cubicBezTo>
                    <a:pt x="12185" y="21600"/>
                    <a:pt x="13569" y="21442"/>
                    <a:pt x="14400" y="18683"/>
                  </a:cubicBezTo>
                  <a:cubicBezTo>
                    <a:pt x="15231" y="15924"/>
                    <a:pt x="15508" y="10564"/>
                    <a:pt x="15785" y="7410"/>
                  </a:cubicBezTo>
                  <a:cubicBezTo>
                    <a:pt x="16062" y="4257"/>
                    <a:pt x="16338" y="3311"/>
                    <a:pt x="16615" y="2444"/>
                  </a:cubicBezTo>
                  <a:cubicBezTo>
                    <a:pt x="16892" y="1577"/>
                    <a:pt x="17169" y="788"/>
                    <a:pt x="18000" y="394"/>
                  </a:cubicBezTo>
                  <a:cubicBezTo>
                    <a:pt x="18831" y="0"/>
                    <a:pt x="202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002102" y="122151"/>
              <a:ext cx="737798" cy="48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17" fill="norm" stroke="1" extrusionOk="0">
                  <a:moveTo>
                    <a:pt x="3552" y="12915"/>
                  </a:moveTo>
                  <a:cubicBezTo>
                    <a:pt x="3305" y="12448"/>
                    <a:pt x="3058" y="11980"/>
                    <a:pt x="2750" y="11700"/>
                  </a:cubicBezTo>
                  <a:cubicBezTo>
                    <a:pt x="2441" y="11419"/>
                    <a:pt x="2071" y="11326"/>
                    <a:pt x="1577" y="12401"/>
                  </a:cubicBezTo>
                  <a:cubicBezTo>
                    <a:pt x="1084" y="13476"/>
                    <a:pt x="466" y="15721"/>
                    <a:pt x="189" y="17404"/>
                  </a:cubicBezTo>
                  <a:cubicBezTo>
                    <a:pt x="-89" y="19087"/>
                    <a:pt x="-27" y="20209"/>
                    <a:pt x="158" y="20817"/>
                  </a:cubicBezTo>
                  <a:cubicBezTo>
                    <a:pt x="343" y="21424"/>
                    <a:pt x="652" y="21518"/>
                    <a:pt x="929" y="21331"/>
                  </a:cubicBezTo>
                  <a:cubicBezTo>
                    <a:pt x="1207" y="21144"/>
                    <a:pt x="1454" y="20676"/>
                    <a:pt x="1762" y="19367"/>
                  </a:cubicBezTo>
                  <a:cubicBezTo>
                    <a:pt x="2071" y="18058"/>
                    <a:pt x="2441" y="15908"/>
                    <a:pt x="2626" y="14505"/>
                  </a:cubicBezTo>
                  <a:cubicBezTo>
                    <a:pt x="2812" y="13102"/>
                    <a:pt x="2812" y="12448"/>
                    <a:pt x="2750" y="12541"/>
                  </a:cubicBezTo>
                  <a:cubicBezTo>
                    <a:pt x="2688" y="12635"/>
                    <a:pt x="2565" y="13476"/>
                    <a:pt x="2534" y="14552"/>
                  </a:cubicBezTo>
                  <a:cubicBezTo>
                    <a:pt x="2503" y="15627"/>
                    <a:pt x="2565" y="16936"/>
                    <a:pt x="2688" y="17871"/>
                  </a:cubicBezTo>
                  <a:cubicBezTo>
                    <a:pt x="2812" y="18806"/>
                    <a:pt x="2997" y="19367"/>
                    <a:pt x="3244" y="19741"/>
                  </a:cubicBezTo>
                  <a:cubicBezTo>
                    <a:pt x="3490" y="20115"/>
                    <a:pt x="3799" y="20302"/>
                    <a:pt x="4108" y="20162"/>
                  </a:cubicBezTo>
                  <a:cubicBezTo>
                    <a:pt x="4416" y="20022"/>
                    <a:pt x="4725" y="19554"/>
                    <a:pt x="5188" y="17778"/>
                  </a:cubicBezTo>
                  <a:cubicBezTo>
                    <a:pt x="5650" y="16001"/>
                    <a:pt x="6268" y="12915"/>
                    <a:pt x="6669" y="9970"/>
                  </a:cubicBezTo>
                  <a:cubicBezTo>
                    <a:pt x="7070" y="7024"/>
                    <a:pt x="7255" y="4219"/>
                    <a:pt x="7317" y="2489"/>
                  </a:cubicBezTo>
                  <a:cubicBezTo>
                    <a:pt x="7378" y="760"/>
                    <a:pt x="7317" y="105"/>
                    <a:pt x="7255" y="12"/>
                  </a:cubicBezTo>
                  <a:cubicBezTo>
                    <a:pt x="7193" y="-82"/>
                    <a:pt x="7132" y="386"/>
                    <a:pt x="7070" y="2443"/>
                  </a:cubicBezTo>
                  <a:cubicBezTo>
                    <a:pt x="7008" y="4500"/>
                    <a:pt x="6946" y="8147"/>
                    <a:pt x="6946" y="10858"/>
                  </a:cubicBezTo>
                  <a:cubicBezTo>
                    <a:pt x="6946" y="13570"/>
                    <a:pt x="7008" y="15347"/>
                    <a:pt x="7101" y="16562"/>
                  </a:cubicBezTo>
                  <a:cubicBezTo>
                    <a:pt x="7193" y="17778"/>
                    <a:pt x="7317" y="18432"/>
                    <a:pt x="7502" y="18900"/>
                  </a:cubicBezTo>
                  <a:cubicBezTo>
                    <a:pt x="7687" y="19367"/>
                    <a:pt x="7934" y="19648"/>
                    <a:pt x="8150" y="19554"/>
                  </a:cubicBezTo>
                  <a:cubicBezTo>
                    <a:pt x="8366" y="19461"/>
                    <a:pt x="8551" y="18993"/>
                    <a:pt x="8952" y="17450"/>
                  </a:cubicBezTo>
                  <a:cubicBezTo>
                    <a:pt x="9353" y="15908"/>
                    <a:pt x="9970" y="13289"/>
                    <a:pt x="10310" y="11747"/>
                  </a:cubicBezTo>
                  <a:cubicBezTo>
                    <a:pt x="10649" y="10204"/>
                    <a:pt x="10711" y="9736"/>
                    <a:pt x="10742" y="9736"/>
                  </a:cubicBezTo>
                  <a:cubicBezTo>
                    <a:pt x="10773" y="9736"/>
                    <a:pt x="10773" y="10204"/>
                    <a:pt x="10680" y="11513"/>
                  </a:cubicBezTo>
                  <a:cubicBezTo>
                    <a:pt x="10588" y="12822"/>
                    <a:pt x="10402" y="14973"/>
                    <a:pt x="10310" y="16282"/>
                  </a:cubicBezTo>
                  <a:cubicBezTo>
                    <a:pt x="10217" y="17591"/>
                    <a:pt x="10217" y="18058"/>
                    <a:pt x="10248" y="18526"/>
                  </a:cubicBezTo>
                  <a:cubicBezTo>
                    <a:pt x="10279" y="18993"/>
                    <a:pt x="10341" y="19461"/>
                    <a:pt x="10557" y="19741"/>
                  </a:cubicBezTo>
                  <a:cubicBezTo>
                    <a:pt x="10773" y="20022"/>
                    <a:pt x="11143" y="20115"/>
                    <a:pt x="11421" y="19928"/>
                  </a:cubicBezTo>
                  <a:cubicBezTo>
                    <a:pt x="11698" y="19741"/>
                    <a:pt x="11884" y="19274"/>
                    <a:pt x="12161" y="18573"/>
                  </a:cubicBezTo>
                  <a:cubicBezTo>
                    <a:pt x="12439" y="17871"/>
                    <a:pt x="12809" y="16936"/>
                    <a:pt x="13118" y="15814"/>
                  </a:cubicBezTo>
                  <a:cubicBezTo>
                    <a:pt x="13426" y="14692"/>
                    <a:pt x="13673" y="13383"/>
                    <a:pt x="13797" y="13009"/>
                  </a:cubicBezTo>
                  <a:cubicBezTo>
                    <a:pt x="13920" y="12635"/>
                    <a:pt x="13920" y="13196"/>
                    <a:pt x="13951" y="13944"/>
                  </a:cubicBezTo>
                  <a:cubicBezTo>
                    <a:pt x="13982" y="14692"/>
                    <a:pt x="14044" y="15627"/>
                    <a:pt x="14198" y="16235"/>
                  </a:cubicBezTo>
                  <a:cubicBezTo>
                    <a:pt x="14352" y="16843"/>
                    <a:pt x="14599" y="17123"/>
                    <a:pt x="14877" y="17170"/>
                  </a:cubicBezTo>
                  <a:cubicBezTo>
                    <a:pt x="15154" y="17217"/>
                    <a:pt x="15463" y="17030"/>
                    <a:pt x="15957" y="16095"/>
                  </a:cubicBezTo>
                  <a:cubicBezTo>
                    <a:pt x="16450" y="15160"/>
                    <a:pt x="17129" y="13476"/>
                    <a:pt x="17530" y="12354"/>
                  </a:cubicBezTo>
                  <a:cubicBezTo>
                    <a:pt x="17932" y="11232"/>
                    <a:pt x="18055" y="10671"/>
                    <a:pt x="18117" y="10157"/>
                  </a:cubicBezTo>
                  <a:cubicBezTo>
                    <a:pt x="18178" y="9643"/>
                    <a:pt x="18178" y="9175"/>
                    <a:pt x="18024" y="9128"/>
                  </a:cubicBezTo>
                  <a:cubicBezTo>
                    <a:pt x="17870" y="9082"/>
                    <a:pt x="17561" y="9456"/>
                    <a:pt x="17160" y="10484"/>
                  </a:cubicBezTo>
                  <a:cubicBezTo>
                    <a:pt x="16759" y="11513"/>
                    <a:pt x="16265" y="13196"/>
                    <a:pt x="16049" y="14599"/>
                  </a:cubicBezTo>
                  <a:cubicBezTo>
                    <a:pt x="15833" y="16001"/>
                    <a:pt x="15895" y="17123"/>
                    <a:pt x="16296" y="17918"/>
                  </a:cubicBezTo>
                  <a:cubicBezTo>
                    <a:pt x="16697" y="18713"/>
                    <a:pt x="17438" y="19180"/>
                    <a:pt x="18364" y="19087"/>
                  </a:cubicBezTo>
                  <a:cubicBezTo>
                    <a:pt x="19289" y="18993"/>
                    <a:pt x="20400" y="18339"/>
                    <a:pt x="21511" y="1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2165350" y="354360"/>
              <a:ext cx="1905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00" y="11918"/>
                    <a:pt x="12000" y="3818"/>
                    <a:pt x="15600" y="1118"/>
                  </a:cubicBezTo>
                  <a:cubicBezTo>
                    <a:pt x="19200" y="-1582"/>
                    <a:pt x="204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2181135" y="478004"/>
              <a:ext cx="206466" cy="4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00" fill="norm" stroke="1" extrusionOk="0">
                  <a:moveTo>
                    <a:pt x="1662" y="14087"/>
                  </a:moveTo>
                  <a:cubicBezTo>
                    <a:pt x="781" y="16904"/>
                    <a:pt x="-101" y="19722"/>
                    <a:pt x="9" y="20661"/>
                  </a:cubicBezTo>
                  <a:cubicBezTo>
                    <a:pt x="119" y="21600"/>
                    <a:pt x="1221" y="20661"/>
                    <a:pt x="4968" y="16904"/>
                  </a:cubicBezTo>
                  <a:cubicBezTo>
                    <a:pt x="8715" y="13148"/>
                    <a:pt x="15107" y="6574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2870200" y="-1"/>
              <a:ext cx="153114" cy="68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91" fill="norm" stroke="1" extrusionOk="0">
                  <a:moveTo>
                    <a:pt x="6130" y="9055"/>
                  </a:moveTo>
                  <a:cubicBezTo>
                    <a:pt x="6130" y="11722"/>
                    <a:pt x="6130" y="14389"/>
                    <a:pt x="6130" y="16355"/>
                  </a:cubicBezTo>
                  <a:cubicBezTo>
                    <a:pt x="6130" y="18322"/>
                    <a:pt x="6130" y="19589"/>
                    <a:pt x="5692" y="20389"/>
                  </a:cubicBezTo>
                  <a:cubicBezTo>
                    <a:pt x="5254" y="21189"/>
                    <a:pt x="4378" y="21522"/>
                    <a:pt x="3795" y="21489"/>
                  </a:cubicBezTo>
                  <a:cubicBezTo>
                    <a:pt x="3211" y="21455"/>
                    <a:pt x="2919" y="21055"/>
                    <a:pt x="2627" y="19689"/>
                  </a:cubicBezTo>
                  <a:cubicBezTo>
                    <a:pt x="2335" y="18322"/>
                    <a:pt x="2043" y="15989"/>
                    <a:pt x="1897" y="13489"/>
                  </a:cubicBezTo>
                  <a:cubicBezTo>
                    <a:pt x="1751" y="10989"/>
                    <a:pt x="1751" y="8322"/>
                    <a:pt x="2481" y="6189"/>
                  </a:cubicBezTo>
                  <a:cubicBezTo>
                    <a:pt x="3211" y="4055"/>
                    <a:pt x="4670" y="2455"/>
                    <a:pt x="5838" y="1489"/>
                  </a:cubicBezTo>
                  <a:cubicBezTo>
                    <a:pt x="7005" y="522"/>
                    <a:pt x="7881" y="189"/>
                    <a:pt x="9195" y="55"/>
                  </a:cubicBezTo>
                  <a:cubicBezTo>
                    <a:pt x="10508" y="-78"/>
                    <a:pt x="12259" y="-11"/>
                    <a:pt x="14741" y="722"/>
                  </a:cubicBezTo>
                  <a:cubicBezTo>
                    <a:pt x="17222" y="1455"/>
                    <a:pt x="20432" y="2855"/>
                    <a:pt x="21016" y="4289"/>
                  </a:cubicBezTo>
                  <a:cubicBezTo>
                    <a:pt x="21600" y="5722"/>
                    <a:pt x="19557" y="7189"/>
                    <a:pt x="15616" y="8222"/>
                  </a:cubicBezTo>
                  <a:cubicBezTo>
                    <a:pt x="11676" y="9255"/>
                    <a:pt x="5838" y="9855"/>
                    <a:pt x="0" y="1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2984449" y="338304"/>
              <a:ext cx="235002" cy="3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03" fill="norm" stroke="1" extrusionOk="0">
                  <a:moveTo>
                    <a:pt x="583" y="9385"/>
                  </a:moveTo>
                  <a:cubicBezTo>
                    <a:pt x="198" y="8193"/>
                    <a:pt x="-188" y="7001"/>
                    <a:pt x="101" y="6406"/>
                  </a:cubicBezTo>
                  <a:cubicBezTo>
                    <a:pt x="391" y="5810"/>
                    <a:pt x="1355" y="5810"/>
                    <a:pt x="3380" y="6778"/>
                  </a:cubicBezTo>
                  <a:cubicBezTo>
                    <a:pt x="5405" y="7746"/>
                    <a:pt x="8491" y="9683"/>
                    <a:pt x="9937" y="12215"/>
                  </a:cubicBezTo>
                  <a:cubicBezTo>
                    <a:pt x="11383" y="14748"/>
                    <a:pt x="11191" y="17876"/>
                    <a:pt x="10612" y="19589"/>
                  </a:cubicBezTo>
                  <a:cubicBezTo>
                    <a:pt x="10033" y="21302"/>
                    <a:pt x="9069" y="21600"/>
                    <a:pt x="8201" y="21302"/>
                  </a:cubicBezTo>
                  <a:cubicBezTo>
                    <a:pt x="7333" y="21004"/>
                    <a:pt x="6562" y="20110"/>
                    <a:pt x="6562" y="17876"/>
                  </a:cubicBezTo>
                  <a:cubicBezTo>
                    <a:pt x="6562" y="15641"/>
                    <a:pt x="7333" y="12066"/>
                    <a:pt x="9937" y="8863"/>
                  </a:cubicBezTo>
                  <a:cubicBezTo>
                    <a:pt x="12541" y="5661"/>
                    <a:pt x="16976" y="2830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3537453" y="154103"/>
              <a:ext cx="202698" cy="59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25" fill="norm" stroke="1" extrusionOk="0">
                  <a:moveTo>
                    <a:pt x="21324" y="234"/>
                  </a:moveTo>
                  <a:cubicBezTo>
                    <a:pt x="20211" y="79"/>
                    <a:pt x="19097" y="-75"/>
                    <a:pt x="17538" y="41"/>
                  </a:cubicBezTo>
                  <a:cubicBezTo>
                    <a:pt x="15980" y="156"/>
                    <a:pt x="13976" y="542"/>
                    <a:pt x="11303" y="1969"/>
                  </a:cubicBezTo>
                  <a:cubicBezTo>
                    <a:pt x="8631" y="3396"/>
                    <a:pt x="5291" y="5865"/>
                    <a:pt x="3064" y="8449"/>
                  </a:cubicBezTo>
                  <a:cubicBezTo>
                    <a:pt x="837" y="11034"/>
                    <a:pt x="-276" y="13734"/>
                    <a:pt x="58" y="15816"/>
                  </a:cubicBezTo>
                  <a:cubicBezTo>
                    <a:pt x="392" y="17899"/>
                    <a:pt x="2173" y="19365"/>
                    <a:pt x="5625" y="20214"/>
                  </a:cubicBezTo>
                  <a:cubicBezTo>
                    <a:pt x="9077" y="21062"/>
                    <a:pt x="14198" y="21294"/>
                    <a:pt x="1932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3777666" y="285546"/>
              <a:ext cx="438735" cy="43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94" fill="norm" stroke="1" extrusionOk="0">
                  <a:moveTo>
                    <a:pt x="649" y="6016"/>
                  </a:moveTo>
                  <a:cubicBezTo>
                    <a:pt x="235" y="5393"/>
                    <a:pt x="-178" y="4770"/>
                    <a:pt x="80" y="3731"/>
                  </a:cubicBezTo>
                  <a:cubicBezTo>
                    <a:pt x="339" y="2693"/>
                    <a:pt x="1269" y="1239"/>
                    <a:pt x="2354" y="512"/>
                  </a:cubicBezTo>
                  <a:cubicBezTo>
                    <a:pt x="3439" y="-215"/>
                    <a:pt x="4679" y="-215"/>
                    <a:pt x="6178" y="823"/>
                  </a:cubicBezTo>
                  <a:cubicBezTo>
                    <a:pt x="7677" y="1862"/>
                    <a:pt x="9433" y="3939"/>
                    <a:pt x="11190" y="6483"/>
                  </a:cubicBezTo>
                  <a:cubicBezTo>
                    <a:pt x="12947" y="9027"/>
                    <a:pt x="14704" y="12039"/>
                    <a:pt x="15996" y="14427"/>
                  </a:cubicBezTo>
                  <a:cubicBezTo>
                    <a:pt x="17288" y="16816"/>
                    <a:pt x="18115" y="18581"/>
                    <a:pt x="18838" y="19723"/>
                  </a:cubicBezTo>
                  <a:cubicBezTo>
                    <a:pt x="19562" y="20866"/>
                    <a:pt x="20182" y="21385"/>
                    <a:pt x="20595" y="21281"/>
                  </a:cubicBezTo>
                  <a:cubicBezTo>
                    <a:pt x="21009" y="21177"/>
                    <a:pt x="21215" y="20450"/>
                    <a:pt x="21422" y="19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3945086" y="306503"/>
              <a:ext cx="169714" cy="413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05" fill="norm" stroke="1" extrusionOk="0">
                  <a:moveTo>
                    <a:pt x="21381" y="329"/>
                  </a:moveTo>
                  <a:cubicBezTo>
                    <a:pt x="20048" y="111"/>
                    <a:pt x="18714" y="-107"/>
                    <a:pt x="17648" y="57"/>
                  </a:cubicBezTo>
                  <a:cubicBezTo>
                    <a:pt x="16581" y="220"/>
                    <a:pt x="15781" y="766"/>
                    <a:pt x="14048" y="2238"/>
                  </a:cubicBezTo>
                  <a:cubicBezTo>
                    <a:pt x="12314" y="3711"/>
                    <a:pt x="9648" y="6111"/>
                    <a:pt x="7114" y="9057"/>
                  </a:cubicBezTo>
                  <a:cubicBezTo>
                    <a:pt x="4581" y="12002"/>
                    <a:pt x="2181" y="15493"/>
                    <a:pt x="981" y="17729"/>
                  </a:cubicBezTo>
                  <a:cubicBezTo>
                    <a:pt x="-219" y="19966"/>
                    <a:pt x="-219" y="20948"/>
                    <a:pt x="448" y="21220"/>
                  </a:cubicBezTo>
                  <a:cubicBezTo>
                    <a:pt x="1114" y="21493"/>
                    <a:pt x="2448" y="21057"/>
                    <a:pt x="3781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4099983" y="50749"/>
              <a:ext cx="198967" cy="17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230" y="214"/>
                  </a:moveTo>
                  <a:cubicBezTo>
                    <a:pt x="1609" y="-37"/>
                    <a:pt x="2987" y="-288"/>
                    <a:pt x="4136" y="842"/>
                  </a:cubicBezTo>
                  <a:cubicBezTo>
                    <a:pt x="5285" y="1972"/>
                    <a:pt x="6204" y="4484"/>
                    <a:pt x="6319" y="7121"/>
                  </a:cubicBezTo>
                  <a:cubicBezTo>
                    <a:pt x="6434" y="9759"/>
                    <a:pt x="5745" y="12521"/>
                    <a:pt x="4940" y="14279"/>
                  </a:cubicBezTo>
                  <a:cubicBezTo>
                    <a:pt x="4136" y="16038"/>
                    <a:pt x="3217" y="16791"/>
                    <a:pt x="2183" y="17796"/>
                  </a:cubicBezTo>
                  <a:cubicBezTo>
                    <a:pt x="1149" y="18800"/>
                    <a:pt x="0" y="20056"/>
                    <a:pt x="0" y="20684"/>
                  </a:cubicBezTo>
                  <a:cubicBezTo>
                    <a:pt x="0" y="21312"/>
                    <a:pt x="1149" y="21312"/>
                    <a:pt x="4940" y="20810"/>
                  </a:cubicBezTo>
                  <a:cubicBezTo>
                    <a:pt x="8732" y="20307"/>
                    <a:pt x="15166" y="19303"/>
                    <a:pt x="21600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4335406" y="496790"/>
              <a:ext cx="182879" cy="4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03" fill="norm" stroke="1" extrusionOk="0">
                  <a:moveTo>
                    <a:pt x="13445" y="15456"/>
                  </a:moveTo>
                  <a:cubicBezTo>
                    <a:pt x="13445" y="14548"/>
                    <a:pt x="13445" y="13639"/>
                    <a:pt x="12832" y="13134"/>
                  </a:cubicBezTo>
                  <a:cubicBezTo>
                    <a:pt x="12218" y="12630"/>
                    <a:pt x="10991" y="12529"/>
                    <a:pt x="9518" y="12882"/>
                  </a:cubicBezTo>
                  <a:cubicBezTo>
                    <a:pt x="8045" y="13235"/>
                    <a:pt x="6327" y="14043"/>
                    <a:pt x="4609" y="15305"/>
                  </a:cubicBezTo>
                  <a:cubicBezTo>
                    <a:pt x="2891" y="16566"/>
                    <a:pt x="1173" y="18282"/>
                    <a:pt x="436" y="19392"/>
                  </a:cubicBezTo>
                  <a:cubicBezTo>
                    <a:pt x="-300" y="20503"/>
                    <a:pt x="-55" y="21007"/>
                    <a:pt x="805" y="21260"/>
                  </a:cubicBezTo>
                  <a:cubicBezTo>
                    <a:pt x="1664" y="21512"/>
                    <a:pt x="3136" y="21512"/>
                    <a:pt x="5591" y="20604"/>
                  </a:cubicBezTo>
                  <a:cubicBezTo>
                    <a:pt x="8045" y="19695"/>
                    <a:pt x="11482" y="17878"/>
                    <a:pt x="14059" y="15355"/>
                  </a:cubicBezTo>
                  <a:cubicBezTo>
                    <a:pt x="16636" y="12832"/>
                    <a:pt x="18355" y="9602"/>
                    <a:pt x="19459" y="7078"/>
                  </a:cubicBezTo>
                  <a:cubicBezTo>
                    <a:pt x="20564" y="4555"/>
                    <a:pt x="21055" y="2738"/>
                    <a:pt x="21177" y="1577"/>
                  </a:cubicBezTo>
                  <a:cubicBezTo>
                    <a:pt x="21300" y="417"/>
                    <a:pt x="21055" y="-88"/>
                    <a:pt x="20318" y="13"/>
                  </a:cubicBezTo>
                  <a:cubicBezTo>
                    <a:pt x="19582" y="114"/>
                    <a:pt x="18355" y="820"/>
                    <a:pt x="17127" y="2890"/>
                  </a:cubicBezTo>
                  <a:cubicBezTo>
                    <a:pt x="15900" y="4959"/>
                    <a:pt x="14673" y="8391"/>
                    <a:pt x="14182" y="10964"/>
                  </a:cubicBezTo>
                  <a:cubicBezTo>
                    <a:pt x="13691" y="13538"/>
                    <a:pt x="13936" y="15254"/>
                    <a:pt x="14427" y="16364"/>
                  </a:cubicBezTo>
                  <a:cubicBezTo>
                    <a:pt x="14918" y="17475"/>
                    <a:pt x="15655" y="17979"/>
                    <a:pt x="16759" y="18131"/>
                  </a:cubicBezTo>
                  <a:cubicBezTo>
                    <a:pt x="17864" y="18282"/>
                    <a:pt x="19336" y="18080"/>
                    <a:pt x="20809" y="17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605866" y="554204"/>
              <a:ext cx="112185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130"/>
                  </a:moveTo>
                  <a:cubicBezTo>
                    <a:pt x="21600" y="2504"/>
                    <a:pt x="21600" y="1878"/>
                    <a:pt x="21396" y="1252"/>
                  </a:cubicBezTo>
                  <a:cubicBezTo>
                    <a:pt x="21192" y="626"/>
                    <a:pt x="20785" y="0"/>
                    <a:pt x="18136" y="0"/>
                  </a:cubicBezTo>
                  <a:cubicBezTo>
                    <a:pt x="15487" y="0"/>
                    <a:pt x="10596" y="626"/>
                    <a:pt x="7336" y="2035"/>
                  </a:cubicBezTo>
                  <a:cubicBezTo>
                    <a:pt x="4075" y="3443"/>
                    <a:pt x="2445" y="5635"/>
                    <a:pt x="1426" y="8504"/>
                  </a:cubicBezTo>
                  <a:cubicBezTo>
                    <a:pt x="408" y="11374"/>
                    <a:pt x="0" y="14922"/>
                    <a:pt x="0" y="17217"/>
                  </a:cubicBezTo>
                  <a:cubicBezTo>
                    <a:pt x="0" y="19513"/>
                    <a:pt x="408" y="20557"/>
                    <a:pt x="8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4546599" y="776454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4400"/>
                    <a:pt x="11040" y="7200"/>
                    <a:pt x="14640" y="3600"/>
                  </a:cubicBezTo>
                  <a:cubicBezTo>
                    <a:pt x="18240" y="0"/>
                    <a:pt x="199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259517" y="312904"/>
              <a:ext cx="397385" cy="51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80" fill="norm" stroke="1" extrusionOk="0">
                  <a:moveTo>
                    <a:pt x="250" y="0"/>
                  </a:moveTo>
                  <a:cubicBezTo>
                    <a:pt x="2650" y="1244"/>
                    <a:pt x="5050" y="2489"/>
                    <a:pt x="7907" y="4089"/>
                  </a:cubicBezTo>
                  <a:cubicBezTo>
                    <a:pt x="10764" y="5689"/>
                    <a:pt x="14078" y="7644"/>
                    <a:pt x="16250" y="8889"/>
                  </a:cubicBezTo>
                  <a:cubicBezTo>
                    <a:pt x="18421" y="10133"/>
                    <a:pt x="19450" y="10667"/>
                    <a:pt x="20193" y="11067"/>
                  </a:cubicBezTo>
                  <a:cubicBezTo>
                    <a:pt x="20936" y="11467"/>
                    <a:pt x="21393" y="11733"/>
                    <a:pt x="21450" y="12089"/>
                  </a:cubicBezTo>
                  <a:cubicBezTo>
                    <a:pt x="21507" y="12444"/>
                    <a:pt x="21164" y="12889"/>
                    <a:pt x="19793" y="13511"/>
                  </a:cubicBezTo>
                  <a:cubicBezTo>
                    <a:pt x="18421" y="14133"/>
                    <a:pt x="16021" y="14933"/>
                    <a:pt x="13221" y="15867"/>
                  </a:cubicBezTo>
                  <a:cubicBezTo>
                    <a:pt x="10421" y="16800"/>
                    <a:pt x="7221" y="17867"/>
                    <a:pt x="5050" y="18667"/>
                  </a:cubicBezTo>
                  <a:cubicBezTo>
                    <a:pt x="2878" y="19467"/>
                    <a:pt x="1736" y="20000"/>
                    <a:pt x="993" y="20444"/>
                  </a:cubicBezTo>
                  <a:cubicBezTo>
                    <a:pt x="250" y="20889"/>
                    <a:pt x="-93" y="21244"/>
                    <a:pt x="21" y="21422"/>
                  </a:cubicBezTo>
                  <a:cubicBezTo>
                    <a:pt x="136" y="21600"/>
                    <a:pt x="707" y="21600"/>
                    <a:pt x="1278" y="21556"/>
                  </a:cubicBezTo>
                  <a:cubicBezTo>
                    <a:pt x="1850" y="21511"/>
                    <a:pt x="2421" y="21422"/>
                    <a:pt x="2993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6113837" y="318271"/>
              <a:ext cx="330735" cy="45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50" fill="norm" stroke="1" extrusionOk="0">
                  <a:moveTo>
                    <a:pt x="16894" y="342"/>
                  </a:moveTo>
                  <a:cubicBezTo>
                    <a:pt x="15253" y="46"/>
                    <a:pt x="13613" y="-250"/>
                    <a:pt x="11699" y="342"/>
                  </a:cubicBezTo>
                  <a:cubicBezTo>
                    <a:pt x="9785" y="934"/>
                    <a:pt x="7598" y="2413"/>
                    <a:pt x="5684" y="4238"/>
                  </a:cubicBezTo>
                  <a:cubicBezTo>
                    <a:pt x="3770" y="6062"/>
                    <a:pt x="2129" y="8232"/>
                    <a:pt x="1172" y="10303"/>
                  </a:cubicBezTo>
                  <a:cubicBezTo>
                    <a:pt x="215" y="12375"/>
                    <a:pt x="-58" y="14347"/>
                    <a:pt x="10" y="15580"/>
                  </a:cubicBezTo>
                  <a:cubicBezTo>
                    <a:pt x="79" y="16813"/>
                    <a:pt x="489" y="17306"/>
                    <a:pt x="1788" y="17701"/>
                  </a:cubicBezTo>
                  <a:cubicBezTo>
                    <a:pt x="3086" y="18095"/>
                    <a:pt x="5274" y="18391"/>
                    <a:pt x="8145" y="17799"/>
                  </a:cubicBezTo>
                  <a:cubicBezTo>
                    <a:pt x="11015" y="17208"/>
                    <a:pt x="14570" y="15728"/>
                    <a:pt x="17099" y="13755"/>
                  </a:cubicBezTo>
                  <a:cubicBezTo>
                    <a:pt x="19628" y="11783"/>
                    <a:pt x="21132" y="9317"/>
                    <a:pt x="21337" y="6999"/>
                  </a:cubicBezTo>
                  <a:cubicBezTo>
                    <a:pt x="21542" y="4682"/>
                    <a:pt x="20448" y="2512"/>
                    <a:pt x="18603" y="1279"/>
                  </a:cubicBezTo>
                  <a:cubicBezTo>
                    <a:pt x="16757" y="46"/>
                    <a:pt x="14160" y="-250"/>
                    <a:pt x="12041" y="292"/>
                  </a:cubicBezTo>
                  <a:cubicBezTo>
                    <a:pt x="9922" y="835"/>
                    <a:pt x="8281" y="2216"/>
                    <a:pt x="7871" y="3942"/>
                  </a:cubicBezTo>
                  <a:cubicBezTo>
                    <a:pt x="7461" y="5668"/>
                    <a:pt x="8281" y="7739"/>
                    <a:pt x="9785" y="10254"/>
                  </a:cubicBezTo>
                  <a:cubicBezTo>
                    <a:pt x="11289" y="12769"/>
                    <a:pt x="13476" y="15728"/>
                    <a:pt x="14980" y="17651"/>
                  </a:cubicBezTo>
                  <a:cubicBezTo>
                    <a:pt x="16484" y="19575"/>
                    <a:pt x="17304" y="20462"/>
                    <a:pt x="18124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6501187" y="700254"/>
              <a:ext cx="126749" cy="17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85" fill="norm" stroke="1" extrusionOk="0">
                  <a:moveTo>
                    <a:pt x="20057" y="6171"/>
                  </a:moveTo>
                  <a:cubicBezTo>
                    <a:pt x="17967" y="5143"/>
                    <a:pt x="15877" y="4114"/>
                    <a:pt x="12741" y="4886"/>
                  </a:cubicBezTo>
                  <a:cubicBezTo>
                    <a:pt x="9606" y="5657"/>
                    <a:pt x="5425" y="8229"/>
                    <a:pt x="2986" y="10929"/>
                  </a:cubicBezTo>
                  <a:cubicBezTo>
                    <a:pt x="548" y="13629"/>
                    <a:pt x="-149" y="16457"/>
                    <a:pt x="25" y="18386"/>
                  </a:cubicBezTo>
                  <a:cubicBezTo>
                    <a:pt x="199" y="20314"/>
                    <a:pt x="1245" y="21343"/>
                    <a:pt x="4032" y="21471"/>
                  </a:cubicBezTo>
                  <a:cubicBezTo>
                    <a:pt x="6819" y="21600"/>
                    <a:pt x="11348" y="20829"/>
                    <a:pt x="15006" y="18257"/>
                  </a:cubicBezTo>
                  <a:cubicBezTo>
                    <a:pt x="18664" y="15686"/>
                    <a:pt x="21451" y="11314"/>
                    <a:pt x="20754" y="7971"/>
                  </a:cubicBezTo>
                  <a:cubicBezTo>
                    <a:pt x="20057" y="4629"/>
                    <a:pt x="15877" y="2314"/>
                    <a:pt x="116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6714865" y="535154"/>
              <a:ext cx="137997" cy="36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00" fill="norm" stroke="1" extrusionOk="0">
                  <a:moveTo>
                    <a:pt x="8386" y="0"/>
                  </a:moveTo>
                  <a:cubicBezTo>
                    <a:pt x="6750" y="2607"/>
                    <a:pt x="5113" y="5214"/>
                    <a:pt x="3968" y="8317"/>
                  </a:cubicBezTo>
                  <a:cubicBezTo>
                    <a:pt x="2822" y="11421"/>
                    <a:pt x="2168" y="15021"/>
                    <a:pt x="1513" y="17379"/>
                  </a:cubicBezTo>
                  <a:cubicBezTo>
                    <a:pt x="859" y="19738"/>
                    <a:pt x="204" y="20855"/>
                    <a:pt x="41" y="21041"/>
                  </a:cubicBezTo>
                  <a:cubicBezTo>
                    <a:pt x="-123" y="21228"/>
                    <a:pt x="204" y="20483"/>
                    <a:pt x="1186" y="19241"/>
                  </a:cubicBezTo>
                  <a:cubicBezTo>
                    <a:pt x="2168" y="18000"/>
                    <a:pt x="3804" y="16262"/>
                    <a:pt x="6095" y="15083"/>
                  </a:cubicBezTo>
                  <a:cubicBezTo>
                    <a:pt x="8386" y="13903"/>
                    <a:pt x="11332" y="13283"/>
                    <a:pt x="13622" y="13097"/>
                  </a:cubicBezTo>
                  <a:cubicBezTo>
                    <a:pt x="15913" y="12910"/>
                    <a:pt x="17550" y="13159"/>
                    <a:pt x="18859" y="13593"/>
                  </a:cubicBezTo>
                  <a:cubicBezTo>
                    <a:pt x="20168" y="14028"/>
                    <a:pt x="21150" y="14648"/>
                    <a:pt x="21313" y="15641"/>
                  </a:cubicBezTo>
                  <a:cubicBezTo>
                    <a:pt x="21477" y="16634"/>
                    <a:pt x="20822" y="18000"/>
                    <a:pt x="18368" y="19055"/>
                  </a:cubicBezTo>
                  <a:cubicBezTo>
                    <a:pt x="15913" y="20110"/>
                    <a:pt x="11659" y="20855"/>
                    <a:pt x="8713" y="21228"/>
                  </a:cubicBezTo>
                  <a:cubicBezTo>
                    <a:pt x="5768" y="21600"/>
                    <a:pt x="4132" y="21600"/>
                    <a:pt x="2986" y="21166"/>
                  </a:cubicBezTo>
                  <a:cubicBezTo>
                    <a:pt x="1841" y="20731"/>
                    <a:pt x="1186" y="19862"/>
                    <a:pt x="2168" y="19179"/>
                  </a:cubicBezTo>
                  <a:cubicBezTo>
                    <a:pt x="3150" y="18497"/>
                    <a:pt x="5768" y="18000"/>
                    <a:pt x="8386" y="17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883349" y="714601"/>
              <a:ext cx="119759" cy="25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078" fill="norm" stroke="1" extrusionOk="0">
                  <a:moveTo>
                    <a:pt x="17884" y="4111"/>
                  </a:moveTo>
                  <a:cubicBezTo>
                    <a:pt x="19374" y="3403"/>
                    <a:pt x="20864" y="2695"/>
                    <a:pt x="21050" y="1987"/>
                  </a:cubicBezTo>
                  <a:cubicBezTo>
                    <a:pt x="21236" y="1278"/>
                    <a:pt x="20119" y="570"/>
                    <a:pt x="18629" y="216"/>
                  </a:cubicBezTo>
                  <a:cubicBezTo>
                    <a:pt x="17139" y="-138"/>
                    <a:pt x="15277" y="-138"/>
                    <a:pt x="12484" y="836"/>
                  </a:cubicBezTo>
                  <a:cubicBezTo>
                    <a:pt x="9691" y="1810"/>
                    <a:pt x="5967" y="3757"/>
                    <a:pt x="5408" y="5616"/>
                  </a:cubicBezTo>
                  <a:cubicBezTo>
                    <a:pt x="4850" y="7475"/>
                    <a:pt x="7457" y="9246"/>
                    <a:pt x="10436" y="11193"/>
                  </a:cubicBezTo>
                  <a:cubicBezTo>
                    <a:pt x="13415" y="13141"/>
                    <a:pt x="16767" y="15265"/>
                    <a:pt x="18443" y="16770"/>
                  </a:cubicBezTo>
                  <a:cubicBezTo>
                    <a:pt x="20119" y="18275"/>
                    <a:pt x="20119" y="19160"/>
                    <a:pt x="17512" y="19957"/>
                  </a:cubicBezTo>
                  <a:cubicBezTo>
                    <a:pt x="14905" y="20754"/>
                    <a:pt x="9691" y="21462"/>
                    <a:pt x="6153" y="20842"/>
                  </a:cubicBezTo>
                  <a:cubicBezTo>
                    <a:pt x="2615" y="20223"/>
                    <a:pt x="753" y="18275"/>
                    <a:pt x="195" y="16859"/>
                  </a:cubicBezTo>
                  <a:cubicBezTo>
                    <a:pt x="-364" y="15442"/>
                    <a:pt x="381" y="14557"/>
                    <a:pt x="1126" y="13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7080249" y="312904"/>
              <a:ext cx="165047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5670" y="0"/>
                  </a:moveTo>
                  <a:cubicBezTo>
                    <a:pt x="8640" y="929"/>
                    <a:pt x="11610" y="1858"/>
                    <a:pt x="14445" y="3600"/>
                  </a:cubicBezTo>
                  <a:cubicBezTo>
                    <a:pt x="17280" y="5342"/>
                    <a:pt x="19980" y="7897"/>
                    <a:pt x="20790" y="10374"/>
                  </a:cubicBezTo>
                  <a:cubicBezTo>
                    <a:pt x="21600" y="12852"/>
                    <a:pt x="20520" y="15252"/>
                    <a:pt x="17820" y="17110"/>
                  </a:cubicBezTo>
                  <a:cubicBezTo>
                    <a:pt x="15120" y="18968"/>
                    <a:pt x="10800" y="20284"/>
                    <a:pt x="7560" y="20942"/>
                  </a:cubicBezTo>
                  <a:cubicBezTo>
                    <a:pt x="4320" y="21600"/>
                    <a:pt x="216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2133549" y="1699123"/>
              <a:ext cx="133635" cy="66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478" fill="norm" stroke="1" extrusionOk="0">
                  <a:moveTo>
                    <a:pt x="3935" y="10534"/>
                  </a:moveTo>
                  <a:cubicBezTo>
                    <a:pt x="4916" y="12640"/>
                    <a:pt x="5898" y="14746"/>
                    <a:pt x="6880" y="16444"/>
                  </a:cubicBezTo>
                  <a:cubicBezTo>
                    <a:pt x="7862" y="18142"/>
                    <a:pt x="8844" y="19432"/>
                    <a:pt x="9335" y="20281"/>
                  </a:cubicBezTo>
                  <a:cubicBezTo>
                    <a:pt x="9825" y="21130"/>
                    <a:pt x="9825" y="21538"/>
                    <a:pt x="9662" y="21470"/>
                  </a:cubicBezTo>
                  <a:cubicBezTo>
                    <a:pt x="9498" y="21402"/>
                    <a:pt x="9171" y="20859"/>
                    <a:pt x="8025" y="19568"/>
                  </a:cubicBezTo>
                  <a:cubicBezTo>
                    <a:pt x="6880" y="18278"/>
                    <a:pt x="4916" y="16240"/>
                    <a:pt x="3444" y="14066"/>
                  </a:cubicBezTo>
                  <a:cubicBezTo>
                    <a:pt x="1971" y="11893"/>
                    <a:pt x="989" y="9583"/>
                    <a:pt x="498" y="7647"/>
                  </a:cubicBezTo>
                  <a:cubicBezTo>
                    <a:pt x="7" y="5712"/>
                    <a:pt x="7" y="4149"/>
                    <a:pt x="498" y="3063"/>
                  </a:cubicBezTo>
                  <a:cubicBezTo>
                    <a:pt x="989" y="1976"/>
                    <a:pt x="1971" y="1364"/>
                    <a:pt x="3116" y="923"/>
                  </a:cubicBezTo>
                  <a:cubicBezTo>
                    <a:pt x="4262" y="481"/>
                    <a:pt x="5571" y="210"/>
                    <a:pt x="7044" y="74"/>
                  </a:cubicBezTo>
                  <a:cubicBezTo>
                    <a:pt x="8516" y="-62"/>
                    <a:pt x="10153" y="-62"/>
                    <a:pt x="12607" y="515"/>
                  </a:cubicBezTo>
                  <a:cubicBezTo>
                    <a:pt x="15062" y="1093"/>
                    <a:pt x="18335" y="2247"/>
                    <a:pt x="19807" y="3640"/>
                  </a:cubicBezTo>
                  <a:cubicBezTo>
                    <a:pt x="21280" y="5032"/>
                    <a:pt x="20953" y="6663"/>
                    <a:pt x="18007" y="7817"/>
                  </a:cubicBezTo>
                  <a:cubicBezTo>
                    <a:pt x="15062" y="8972"/>
                    <a:pt x="9498" y="9651"/>
                    <a:pt x="5898" y="9991"/>
                  </a:cubicBezTo>
                  <a:cubicBezTo>
                    <a:pt x="2298" y="10330"/>
                    <a:pt x="662" y="10330"/>
                    <a:pt x="171" y="10229"/>
                  </a:cubicBezTo>
                  <a:cubicBezTo>
                    <a:pt x="-320" y="10127"/>
                    <a:pt x="335" y="9923"/>
                    <a:pt x="989" y="9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2286000" y="1938504"/>
              <a:ext cx="184151" cy="30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8816"/>
                  </a:moveTo>
                  <a:cubicBezTo>
                    <a:pt x="1241" y="8522"/>
                    <a:pt x="2483" y="8229"/>
                    <a:pt x="4469" y="9037"/>
                  </a:cubicBezTo>
                  <a:cubicBezTo>
                    <a:pt x="6455" y="9845"/>
                    <a:pt x="9186" y="11755"/>
                    <a:pt x="10552" y="13445"/>
                  </a:cubicBezTo>
                  <a:cubicBezTo>
                    <a:pt x="11917" y="15135"/>
                    <a:pt x="11917" y="16604"/>
                    <a:pt x="11545" y="17927"/>
                  </a:cubicBezTo>
                  <a:cubicBezTo>
                    <a:pt x="11172" y="19249"/>
                    <a:pt x="10428" y="20424"/>
                    <a:pt x="9434" y="21012"/>
                  </a:cubicBezTo>
                  <a:cubicBezTo>
                    <a:pt x="8441" y="21600"/>
                    <a:pt x="7200" y="21600"/>
                    <a:pt x="6083" y="19690"/>
                  </a:cubicBezTo>
                  <a:cubicBezTo>
                    <a:pt x="4966" y="17780"/>
                    <a:pt x="3972" y="13959"/>
                    <a:pt x="4593" y="10800"/>
                  </a:cubicBezTo>
                  <a:cubicBezTo>
                    <a:pt x="5214" y="7641"/>
                    <a:pt x="7448" y="5143"/>
                    <a:pt x="10552" y="3453"/>
                  </a:cubicBezTo>
                  <a:cubicBezTo>
                    <a:pt x="13655" y="1763"/>
                    <a:pt x="17628" y="8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2571349" y="1784854"/>
              <a:ext cx="184552" cy="45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58" fill="norm" stroke="1" extrusionOk="0">
                  <a:moveTo>
                    <a:pt x="16791" y="1867"/>
                  </a:moveTo>
                  <a:cubicBezTo>
                    <a:pt x="16549" y="1265"/>
                    <a:pt x="16306" y="662"/>
                    <a:pt x="15214" y="310"/>
                  </a:cubicBezTo>
                  <a:cubicBezTo>
                    <a:pt x="14122" y="-42"/>
                    <a:pt x="12180" y="-142"/>
                    <a:pt x="10360" y="260"/>
                  </a:cubicBezTo>
                  <a:cubicBezTo>
                    <a:pt x="8540" y="662"/>
                    <a:pt x="6841" y="1566"/>
                    <a:pt x="4899" y="3826"/>
                  </a:cubicBezTo>
                  <a:cubicBezTo>
                    <a:pt x="2958" y="6087"/>
                    <a:pt x="773" y="9704"/>
                    <a:pt x="167" y="12366"/>
                  </a:cubicBezTo>
                  <a:cubicBezTo>
                    <a:pt x="-440" y="15028"/>
                    <a:pt x="531" y="16736"/>
                    <a:pt x="4293" y="18092"/>
                  </a:cubicBezTo>
                  <a:cubicBezTo>
                    <a:pt x="8054" y="19449"/>
                    <a:pt x="14607" y="20453"/>
                    <a:pt x="2116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2940050" y="1822626"/>
              <a:ext cx="393701" cy="31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5226" y="8153"/>
                  </a:moveTo>
                  <a:cubicBezTo>
                    <a:pt x="3948" y="7870"/>
                    <a:pt x="2671" y="7588"/>
                    <a:pt x="1684" y="6882"/>
                  </a:cubicBezTo>
                  <a:cubicBezTo>
                    <a:pt x="697" y="6176"/>
                    <a:pt x="0" y="5047"/>
                    <a:pt x="0" y="3635"/>
                  </a:cubicBezTo>
                  <a:cubicBezTo>
                    <a:pt x="0" y="2223"/>
                    <a:pt x="697" y="529"/>
                    <a:pt x="2148" y="106"/>
                  </a:cubicBezTo>
                  <a:cubicBezTo>
                    <a:pt x="3600" y="-318"/>
                    <a:pt x="5806" y="529"/>
                    <a:pt x="8129" y="2788"/>
                  </a:cubicBezTo>
                  <a:cubicBezTo>
                    <a:pt x="10452" y="5047"/>
                    <a:pt x="12890" y="8717"/>
                    <a:pt x="14574" y="11541"/>
                  </a:cubicBezTo>
                  <a:cubicBezTo>
                    <a:pt x="16258" y="14364"/>
                    <a:pt x="17187" y="16341"/>
                    <a:pt x="18232" y="17823"/>
                  </a:cubicBezTo>
                  <a:cubicBezTo>
                    <a:pt x="19277" y="19306"/>
                    <a:pt x="20439" y="20294"/>
                    <a:pt x="2160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102599" y="1767054"/>
              <a:ext cx="161301" cy="49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20" fill="norm" stroke="1" extrusionOk="0">
                  <a:moveTo>
                    <a:pt x="21377" y="0"/>
                  </a:moveTo>
                  <a:cubicBezTo>
                    <a:pt x="18011" y="2390"/>
                    <a:pt x="14645" y="4780"/>
                    <a:pt x="11699" y="7215"/>
                  </a:cubicBezTo>
                  <a:cubicBezTo>
                    <a:pt x="8754" y="9651"/>
                    <a:pt x="6229" y="12133"/>
                    <a:pt x="4406" y="14293"/>
                  </a:cubicBezTo>
                  <a:cubicBezTo>
                    <a:pt x="2582" y="16453"/>
                    <a:pt x="1460" y="18291"/>
                    <a:pt x="759" y="19532"/>
                  </a:cubicBezTo>
                  <a:cubicBezTo>
                    <a:pt x="58" y="20773"/>
                    <a:pt x="-223" y="21416"/>
                    <a:pt x="198" y="21508"/>
                  </a:cubicBezTo>
                  <a:cubicBezTo>
                    <a:pt x="619" y="21600"/>
                    <a:pt x="1741" y="21140"/>
                    <a:pt x="286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3213100" y="1535937"/>
              <a:ext cx="247651" cy="21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3299"/>
                  </a:moveTo>
                  <a:cubicBezTo>
                    <a:pt x="0" y="2280"/>
                    <a:pt x="0" y="1261"/>
                    <a:pt x="462" y="650"/>
                  </a:cubicBezTo>
                  <a:cubicBezTo>
                    <a:pt x="923" y="39"/>
                    <a:pt x="1846" y="-165"/>
                    <a:pt x="3138" y="141"/>
                  </a:cubicBezTo>
                  <a:cubicBezTo>
                    <a:pt x="4431" y="446"/>
                    <a:pt x="6092" y="1261"/>
                    <a:pt x="7108" y="3299"/>
                  </a:cubicBezTo>
                  <a:cubicBezTo>
                    <a:pt x="8123" y="5337"/>
                    <a:pt x="8492" y="8597"/>
                    <a:pt x="8308" y="10839"/>
                  </a:cubicBezTo>
                  <a:cubicBezTo>
                    <a:pt x="8123" y="13080"/>
                    <a:pt x="7385" y="14303"/>
                    <a:pt x="6554" y="15933"/>
                  </a:cubicBezTo>
                  <a:cubicBezTo>
                    <a:pt x="5723" y="17563"/>
                    <a:pt x="4800" y="19601"/>
                    <a:pt x="4800" y="20518"/>
                  </a:cubicBezTo>
                  <a:cubicBezTo>
                    <a:pt x="4800" y="21435"/>
                    <a:pt x="5723" y="21231"/>
                    <a:pt x="8677" y="20314"/>
                  </a:cubicBezTo>
                  <a:cubicBezTo>
                    <a:pt x="11631" y="19397"/>
                    <a:pt x="16615" y="17767"/>
                    <a:pt x="21600" y="16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3459535" y="1980837"/>
              <a:ext cx="185366" cy="33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38" fill="norm" stroke="1" extrusionOk="0">
                  <a:moveTo>
                    <a:pt x="12659" y="14400"/>
                  </a:moveTo>
                  <a:cubicBezTo>
                    <a:pt x="11677" y="13992"/>
                    <a:pt x="10695" y="13585"/>
                    <a:pt x="8854" y="13857"/>
                  </a:cubicBezTo>
                  <a:cubicBezTo>
                    <a:pt x="7013" y="14128"/>
                    <a:pt x="4313" y="15079"/>
                    <a:pt x="2595" y="16234"/>
                  </a:cubicBezTo>
                  <a:cubicBezTo>
                    <a:pt x="877" y="17389"/>
                    <a:pt x="140" y="18747"/>
                    <a:pt x="18" y="19766"/>
                  </a:cubicBezTo>
                  <a:cubicBezTo>
                    <a:pt x="-105" y="20785"/>
                    <a:pt x="386" y="21464"/>
                    <a:pt x="1859" y="21532"/>
                  </a:cubicBezTo>
                  <a:cubicBezTo>
                    <a:pt x="3331" y="21600"/>
                    <a:pt x="5786" y="21057"/>
                    <a:pt x="8486" y="19494"/>
                  </a:cubicBezTo>
                  <a:cubicBezTo>
                    <a:pt x="11186" y="17932"/>
                    <a:pt x="14131" y="15351"/>
                    <a:pt x="15604" y="12158"/>
                  </a:cubicBezTo>
                  <a:cubicBezTo>
                    <a:pt x="17077" y="8966"/>
                    <a:pt x="17077" y="5162"/>
                    <a:pt x="16831" y="2921"/>
                  </a:cubicBezTo>
                  <a:cubicBezTo>
                    <a:pt x="16586" y="679"/>
                    <a:pt x="16095" y="0"/>
                    <a:pt x="15359" y="0"/>
                  </a:cubicBezTo>
                  <a:cubicBezTo>
                    <a:pt x="14622" y="0"/>
                    <a:pt x="13640" y="679"/>
                    <a:pt x="12781" y="2853"/>
                  </a:cubicBezTo>
                  <a:cubicBezTo>
                    <a:pt x="11922" y="5026"/>
                    <a:pt x="11186" y="8694"/>
                    <a:pt x="11922" y="11751"/>
                  </a:cubicBezTo>
                  <a:cubicBezTo>
                    <a:pt x="12659" y="14808"/>
                    <a:pt x="14868" y="17253"/>
                    <a:pt x="16709" y="18543"/>
                  </a:cubicBezTo>
                  <a:cubicBezTo>
                    <a:pt x="18550" y="19834"/>
                    <a:pt x="20022" y="19970"/>
                    <a:pt x="21495" y="20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3722796" y="2007144"/>
              <a:ext cx="80855" cy="30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36" fill="norm" stroke="1" extrusionOk="0">
                  <a:moveTo>
                    <a:pt x="21156" y="979"/>
                  </a:moveTo>
                  <a:cubicBezTo>
                    <a:pt x="18941" y="532"/>
                    <a:pt x="16725" y="85"/>
                    <a:pt x="14233" y="10"/>
                  </a:cubicBezTo>
                  <a:cubicBezTo>
                    <a:pt x="11741" y="-64"/>
                    <a:pt x="8971" y="234"/>
                    <a:pt x="6202" y="1500"/>
                  </a:cubicBezTo>
                  <a:cubicBezTo>
                    <a:pt x="3433" y="2766"/>
                    <a:pt x="664" y="5001"/>
                    <a:pt x="110" y="8129"/>
                  </a:cubicBezTo>
                  <a:cubicBezTo>
                    <a:pt x="-444" y="11257"/>
                    <a:pt x="1218" y="15279"/>
                    <a:pt x="2325" y="17663"/>
                  </a:cubicBezTo>
                  <a:cubicBezTo>
                    <a:pt x="3433" y="20046"/>
                    <a:pt x="3987" y="20791"/>
                    <a:pt x="4541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3665651" y="2167104"/>
              <a:ext cx="16974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386" y="21600"/>
                  </a:moveTo>
                  <a:cubicBezTo>
                    <a:pt x="586" y="18000"/>
                    <a:pt x="-214" y="14400"/>
                    <a:pt x="53" y="11880"/>
                  </a:cubicBezTo>
                  <a:cubicBezTo>
                    <a:pt x="319" y="9360"/>
                    <a:pt x="1653" y="7920"/>
                    <a:pt x="5386" y="6120"/>
                  </a:cubicBezTo>
                  <a:cubicBezTo>
                    <a:pt x="9119" y="4320"/>
                    <a:pt x="15253" y="216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3892549" y="2173454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3886199" y="2256004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4070349" y="2059154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169"/>
                    <a:pt x="2880" y="10338"/>
                    <a:pt x="6480" y="13938"/>
                  </a:cubicBezTo>
                  <a:cubicBezTo>
                    <a:pt x="10080" y="17538"/>
                    <a:pt x="15840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4781549" y="1792454"/>
              <a:ext cx="36962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cubicBezTo>
                    <a:pt x="3191" y="1611"/>
                    <a:pt x="6382" y="3221"/>
                    <a:pt x="9695" y="4832"/>
                  </a:cubicBezTo>
                  <a:cubicBezTo>
                    <a:pt x="13009" y="6442"/>
                    <a:pt x="16445" y="8053"/>
                    <a:pt x="18409" y="9095"/>
                  </a:cubicBezTo>
                  <a:cubicBezTo>
                    <a:pt x="20373" y="10137"/>
                    <a:pt x="20864" y="10611"/>
                    <a:pt x="21170" y="11179"/>
                  </a:cubicBezTo>
                  <a:cubicBezTo>
                    <a:pt x="21477" y="11747"/>
                    <a:pt x="21600" y="12411"/>
                    <a:pt x="21048" y="13168"/>
                  </a:cubicBezTo>
                  <a:cubicBezTo>
                    <a:pt x="20495" y="13926"/>
                    <a:pt x="19268" y="14779"/>
                    <a:pt x="17243" y="15963"/>
                  </a:cubicBezTo>
                  <a:cubicBezTo>
                    <a:pt x="15218" y="17147"/>
                    <a:pt x="12395" y="18663"/>
                    <a:pt x="10677" y="19658"/>
                  </a:cubicBezTo>
                  <a:cubicBezTo>
                    <a:pt x="8959" y="20653"/>
                    <a:pt x="8345" y="21126"/>
                    <a:pt x="7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5672495" y="1780698"/>
              <a:ext cx="273892" cy="42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445" fill="norm" stroke="1" extrusionOk="0">
                  <a:moveTo>
                    <a:pt x="13392" y="3481"/>
                  </a:moveTo>
                  <a:cubicBezTo>
                    <a:pt x="13392" y="2518"/>
                    <a:pt x="13392" y="1556"/>
                    <a:pt x="12990" y="914"/>
                  </a:cubicBezTo>
                  <a:cubicBezTo>
                    <a:pt x="12587" y="273"/>
                    <a:pt x="11781" y="-48"/>
                    <a:pt x="10410" y="5"/>
                  </a:cubicBezTo>
                  <a:cubicBezTo>
                    <a:pt x="9040" y="59"/>
                    <a:pt x="7106" y="487"/>
                    <a:pt x="5333" y="1930"/>
                  </a:cubicBezTo>
                  <a:cubicBezTo>
                    <a:pt x="3560" y="3374"/>
                    <a:pt x="1948" y="5833"/>
                    <a:pt x="981" y="8774"/>
                  </a:cubicBezTo>
                  <a:cubicBezTo>
                    <a:pt x="13" y="11714"/>
                    <a:pt x="-309" y="15136"/>
                    <a:pt x="336" y="17221"/>
                  </a:cubicBezTo>
                  <a:cubicBezTo>
                    <a:pt x="981" y="19306"/>
                    <a:pt x="2592" y="20055"/>
                    <a:pt x="5091" y="20001"/>
                  </a:cubicBezTo>
                  <a:cubicBezTo>
                    <a:pt x="7590" y="19948"/>
                    <a:pt x="10975" y="19093"/>
                    <a:pt x="13876" y="17328"/>
                  </a:cubicBezTo>
                  <a:cubicBezTo>
                    <a:pt x="16778" y="15564"/>
                    <a:pt x="19195" y="12891"/>
                    <a:pt x="20243" y="10003"/>
                  </a:cubicBezTo>
                  <a:cubicBezTo>
                    <a:pt x="21291" y="7116"/>
                    <a:pt x="20969" y="4015"/>
                    <a:pt x="19518" y="2197"/>
                  </a:cubicBezTo>
                  <a:cubicBezTo>
                    <a:pt x="18067" y="380"/>
                    <a:pt x="15488" y="-155"/>
                    <a:pt x="12909" y="219"/>
                  </a:cubicBezTo>
                  <a:cubicBezTo>
                    <a:pt x="10330" y="594"/>
                    <a:pt x="7751" y="1877"/>
                    <a:pt x="6300" y="3213"/>
                  </a:cubicBezTo>
                  <a:cubicBezTo>
                    <a:pt x="4849" y="4550"/>
                    <a:pt x="4527" y="5940"/>
                    <a:pt x="5172" y="7544"/>
                  </a:cubicBezTo>
                  <a:cubicBezTo>
                    <a:pt x="5816" y="9148"/>
                    <a:pt x="7428" y="10966"/>
                    <a:pt x="9685" y="13051"/>
                  </a:cubicBezTo>
                  <a:cubicBezTo>
                    <a:pt x="11942" y="15136"/>
                    <a:pt x="14843" y="17489"/>
                    <a:pt x="16455" y="18932"/>
                  </a:cubicBezTo>
                  <a:cubicBezTo>
                    <a:pt x="18067" y="20376"/>
                    <a:pt x="18390" y="20910"/>
                    <a:pt x="18712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6037387" y="2198854"/>
              <a:ext cx="92851" cy="11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0883" fill="norm" stroke="1" extrusionOk="0">
                  <a:moveTo>
                    <a:pt x="17228" y="8400"/>
                  </a:moveTo>
                  <a:cubicBezTo>
                    <a:pt x="17228" y="6400"/>
                    <a:pt x="17228" y="4400"/>
                    <a:pt x="16289" y="2800"/>
                  </a:cubicBezTo>
                  <a:cubicBezTo>
                    <a:pt x="15350" y="1200"/>
                    <a:pt x="13472" y="0"/>
                    <a:pt x="11594" y="200"/>
                  </a:cubicBezTo>
                  <a:cubicBezTo>
                    <a:pt x="9715" y="400"/>
                    <a:pt x="7837" y="2000"/>
                    <a:pt x="5959" y="4200"/>
                  </a:cubicBezTo>
                  <a:cubicBezTo>
                    <a:pt x="4081" y="6400"/>
                    <a:pt x="2202" y="9200"/>
                    <a:pt x="1028" y="11800"/>
                  </a:cubicBezTo>
                  <a:cubicBezTo>
                    <a:pt x="-145" y="14400"/>
                    <a:pt x="-615" y="16800"/>
                    <a:pt x="1263" y="18600"/>
                  </a:cubicBezTo>
                  <a:cubicBezTo>
                    <a:pt x="3142" y="20400"/>
                    <a:pt x="7368" y="21600"/>
                    <a:pt x="10889" y="20400"/>
                  </a:cubicBezTo>
                  <a:cubicBezTo>
                    <a:pt x="14411" y="19200"/>
                    <a:pt x="17228" y="15600"/>
                    <a:pt x="18872" y="12400"/>
                  </a:cubicBezTo>
                  <a:cubicBezTo>
                    <a:pt x="20515" y="9200"/>
                    <a:pt x="20985" y="6400"/>
                    <a:pt x="20281" y="4400"/>
                  </a:cubicBezTo>
                  <a:cubicBezTo>
                    <a:pt x="19576" y="2400"/>
                    <a:pt x="17698" y="1200"/>
                    <a:pt x="158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6194335" y="1970254"/>
              <a:ext cx="78960" cy="36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53" fill="norm" stroke="1" extrusionOk="0">
                  <a:moveTo>
                    <a:pt x="4287" y="0"/>
                  </a:moveTo>
                  <a:cubicBezTo>
                    <a:pt x="3151" y="3972"/>
                    <a:pt x="2014" y="7945"/>
                    <a:pt x="1445" y="10986"/>
                  </a:cubicBezTo>
                  <a:cubicBezTo>
                    <a:pt x="877" y="14028"/>
                    <a:pt x="877" y="16138"/>
                    <a:pt x="877" y="17628"/>
                  </a:cubicBezTo>
                  <a:cubicBezTo>
                    <a:pt x="877" y="19117"/>
                    <a:pt x="877" y="19986"/>
                    <a:pt x="1161" y="20048"/>
                  </a:cubicBezTo>
                  <a:cubicBezTo>
                    <a:pt x="1445" y="20110"/>
                    <a:pt x="2014" y="19366"/>
                    <a:pt x="3151" y="18310"/>
                  </a:cubicBezTo>
                  <a:cubicBezTo>
                    <a:pt x="4287" y="17255"/>
                    <a:pt x="5993" y="15890"/>
                    <a:pt x="7698" y="14959"/>
                  </a:cubicBezTo>
                  <a:cubicBezTo>
                    <a:pt x="9403" y="14028"/>
                    <a:pt x="11108" y="13531"/>
                    <a:pt x="13098" y="13469"/>
                  </a:cubicBezTo>
                  <a:cubicBezTo>
                    <a:pt x="15087" y="13407"/>
                    <a:pt x="17361" y="13779"/>
                    <a:pt x="18782" y="14586"/>
                  </a:cubicBezTo>
                  <a:cubicBezTo>
                    <a:pt x="20203" y="15393"/>
                    <a:pt x="20772" y="16634"/>
                    <a:pt x="21056" y="17690"/>
                  </a:cubicBezTo>
                  <a:cubicBezTo>
                    <a:pt x="21340" y="18745"/>
                    <a:pt x="21340" y="19614"/>
                    <a:pt x="19919" y="20234"/>
                  </a:cubicBezTo>
                  <a:cubicBezTo>
                    <a:pt x="18498" y="20855"/>
                    <a:pt x="15656" y="21228"/>
                    <a:pt x="12814" y="21414"/>
                  </a:cubicBezTo>
                  <a:cubicBezTo>
                    <a:pt x="9972" y="21600"/>
                    <a:pt x="7129" y="21600"/>
                    <a:pt x="4572" y="21414"/>
                  </a:cubicBezTo>
                  <a:cubicBezTo>
                    <a:pt x="2014" y="21228"/>
                    <a:pt x="-260" y="20855"/>
                    <a:pt x="24" y="20110"/>
                  </a:cubicBezTo>
                  <a:cubicBezTo>
                    <a:pt x="308" y="19366"/>
                    <a:pt x="3151" y="18248"/>
                    <a:pt x="5993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6292849" y="2151944"/>
              <a:ext cx="99900" cy="19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07" fill="norm" stroke="1" extrusionOk="0">
                  <a:moveTo>
                    <a:pt x="18900" y="2335"/>
                  </a:moveTo>
                  <a:cubicBezTo>
                    <a:pt x="20250" y="1416"/>
                    <a:pt x="21600" y="496"/>
                    <a:pt x="21150" y="152"/>
                  </a:cubicBezTo>
                  <a:cubicBezTo>
                    <a:pt x="20700" y="-193"/>
                    <a:pt x="18450" y="37"/>
                    <a:pt x="15525" y="956"/>
                  </a:cubicBezTo>
                  <a:cubicBezTo>
                    <a:pt x="12600" y="1875"/>
                    <a:pt x="9000" y="3484"/>
                    <a:pt x="7200" y="5437"/>
                  </a:cubicBezTo>
                  <a:cubicBezTo>
                    <a:pt x="5400" y="7390"/>
                    <a:pt x="5400" y="9688"/>
                    <a:pt x="6975" y="11756"/>
                  </a:cubicBezTo>
                  <a:cubicBezTo>
                    <a:pt x="8550" y="13824"/>
                    <a:pt x="11700" y="15662"/>
                    <a:pt x="13725" y="17156"/>
                  </a:cubicBezTo>
                  <a:cubicBezTo>
                    <a:pt x="15750" y="18650"/>
                    <a:pt x="16650" y="19798"/>
                    <a:pt x="15975" y="20488"/>
                  </a:cubicBezTo>
                  <a:cubicBezTo>
                    <a:pt x="15300" y="21177"/>
                    <a:pt x="13050" y="21407"/>
                    <a:pt x="10800" y="21407"/>
                  </a:cubicBezTo>
                  <a:cubicBezTo>
                    <a:pt x="8550" y="21407"/>
                    <a:pt x="6300" y="21177"/>
                    <a:pt x="4500" y="19798"/>
                  </a:cubicBezTo>
                  <a:cubicBezTo>
                    <a:pt x="2700" y="18420"/>
                    <a:pt x="1350" y="15892"/>
                    <a:pt x="0" y="13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6489699" y="1709904"/>
              <a:ext cx="164655" cy="61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501" fill="norm" stroke="1" extrusionOk="0">
                  <a:moveTo>
                    <a:pt x="11340" y="0"/>
                  </a:moveTo>
                  <a:cubicBezTo>
                    <a:pt x="14040" y="2293"/>
                    <a:pt x="16740" y="4586"/>
                    <a:pt x="18630" y="6842"/>
                  </a:cubicBezTo>
                  <a:cubicBezTo>
                    <a:pt x="20520" y="9099"/>
                    <a:pt x="21600" y="11318"/>
                    <a:pt x="20655" y="13537"/>
                  </a:cubicBezTo>
                  <a:cubicBezTo>
                    <a:pt x="19710" y="15756"/>
                    <a:pt x="16740" y="17975"/>
                    <a:pt x="13770" y="19344"/>
                  </a:cubicBezTo>
                  <a:cubicBezTo>
                    <a:pt x="10800" y="20712"/>
                    <a:pt x="7830" y="21230"/>
                    <a:pt x="5535" y="21415"/>
                  </a:cubicBezTo>
                  <a:cubicBezTo>
                    <a:pt x="3240" y="21600"/>
                    <a:pt x="1620" y="21452"/>
                    <a:pt x="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7948083" y="1583902"/>
              <a:ext cx="520993" cy="5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60" fill="norm" stroke="1" extrusionOk="0">
                  <a:moveTo>
                    <a:pt x="4529" y="1308"/>
                  </a:moveTo>
                  <a:cubicBezTo>
                    <a:pt x="4616" y="678"/>
                    <a:pt x="4703" y="48"/>
                    <a:pt x="4747" y="3"/>
                  </a:cubicBezTo>
                  <a:cubicBezTo>
                    <a:pt x="4790" y="-42"/>
                    <a:pt x="4790" y="498"/>
                    <a:pt x="4616" y="2208"/>
                  </a:cubicBezTo>
                  <a:cubicBezTo>
                    <a:pt x="4442" y="3918"/>
                    <a:pt x="4094" y="6798"/>
                    <a:pt x="3832" y="9723"/>
                  </a:cubicBezTo>
                  <a:cubicBezTo>
                    <a:pt x="3571" y="12648"/>
                    <a:pt x="3397" y="15618"/>
                    <a:pt x="3571" y="17598"/>
                  </a:cubicBezTo>
                  <a:cubicBezTo>
                    <a:pt x="3745" y="19578"/>
                    <a:pt x="4268" y="20568"/>
                    <a:pt x="4834" y="21063"/>
                  </a:cubicBezTo>
                  <a:cubicBezTo>
                    <a:pt x="5400" y="21558"/>
                    <a:pt x="6010" y="21558"/>
                    <a:pt x="6532" y="21243"/>
                  </a:cubicBezTo>
                  <a:cubicBezTo>
                    <a:pt x="7055" y="20928"/>
                    <a:pt x="7490" y="20298"/>
                    <a:pt x="7577" y="19533"/>
                  </a:cubicBezTo>
                  <a:cubicBezTo>
                    <a:pt x="7665" y="18768"/>
                    <a:pt x="7403" y="17868"/>
                    <a:pt x="6227" y="17238"/>
                  </a:cubicBezTo>
                  <a:cubicBezTo>
                    <a:pt x="5052" y="16608"/>
                    <a:pt x="2961" y="16248"/>
                    <a:pt x="1698" y="15978"/>
                  </a:cubicBezTo>
                  <a:cubicBezTo>
                    <a:pt x="435" y="15708"/>
                    <a:pt x="0" y="15528"/>
                    <a:pt x="0" y="15348"/>
                  </a:cubicBezTo>
                  <a:cubicBezTo>
                    <a:pt x="0" y="15168"/>
                    <a:pt x="435" y="14988"/>
                    <a:pt x="2134" y="14718"/>
                  </a:cubicBezTo>
                  <a:cubicBezTo>
                    <a:pt x="3832" y="14448"/>
                    <a:pt x="6794" y="14088"/>
                    <a:pt x="8623" y="13863"/>
                  </a:cubicBezTo>
                  <a:cubicBezTo>
                    <a:pt x="10452" y="13638"/>
                    <a:pt x="11148" y="13548"/>
                    <a:pt x="11715" y="13458"/>
                  </a:cubicBezTo>
                  <a:cubicBezTo>
                    <a:pt x="12281" y="13368"/>
                    <a:pt x="12716" y="13278"/>
                    <a:pt x="12673" y="13278"/>
                  </a:cubicBezTo>
                  <a:cubicBezTo>
                    <a:pt x="12629" y="13278"/>
                    <a:pt x="12106" y="13368"/>
                    <a:pt x="11323" y="13953"/>
                  </a:cubicBezTo>
                  <a:cubicBezTo>
                    <a:pt x="10539" y="14538"/>
                    <a:pt x="9494" y="15618"/>
                    <a:pt x="8840" y="16383"/>
                  </a:cubicBezTo>
                  <a:cubicBezTo>
                    <a:pt x="8187" y="17148"/>
                    <a:pt x="7926" y="17598"/>
                    <a:pt x="7795" y="18048"/>
                  </a:cubicBezTo>
                  <a:cubicBezTo>
                    <a:pt x="7665" y="18498"/>
                    <a:pt x="7665" y="18948"/>
                    <a:pt x="7839" y="19038"/>
                  </a:cubicBezTo>
                  <a:cubicBezTo>
                    <a:pt x="8013" y="19128"/>
                    <a:pt x="8361" y="18858"/>
                    <a:pt x="8666" y="18543"/>
                  </a:cubicBezTo>
                  <a:cubicBezTo>
                    <a:pt x="8971" y="18228"/>
                    <a:pt x="9232" y="17868"/>
                    <a:pt x="9581" y="17598"/>
                  </a:cubicBezTo>
                  <a:cubicBezTo>
                    <a:pt x="9929" y="17328"/>
                    <a:pt x="10365" y="17148"/>
                    <a:pt x="10626" y="17283"/>
                  </a:cubicBezTo>
                  <a:cubicBezTo>
                    <a:pt x="10887" y="17418"/>
                    <a:pt x="10974" y="17868"/>
                    <a:pt x="11105" y="18318"/>
                  </a:cubicBezTo>
                  <a:cubicBezTo>
                    <a:pt x="11235" y="18768"/>
                    <a:pt x="11410" y="19218"/>
                    <a:pt x="11758" y="19488"/>
                  </a:cubicBezTo>
                  <a:cubicBezTo>
                    <a:pt x="12106" y="19758"/>
                    <a:pt x="12629" y="19848"/>
                    <a:pt x="13369" y="19218"/>
                  </a:cubicBezTo>
                  <a:cubicBezTo>
                    <a:pt x="14110" y="18588"/>
                    <a:pt x="15068" y="17238"/>
                    <a:pt x="15852" y="14943"/>
                  </a:cubicBezTo>
                  <a:cubicBezTo>
                    <a:pt x="16635" y="12648"/>
                    <a:pt x="17245" y="9408"/>
                    <a:pt x="17594" y="6843"/>
                  </a:cubicBezTo>
                  <a:cubicBezTo>
                    <a:pt x="17942" y="4278"/>
                    <a:pt x="18029" y="2388"/>
                    <a:pt x="17898" y="1308"/>
                  </a:cubicBezTo>
                  <a:cubicBezTo>
                    <a:pt x="17768" y="228"/>
                    <a:pt x="17419" y="-42"/>
                    <a:pt x="17158" y="93"/>
                  </a:cubicBezTo>
                  <a:cubicBezTo>
                    <a:pt x="16897" y="228"/>
                    <a:pt x="16723" y="768"/>
                    <a:pt x="16418" y="2523"/>
                  </a:cubicBezTo>
                  <a:cubicBezTo>
                    <a:pt x="16113" y="4278"/>
                    <a:pt x="15677" y="7248"/>
                    <a:pt x="15547" y="9678"/>
                  </a:cubicBezTo>
                  <a:cubicBezTo>
                    <a:pt x="15416" y="12108"/>
                    <a:pt x="15590" y="13998"/>
                    <a:pt x="15852" y="15078"/>
                  </a:cubicBezTo>
                  <a:cubicBezTo>
                    <a:pt x="16113" y="16158"/>
                    <a:pt x="16461" y="16428"/>
                    <a:pt x="16810" y="16428"/>
                  </a:cubicBezTo>
                  <a:cubicBezTo>
                    <a:pt x="17158" y="16428"/>
                    <a:pt x="17506" y="16158"/>
                    <a:pt x="17811" y="15843"/>
                  </a:cubicBezTo>
                  <a:cubicBezTo>
                    <a:pt x="18116" y="15528"/>
                    <a:pt x="18377" y="15168"/>
                    <a:pt x="18769" y="14898"/>
                  </a:cubicBezTo>
                  <a:cubicBezTo>
                    <a:pt x="19161" y="14628"/>
                    <a:pt x="19684" y="14448"/>
                    <a:pt x="20119" y="14538"/>
                  </a:cubicBezTo>
                  <a:cubicBezTo>
                    <a:pt x="20555" y="14628"/>
                    <a:pt x="20903" y="14988"/>
                    <a:pt x="21165" y="15663"/>
                  </a:cubicBezTo>
                  <a:cubicBezTo>
                    <a:pt x="21426" y="16338"/>
                    <a:pt x="21600" y="17328"/>
                    <a:pt x="21208" y="18138"/>
                  </a:cubicBezTo>
                  <a:cubicBezTo>
                    <a:pt x="20816" y="18948"/>
                    <a:pt x="19858" y="19578"/>
                    <a:pt x="18856" y="19758"/>
                  </a:cubicBezTo>
                  <a:cubicBezTo>
                    <a:pt x="17855" y="19938"/>
                    <a:pt x="16810" y="19668"/>
                    <a:pt x="16200" y="18813"/>
                  </a:cubicBezTo>
                  <a:cubicBezTo>
                    <a:pt x="15590" y="17958"/>
                    <a:pt x="15416" y="16518"/>
                    <a:pt x="15242" y="15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8470892" y="1601954"/>
              <a:ext cx="304809" cy="41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51" fill="norm" stroke="1" extrusionOk="0">
                  <a:moveTo>
                    <a:pt x="4917" y="0"/>
                  </a:moveTo>
                  <a:cubicBezTo>
                    <a:pt x="3874" y="1108"/>
                    <a:pt x="2831" y="2215"/>
                    <a:pt x="1938" y="4763"/>
                  </a:cubicBezTo>
                  <a:cubicBezTo>
                    <a:pt x="1044" y="7311"/>
                    <a:pt x="299" y="11298"/>
                    <a:pt x="75" y="14234"/>
                  </a:cubicBezTo>
                  <a:cubicBezTo>
                    <a:pt x="-148" y="17169"/>
                    <a:pt x="150" y="19052"/>
                    <a:pt x="671" y="20105"/>
                  </a:cubicBezTo>
                  <a:cubicBezTo>
                    <a:pt x="1193" y="21157"/>
                    <a:pt x="1938" y="21378"/>
                    <a:pt x="3129" y="21046"/>
                  </a:cubicBezTo>
                  <a:cubicBezTo>
                    <a:pt x="4321" y="20714"/>
                    <a:pt x="5960" y="19828"/>
                    <a:pt x="7375" y="18720"/>
                  </a:cubicBezTo>
                  <a:cubicBezTo>
                    <a:pt x="8790" y="17612"/>
                    <a:pt x="9982" y="16283"/>
                    <a:pt x="10726" y="15342"/>
                  </a:cubicBezTo>
                  <a:cubicBezTo>
                    <a:pt x="11471" y="14400"/>
                    <a:pt x="11769" y="13846"/>
                    <a:pt x="11471" y="13735"/>
                  </a:cubicBezTo>
                  <a:cubicBezTo>
                    <a:pt x="11173" y="13625"/>
                    <a:pt x="10280" y="13957"/>
                    <a:pt x="9088" y="14954"/>
                  </a:cubicBezTo>
                  <a:cubicBezTo>
                    <a:pt x="7896" y="15951"/>
                    <a:pt x="6406" y="17612"/>
                    <a:pt x="5662" y="18720"/>
                  </a:cubicBezTo>
                  <a:cubicBezTo>
                    <a:pt x="4917" y="19828"/>
                    <a:pt x="4917" y="20382"/>
                    <a:pt x="5289" y="20825"/>
                  </a:cubicBezTo>
                  <a:cubicBezTo>
                    <a:pt x="5662" y="21268"/>
                    <a:pt x="6406" y="21600"/>
                    <a:pt x="9162" y="21545"/>
                  </a:cubicBezTo>
                  <a:cubicBezTo>
                    <a:pt x="11918" y="21489"/>
                    <a:pt x="16685" y="21046"/>
                    <a:pt x="21452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8226165" y="2262354"/>
              <a:ext cx="60586" cy="35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02" fill="norm" stroke="1" extrusionOk="0">
                  <a:moveTo>
                    <a:pt x="3443" y="0"/>
                  </a:moveTo>
                  <a:cubicBezTo>
                    <a:pt x="1953" y="5112"/>
                    <a:pt x="464" y="10225"/>
                    <a:pt x="91" y="13740"/>
                  </a:cubicBezTo>
                  <a:cubicBezTo>
                    <a:pt x="-281" y="17254"/>
                    <a:pt x="464" y="19172"/>
                    <a:pt x="2698" y="20258"/>
                  </a:cubicBezTo>
                  <a:cubicBezTo>
                    <a:pt x="4933" y="21344"/>
                    <a:pt x="8657" y="21600"/>
                    <a:pt x="12009" y="21472"/>
                  </a:cubicBezTo>
                  <a:cubicBezTo>
                    <a:pt x="15360" y="21344"/>
                    <a:pt x="18340" y="20833"/>
                    <a:pt x="21319" y="20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8355320" y="2489731"/>
              <a:ext cx="109230" cy="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15" fill="norm" stroke="1" extrusionOk="0">
                  <a:moveTo>
                    <a:pt x="10027" y="260"/>
                  </a:moveTo>
                  <a:cubicBezTo>
                    <a:pt x="6767" y="4310"/>
                    <a:pt x="3506" y="8360"/>
                    <a:pt x="1673" y="11735"/>
                  </a:cubicBezTo>
                  <a:cubicBezTo>
                    <a:pt x="-161" y="15110"/>
                    <a:pt x="-569" y="17810"/>
                    <a:pt x="857" y="19385"/>
                  </a:cubicBezTo>
                  <a:cubicBezTo>
                    <a:pt x="2284" y="20960"/>
                    <a:pt x="5544" y="21410"/>
                    <a:pt x="8397" y="19835"/>
                  </a:cubicBezTo>
                  <a:cubicBezTo>
                    <a:pt x="11250" y="18260"/>
                    <a:pt x="13695" y="14660"/>
                    <a:pt x="15122" y="11510"/>
                  </a:cubicBezTo>
                  <a:cubicBezTo>
                    <a:pt x="16548" y="8360"/>
                    <a:pt x="16956" y="5660"/>
                    <a:pt x="16344" y="3635"/>
                  </a:cubicBezTo>
                  <a:cubicBezTo>
                    <a:pt x="15733" y="1610"/>
                    <a:pt x="14103" y="260"/>
                    <a:pt x="14714" y="35"/>
                  </a:cubicBezTo>
                  <a:cubicBezTo>
                    <a:pt x="15325" y="-190"/>
                    <a:pt x="18178" y="710"/>
                    <a:pt x="21031" y="1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8519758" y="2484604"/>
              <a:ext cx="78142" cy="11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05" fill="norm" stroke="1" extrusionOk="0">
                  <a:moveTo>
                    <a:pt x="9047" y="1137"/>
                  </a:moveTo>
                  <a:cubicBezTo>
                    <a:pt x="5637" y="6063"/>
                    <a:pt x="2226" y="10989"/>
                    <a:pt x="805" y="14400"/>
                  </a:cubicBezTo>
                  <a:cubicBezTo>
                    <a:pt x="-616" y="17811"/>
                    <a:pt x="-48" y="19705"/>
                    <a:pt x="1658" y="20653"/>
                  </a:cubicBezTo>
                  <a:cubicBezTo>
                    <a:pt x="3363" y="21600"/>
                    <a:pt x="6205" y="21600"/>
                    <a:pt x="9616" y="20084"/>
                  </a:cubicBezTo>
                  <a:cubicBezTo>
                    <a:pt x="13026" y="18568"/>
                    <a:pt x="17005" y="15537"/>
                    <a:pt x="18995" y="11937"/>
                  </a:cubicBezTo>
                  <a:cubicBezTo>
                    <a:pt x="20984" y="8337"/>
                    <a:pt x="20984" y="4168"/>
                    <a:pt x="209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8712199" y="2243304"/>
              <a:ext cx="146051" cy="30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0"/>
                  </a:moveTo>
                  <a:cubicBezTo>
                    <a:pt x="626" y="4996"/>
                    <a:pt x="1252" y="9992"/>
                    <a:pt x="1565" y="12931"/>
                  </a:cubicBezTo>
                  <a:cubicBezTo>
                    <a:pt x="1878" y="15869"/>
                    <a:pt x="1878" y="16751"/>
                    <a:pt x="2035" y="17559"/>
                  </a:cubicBezTo>
                  <a:cubicBezTo>
                    <a:pt x="2191" y="18367"/>
                    <a:pt x="2504" y="19102"/>
                    <a:pt x="2661" y="19837"/>
                  </a:cubicBezTo>
                  <a:cubicBezTo>
                    <a:pt x="2817" y="20571"/>
                    <a:pt x="2817" y="21306"/>
                    <a:pt x="3443" y="21380"/>
                  </a:cubicBezTo>
                  <a:cubicBezTo>
                    <a:pt x="4070" y="21453"/>
                    <a:pt x="5322" y="20865"/>
                    <a:pt x="6887" y="19763"/>
                  </a:cubicBezTo>
                  <a:cubicBezTo>
                    <a:pt x="8452" y="18661"/>
                    <a:pt x="10330" y="17045"/>
                    <a:pt x="11583" y="15796"/>
                  </a:cubicBezTo>
                  <a:cubicBezTo>
                    <a:pt x="12835" y="14547"/>
                    <a:pt x="13461" y="13665"/>
                    <a:pt x="13461" y="12857"/>
                  </a:cubicBezTo>
                  <a:cubicBezTo>
                    <a:pt x="13461" y="12049"/>
                    <a:pt x="12835" y="11314"/>
                    <a:pt x="11739" y="11094"/>
                  </a:cubicBezTo>
                  <a:cubicBezTo>
                    <a:pt x="10643" y="10873"/>
                    <a:pt x="9078" y="11167"/>
                    <a:pt x="7357" y="12122"/>
                  </a:cubicBezTo>
                  <a:cubicBezTo>
                    <a:pt x="5635" y="13078"/>
                    <a:pt x="3757" y="14694"/>
                    <a:pt x="2817" y="15869"/>
                  </a:cubicBezTo>
                  <a:cubicBezTo>
                    <a:pt x="1878" y="17045"/>
                    <a:pt x="1878" y="17780"/>
                    <a:pt x="1878" y="18514"/>
                  </a:cubicBezTo>
                  <a:cubicBezTo>
                    <a:pt x="1878" y="19249"/>
                    <a:pt x="1878" y="19984"/>
                    <a:pt x="2504" y="20571"/>
                  </a:cubicBezTo>
                  <a:cubicBezTo>
                    <a:pt x="3130" y="21159"/>
                    <a:pt x="4383" y="21600"/>
                    <a:pt x="7670" y="21380"/>
                  </a:cubicBezTo>
                  <a:cubicBezTo>
                    <a:pt x="10957" y="21159"/>
                    <a:pt x="16278" y="20278"/>
                    <a:pt x="21600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8878752" y="2340478"/>
              <a:ext cx="314725" cy="36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0816" fill="norm" stroke="1" extrusionOk="0">
                  <a:moveTo>
                    <a:pt x="1597" y="4571"/>
                  </a:moveTo>
                  <a:cubicBezTo>
                    <a:pt x="1032" y="5051"/>
                    <a:pt x="468" y="5531"/>
                    <a:pt x="185" y="6191"/>
                  </a:cubicBezTo>
                  <a:cubicBezTo>
                    <a:pt x="-97" y="6851"/>
                    <a:pt x="-97" y="7691"/>
                    <a:pt x="468" y="8351"/>
                  </a:cubicBezTo>
                  <a:cubicBezTo>
                    <a:pt x="1032" y="9011"/>
                    <a:pt x="2162" y="9491"/>
                    <a:pt x="3009" y="9491"/>
                  </a:cubicBezTo>
                  <a:cubicBezTo>
                    <a:pt x="3856" y="9491"/>
                    <a:pt x="4421" y="9011"/>
                    <a:pt x="4915" y="8471"/>
                  </a:cubicBezTo>
                  <a:cubicBezTo>
                    <a:pt x="5409" y="7931"/>
                    <a:pt x="5832" y="7331"/>
                    <a:pt x="5903" y="7331"/>
                  </a:cubicBezTo>
                  <a:cubicBezTo>
                    <a:pt x="5974" y="7331"/>
                    <a:pt x="5691" y="7931"/>
                    <a:pt x="5762" y="8471"/>
                  </a:cubicBezTo>
                  <a:cubicBezTo>
                    <a:pt x="5832" y="9011"/>
                    <a:pt x="6256" y="9491"/>
                    <a:pt x="6821" y="9611"/>
                  </a:cubicBezTo>
                  <a:cubicBezTo>
                    <a:pt x="7385" y="9731"/>
                    <a:pt x="8091" y="9491"/>
                    <a:pt x="8727" y="9131"/>
                  </a:cubicBezTo>
                  <a:cubicBezTo>
                    <a:pt x="9362" y="8771"/>
                    <a:pt x="9927" y="8291"/>
                    <a:pt x="10562" y="7931"/>
                  </a:cubicBezTo>
                  <a:cubicBezTo>
                    <a:pt x="11197" y="7571"/>
                    <a:pt x="11903" y="7331"/>
                    <a:pt x="12256" y="7511"/>
                  </a:cubicBezTo>
                  <a:cubicBezTo>
                    <a:pt x="12609" y="7691"/>
                    <a:pt x="12609" y="8291"/>
                    <a:pt x="12891" y="9851"/>
                  </a:cubicBezTo>
                  <a:cubicBezTo>
                    <a:pt x="13174" y="11411"/>
                    <a:pt x="13738" y="13931"/>
                    <a:pt x="14303" y="16451"/>
                  </a:cubicBezTo>
                  <a:cubicBezTo>
                    <a:pt x="14868" y="18971"/>
                    <a:pt x="15432" y="21491"/>
                    <a:pt x="15574" y="20651"/>
                  </a:cubicBezTo>
                  <a:cubicBezTo>
                    <a:pt x="15715" y="19811"/>
                    <a:pt x="15432" y="15611"/>
                    <a:pt x="15221" y="11951"/>
                  </a:cubicBezTo>
                  <a:cubicBezTo>
                    <a:pt x="15009" y="8291"/>
                    <a:pt x="14868" y="5171"/>
                    <a:pt x="14868" y="3251"/>
                  </a:cubicBezTo>
                  <a:cubicBezTo>
                    <a:pt x="14868" y="1331"/>
                    <a:pt x="15009" y="611"/>
                    <a:pt x="15432" y="251"/>
                  </a:cubicBezTo>
                  <a:cubicBezTo>
                    <a:pt x="15856" y="-109"/>
                    <a:pt x="16562" y="-109"/>
                    <a:pt x="17479" y="431"/>
                  </a:cubicBezTo>
                  <a:cubicBezTo>
                    <a:pt x="18397" y="971"/>
                    <a:pt x="19527" y="2051"/>
                    <a:pt x="20303" y="3431"/>
                  </a:cubicBezTo>
                  <a:cubicBezTo>
                    <a:pt x="21079" y="4811"/>
                    <a:pt x="21503" y="6491"/>
                    <a:pt x="19879" y="7871"/>
                  </a:cubicBezTo>
                  <a:cubicBezTo>
                    <a:pt x="18256" y="9251"/>
                    <a:pt x="14585" y="10331"/>
                    <a:pt x="12044" y="10751"/>
                  </a:cubicBezTo>
                  <a:cubicBezTo>
                    <a:pt x="9503" y="11171"/>
                    <a:pt x="8091" y="10931"/>
                    <a:pt x="6679" y="10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2901950" y="2668754"/>
              <a:ext cx="1096849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0" y="21600"/>
                  </a:moveTo>
                  <a:cubicBezTo>
                    <a:pt x="583" y="18720"/>
                    <a:pt x="1165" y="15840"/>
                    <a:pt x="2206" y="13680"/>
                  </a:cubicBezTo>
                  <a:cubicBezTo>
                    <a:pt x="3246" y="11520"/>
                    <a:pt x="4745" y="10080"/>
                    <a:pt x="6243" y="8640"/>
                  </a:cubicBezTo>
                  <a:cubicBezTo>
                    <a:pt x="7741" y="7200"/>
                    <a:pt x="9239" y="5760"/>
                    <a:pt x="10862" y="4320"/>
                  </a:cubicBezTo>
                  <a:cubicBezTo>
                    <a:pt x="12486" y="2880"/>
                    <a:pt x="14234" y="1440"/>
                    <a:pt x="15836" y="720"/>
                  </a:cubicBezTo>
                  <a:cubicBezTo>
                    <a:pt x="17438" y="0"/>
                    <a:pt x="18895" y="0"/>
                    <a:pt x="19748" y="0"/>
                  </a:cubicBezTo>
                  <a:cubicBezTo>
                    <a:pt x="20601" y="0"/>
                    <a:pt x="20851" y="0"/>
                    <a:pt x="21080" y="1440"/>
                  </a:cubicBezTo>
                  <a:cubicBezTo>
                    <a:pt x="21309" y="2880"/>
                    <a:pt x="21517" y="5760"/>
                    <a:pt x="21558" y="7920"/>
                  </a:cubicBezTo>
                  <a:cubicBezTo>
                    <a:pt x="21600" y="10080"/>
                    <a:pt x="21475" y="11520"/>
                    <a:pt x="2135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3003550" y="2687804"/>
              <a:ext cx="971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2" y="18432"/>
                    <a:pt x="2165" y="15264"/>
                    <a:pt x="3671" y="12672"/>
                  </a:cubicBezTo>
                  <a:cubicBezTo>
                    <a:pt x="5176" y="10080"/>
                    <a:pt x="7106" y="8064"/>
                    <a:pt x="8965" y="6336"/>
                  </a:cubicBezTo>
                  <a:cubicBezTo>
                    <a:pt x="10824" y="4608"/>
                    <a:pt x="12612" y="3168"/>
                    <a:pt x="14706" y="2160"/>
                  </a:cubicBezTo>
                  <a:cubicBezTo>
                    <a:pt x="16800" y="1152"/>
                    <a:pt x="19200" y="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0" y="2389354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57150" y="2142293"/>
              <a:ext cx="216662" cy="78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96" fill="norm" stroke="1" extrusionOk="0">
                  <a:moveTo>
                    <a:pt x="0" y="6759"/>
                  </a:moveTo>
                  <a:cubicBezTo>
                    <a:pt x="206" y="6412"/>
                    <a:pt x="411" y="6064"/>
                    <a:pt x="1029" y="5804"/>
                  </a:cubicBezTo>
                  <a:cubicBezTo>
                    <a:pt x="1646" y="5543"/>
                    <a:pt x="2674" y="5369"/>
                    <a:pt x="3497" y="5456"/>
                  </a:cubicBezTo>
                  <a:cubicBezTo>
                    <a:pt x="4320" y="5543"/>
                    <a:pt x="4937" y="5891"/>
                    <a:pt x="5760" y="6933"/>
                  </a:cubicBezTo>
                  <a:cubicBezTo>
                    <a:pt x="6583" y="7975"/>
                    <a:pt x="7611" y="9713"/>
                    <a:pt x="8023" y="11624"/>
                  </a:cubicBezTo>
                  <a:cubicBezTo>
                    <a:pt x="8434" y="13535"/>
                    <a:pt x="8229" y="15619"/>
                    <a:pt x="8023" y="17183"/>
                  </a:cubicBezTo>
                  <a:cubicBezTo>
                    <a:pt x="7817" y="18746"/>
                    <a:pt x="7611" y="19789"/>
                    <a:pt x="7406" y="20484"/>
                  </a:cubicBezTo>
                  <a:cubicBezTo>
                    <a:pt x="7200" y="21179"/>
                    <a:pt x="6994" y="21526"/>
                    <a:pt x="6480" y="21352"/>
                  </a:cubicBezTo>
                  <a:cubicBezTo>
                    <a:pt x="5966" y="21179"/>
                    <a:pt x="5143" y="20484"/>
                    <a:pt x="4320" y="18949"/>
                  </a:cubicBezTo>
                  <a:cubicBezTo>
                    <a:pt x="3497" y="17414"/>
                    <a:pt x="2674" y="15040"/>
                    <a:pt x="2777" y="12811"/>
                  </a:cubicBezTo>
                  <a:cubicBezTo>
                    <a:pt x="2880" y="10581"/>
                    <a:pt x="3909" y="8497"/>
                    <a:pt x="5554" y="6528"/>
                  </a:cubicBezTo>
                  <a:cubicBezTo>
                    <a:pt x="7200" y="4559"/>
                    <a:pt x="9463" y="2706"/>
                    <a:pt x="11417" y="1605"/>
                  </a:cubicBezTo>
                  <a:cubicBezTo>
                    <a:pt x="13371" y="505"/>
                    <a:pt x="15017" y="158"/>
                    <a:pt x="16457" y="42"/>
                  </a:cubicBezTo>
                  <a:cubicBezTo>
                    <a:pt x="17897" y="-74"/>
                    <a:pt x="19131" y="42"/>
                    <a:pt x="20057" y="505"/>
                  </a:cubicBezTo>
                  <a:cubicBezTo>
                    <a:pt x="20983" y="968"/>
                    <a:pt x="21600" y="1779"/>
                    <a:pt x="20366" y="2764"/>
                  </a:cubicBezTo>
                  <a:cubicBezTo>
                    <a:pt x="19131" y="3748"/>
                    <a:pt x="16046" y="4906"/>
                    <a:pt x="13269" y="5717"/>
                  </a:cubicBezTo>
                  <a:cubicBezTo>
                    <a:pt x="10491" y="6528"/>
                    <a:pt x="8023" y="6991"/>
                    <a:pt x="5554" y="7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368300" y="226235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596900" y="2167104"/>
              <a:ext cx="190500" cy="18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0"/>
                  </a:moveTo>
                  <a:cubicBezTo>
                    <a:pt x="2160" y="6067"/>
                    <a:pt x="4320" y="12135"/>
                    <a:pt x="5760" y="15775"/>
                  </a:cubicBezTo>
                  <a:cubicBezTo>
                    <a:pt x="7200" y="19416"/>
                    <a:pt x="7920" y="20629"/>
                    <a:pt x="9360" y="21115"/>
                  </a:cubicBezTo>
                  <a:cubicBezTo>
                    <a:pt x="10800" y="21600"/>
                    <a:pt x="12960" y="21357"/>
                    <a:pt x="15120" y="18445"/>
                  </a:cubicBezTo>
                  <a:cubicBezTo>
                    <a:pt x="17280" y="15533"/>
                    <a:pt x="19440" y="9951"/>
                    <a:pt x="21600" y="4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750435" y="1957172"/>
              <a:ext cx="837065" cy="38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25" fill="norm" stroke="1" extrusionOk="0">
                  <a:moveTo>
                    <a:pt x="4226" y="12982"/>
                  </a:moveTo>
                  <a:cubicBezTo>
                    <a:pt x="3953" y="12748"/>
                    <a:pt x="3680" y="12514"/>
                    <a:pt x="3026" y="13273"/>
                  </a:cubicBezTo>
                  <a:cubicBezTo>
                    <a:pt x="2371" y="14032"/>
                    <a:pt x="1335" y="15784"/>
                    <a:pt x="762" y="16951"/>
                  </a:cubicBezTo>
                  <a:cubicBezTo>
                    <a:pt x="189" y="18119"/>
                    <a:pt x="80" y="18703"/>
                    <a:pt x="26" y="19403"/>
                  </a:cubicBezTo>
                  <a:cubicBezTo>
                    <a:pt x="-29" y="20104"/>
                    <a:pt x="-29" y="20921"/>
                    <a:pt x="380" y="21154"/>
                  </a:cubicBezTo>
                  <a:cubicBezTo>
                    <a:pt x="789" y="21388"/>
                    <a:pt x="1607" y="21038"/>
                    <a:pt x="2207" y="20220"/>
                  </a:cubicBezTo>
                  <a:cubicBezTo>
                    <a:pt x="2807" y="19403"/>
                    <a:pt x="3189" y="18119"/>
                    <a:pt x="3462" y="17243"/>
                  </a:cubicBezTo>
                  <a:cubicBezTo>
                    <a:pt x="3735" y="16367"/>
                    <a:pt x="3898" y="15900"/>
                    <a:pt x="4007" y="15959"/>
                  </a:cubicBezTo>
                  <a:cubicBezTo>
                    <a:pt x="4116" y="16017"/>
                    <a:pt x="4171" y="16601"/>
                    <a:pt x="4198" y="17243"/>
                  </a:cubicBezTo>
                  <a:cubicBezTo>
                    <a:pt x="4226" y="17885"/>
                    <a:pt x="4226" y="18586"/>
                    <a:pt x="4362" y="18994"/>
                  </a:cubicBezTo>
                  <a:cubicBezTo>
                    <a:pt x="4498" y="19403"/>
                    <a:pt x="4771" y="19520"/>
                    <a:pt x="5044" y="18936"/>
                  </a:cubicBezTo>
                  <a:cubicBezTo>
                    <a:pt x="5316" y="18352"/>
                    <a:pt x="5589" y="17068"/>
                    <a:pt x="5889" y="14616"/>
                  </a:cubicBezTo>
                  <a:cubicBezTo>
                    <a:pt x="6189" y="12164"/>
                    <a:pt x="6516" y="8545"/>
                    <a:pt x="6735" y="6326"/>
                  </a:cubicBezTo>
                  <a:cubicBezTo>
                    <a:pt x="6953" y="4108"/>
                    <a:pt x="7062" y="3291"/>
                    <a:pt x="7144" y="2357"/>
                  </a:cubicBezTo>
                  <a:cubicBezTo>
                    <a:pt x="7226" y="1423"/>
                    <a:pt x="7280" y="372"/>
                    <a:pt x="7226" y="80"/>
                  </a:cubicBezTo>
                  <a:cubicBezTo>
                    <a:pt x="7171" y="-212"/>
                    <a:pt x="7007" y="255"/>
                    <a:pt x="6816" y="2240"/>
                  </a:cubicBezTo>
                  <a:cubicBezTo>
                    <a:pt x="6626" y="4225"/>
                    <a:pt x="6407" y="7727"/>
                    <a:pt x="6435" y="10588"/>
                  </a:cubicBezTo>
                  <a:cubicBezTo>
                    <a:pt x="6462" y="13449"/>
                    <a:pt x="6735" y="15667"/>
                    <a:pt x="7116" y="17243"/>
                  </a:cubicBezTo>
                  <a:cubicBezTo>
                    <a:pt x="7498" y="18819"/>
                    <a:pt x="7989" y="19753"/>
                    <a:pt x="8371" y="20220"/>
                  </a:cubicBezTo>
                  <a:cubicBezTo>
                    <a:pt x="8753" y="20687"/>
                    <a:pt x="9026" y="20687"/>
                    <a:pt x="9516" y="19637"/>
                  </a:cubicBezTo>
                  <a:cubicBezTo>
                    <a:pt x="10007" y="18586"/>
                    <a:pt x="10716" y="16484"/>
                    <a:pt x="11098" y="15142"/>
                  </a:cubicBezTo>
                  <a:cubicBezTo>
                    <a:pt x="11480" y="13799"/>
                    <a:pt x="11535" y="13215"/>
                    <a:pt x="11480" y="13157"/>
                  </a:cubicBezTo>
                  <a:cubicBezTo>
                    <a:pt x="11426" y="13098"/>
                    <a:pt x="11262" y="13565"/>
                    <a:pt x="11126" y="14441"/>
                  </a:cubicBezTo>
                  <a:cubicBezTo>
                    <a:pt x="10989" y="15317"/>
                    <a:pt x="10880" y="16601"/>
                    <a:pt x="10853" y="17535"/>
                  </a:cubicBezTo>
                  <a:cubicBezTo>
                    <a:pt x="10826" y="18469"/>
                    <a:pt x="10880" y="19053"/>
                    <a:pt x="11016" y="19520"/>
                  </a:cubicBezTo>
                  <a:cubicBezTo>
                    <a:pt x="11153" y="19987"/>
                    <a:pt x="11371" y="20337"/>
                    <a:pt x="11616" y="20396"/>
                  </a:cubicBezTo>
                  <a:cubicBezTo>
                    <a:pt x="11862" y="20454"/>
                    <a:pt x="12135" y="20220"/>
                    <a:pt x="12489" y="19520"/>
                  </a:cubicBezTo>
                  <a:cubicBezTo>
                    <a:pt x="12844" y="18819"/>
                    <a:pt x="13280" y="17652"/>
                    <a:pt x="13580" y="16834"/>
                  </a:cubicBezTo>
                  <a:cubicBezTo>
                    <a:pt x="13880" y="16017"/>
                    <a:pt x="14044" y="15550"/>
                    <a:pt x="14098" y="15609"/>
                  </a:cubicBezTo>
                  <a:cubicBezTo>
                    <a:pt x="14153" y="15667"/>
                    <a:pt x="14098" y="16251"/>
                    <a:pt x="14153" y="16834"/>
                  </a:cubicBezTo>
                  <a:cubicBezTo>
                    <a:pt x="14207" y="17418"/>
                    <a:pt x="14371" y="18002"/>
                    <a:pt x="14589" y="18411"/>
                  </a:cubicBezTo>
                  <a:cubicBezTo>
                    <a:pt x="14807" y="18819"/>
                    <a:pt x="15080" y="19053"/>
                    <a:pt x="15544" y="18994"/>
                  </a:cubicBezTo>
                  <a:cubicBezTo>
                    <a:pt x="16007" y="18936"/>
                    <a:pt x="16662" y="18586"/>
                    <a:pt x="17289" y="17652"/>
                  </a:cubicBezTo>
                  <a:cubicBezTo>
                    <a:pt x="17916" y="16718"/>
                    <a:pt x="18516" y="15200"/>
                    <a:pt x="18898" y="14032"/>
                  </a:cubicBezTo>
                  <a:cubicBezTo>
                    <a:pt x="19280" y="12865"/>
                    <a:pt x="19444" y="12047"/>
                    <a:pt x="19498" y="11347"/>
                  </a:cubicBezTo>
                  <a:cubicBezTo>
                    <a:pt x="19553" y="10646"/>
                    <a:pt x="19498" y="10063"/>
                    <a:pt x="19280" y="9771"/>
                  </a:cubicBezTo>
                  <a:cubicBezTo>
                    <a:pt x="19062" y="9479"/>
                    <a:pt x="18680" y="9479"/>
                    <a:pt x="18216" y="9887"/>
                  </a:cubicBezTo>
                  <a:cubicBezTo>
                    <a:pt x="17753" y="10296"/>
                    <a:pt x="17207" y="11113"/>
                    <a:pt x="16853" y="12106"/>
                  </a:cubicBezTo>
                  <a:cubicBezTo>
                    <a:pt x="16498" y="13098"/>
                    <a:pt x="16335" y="14266"/>
                    <a:pt x="16498" y="15492"/>
                  </a:cubicBezTo>
                  <a:cubicBezTo>
                    <a:pt x="16662" y="16718"/>
                    <a:pt x="17153" y="18002"/>
                    <a:pt x="18053" y="18936"/>
                  </a:cubicBezTo>
                  <a:cubicBezTo>
                    <a:pt x="18953" y="19870"/>
                    <a:pt x="20262" y="20454"/>
                    <a:pt x="21571" y="2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708150" y="2319504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234950" y="4111905"/>
              <a:ext cx="50801" cy="45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21600" y="513"/>
                  </a:moveTo>
                  <a:cubicBezTo>
                    <a:pt x="18000" y="217"/>
                    <a:pt x="14400" y="-79"/>
                    <a:pt x="10800" y="20"/>
                  </a:cubicBezTo>
                  <a:cubicBezTo>
                    <a:pt x="7200" y="118"/>
                    <a:pt x="3600" y="611"/>
                    <a:pt x="1800" y="2535"/>
                  </a:cubicBezTo>
                  <a:cubicBezTo>
                    <a:pt x="0" y="4458"/>
                    <a:pt x="0" y="7811"/>
                    <a:pt x="0" y="10869"/>
                  </a:cubicBezTo>
                  <a:cubicBezTo>
                    <a:pt x="0" y="13926"/>
                    <a:pt x="0" y="16688"/>
                    <a:pt x="0" y="18316"/>
                  </a:cubicBezTo>
                  <a:cubicBezTo>
                    <a:pt x="0" y="19943"/>
                    <a:pt x="0" y="20436"/>
                    <a:pt x="1800" y="20831"/>
                  </a:cubicBezTo>
                  <a:cubicBezTo>
                    <a:pt x="3600" y="21225"/>
                    <a:pt x="7200" y="21521"/>
                    <a:pt x="9450" y="21324"/>
                  </a:cubicBezTo>
                  <a:cubicBezTo>
                    <a:pt x="11700" y="21126"/>
                    <a:pt x="12600" y="20436"/>
                    <a:pt x="13500" y="19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05002" y="4066459"/>
              <a:ext cx="460149" cy="25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62" fill="norm" stroke="1" extrusionOk="0">
                  <a:moveTo>
                    <a:pt x="2208" y="21362"/>
                  </a:moveTo>
                  <a:cubicBezTo>
                    <a:pt x="1419" y="19041"/>
                    <a:pt x="630" y="16721"/>
                    <a:pt x="236" y="15114"/>
                  </a:cubicBezTo>
                  <a:cubicBezTo>
                    <a:pt x="-159" y="13507"/>
                    <a:pt x="-159" y="12615"/>
                    <a:pt x="1025" y="10741"/>
                  </a:cubicBezTo>
                  <a:cubicBezTo>
                    <a:pt x="2208" y="8866"/>
                    <a:pt x="4575" y="6010"/>
                    <a:pt x="7041" y="3957"/>
                  </a:cubicBezTo>
                  <a:cubicBezTo>
                    <a:pt x="9507" y="1904"/>
                    <a:pt x="12071" y="655"/>
                    <a:pt x="14488" y="208"/>
                  </a:cubicBezTo>
                  <a:cubicBezTo>
                    <a:pt x="16904" y="-238"/>
                    <a:pt x="19173" y="119"/>
                    <a:pt x="21441" y="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209550" y="4364204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480154" y="4421354"/>
              <a:ext cx="2784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000"/>
                    <a:pt x="-1303" y="8000"/>
                    <a:pt x="240" y="11600"/>
                  </a:cubicBezTo>
                  <a:cubicBezTo>
                    <a:pt x="1783" y="15200"/>
                    <a:pt x="11040" y="184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471601" y="4307417"/>
              <a:ext cx="237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18" fill="norm" stroke="1" extrusionOk="0">
                  <a:moveTo>
                    <a:pt x="9353" y="20018"/>
                  </a:moveTo>
                  <a:cubicBezTo>
                    <a:pt x="3953" y="11918"/>
                    <a:pt x="-1447" y="3818"/>
                    <a:pt x="353" y="1118"/>
                  </a:cubicBezTo>
                  <a:cubicBezTo>
                    <a:pt x="2153" y="-1582"/>
                    <a:pt x="11153" y="1118"/>
                    <a:pt x="20153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569977" y="4073056"/>
              <a:ext cx="508153" cy="48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00" fill="norm" stroke="1" extrusionOk="0">
                  <a:moveTo>
                    <a:pt x="2742" y="13599"/>
                  </a:moveTo>
                  <a:cubicBezTo>
                    <a:pt x="2564" y="15304"/>
                    <a:pt x="2385" y="17010"/>
                    <a:pt x="2162" y="18146"/>
                  </a:cubicBezTo>
                  <a:cubicBezTo>
                    <a:pt x="1939" y="19283"/>
                    <a:pt x="1671" y="19852"/>
                    <a:pt x="1314" y="20278"/>
                  </a:cubicBezTo>
                  <a:cubicBezTo>
                    <a:pt x="957" y="20704"/>
                    <a:pt x="511" y="20989"/>
                    <a:pt x="243" y="20894"/>
                  </a:cubicBezTo>
                  <a:cubicBezTo>
                    <a:pt x="-25" y="20799"/>
                    <a:pt x="-114" y="20325"/>
                    <a:pt x="198" y="19331"/>
                  </a:cubicBezTo>
                  <a:cubicBezTo>
                    <a:pt x="511" y="18336"/>
                    <a:pt x="1225" y="16820"/>
                    <a:pt x="1850" y="15825"/>
                  </a:cubicBezTo>
                  <a:cubicBezTo>
                    <a:pt x="2474" y="14831"/>
                    <a:pt x="3010" y="14357"/>
                    <a:pt x="3501" y="14073"/>
                  </a:cubicBezTo>
                  <a:cubicBezTo>
                    <a:pt x="3992" y="13789"/>
                    <a:pt x="4438" y="13694"/>
                    <a:pt x="4840" y="13883"/>
                  </a:cubicBezTo>
                  <a:cubicBezTo>
                    <a:pt x="5241" y="14073"/>
                    <a:pt x="5598" y="14546"/>
                    <a:pt x="6223" y="15731"/>
                  </a:cubicBezTo>
                  <a:cubicBezTo>
                    <a:pt x="6848" y="16915"/>
                    <a:pt x="7741" y="18810"/>
                    <a:pt x="8365" y="19899"/>
                  </a:cubicBezTo>
                  <a:cubicBezTo>
                    <a:pt x="8990" y="20989"/>
                    <a:pt x="9347" y="21273"/>
                    <a:pt x="9883" y="21415"/>
                  </a:cubicBezTo>
                  <a:cubicBezTo>
                    <a:pt x="10418" y="21557"/>
                    <a:pt x="11132" y="21557"/>
                    <a:pt x="11802" y="21131"/>
                  </a:cubicBezTo>
                  <a:cubicBezTo>
                    <a:pt x="12471" y="20704"/>
                    <a:pt x="13096" y="19852"/>
                    <a:pt x="13408" y="19189"/>
                  </a:cubicBezTo>
                  <a:cubicBezTo>
                    <a:pt x="13721" y="18525"/>
                    <a:pt x="13721" y="18052"/>
                    <a:pt x="13721" y="17578"/>
                  </a:cubicBezTo>
                  <a:cubicBezTo>
                    <a:pt x="13721" y="17104"/>
                    <a:pt x="13721" y="16631"/>
                    <a:pt x="13498" y="16394"/>
                  </a:cubicBezTo>
                  <a:cubicBezTo>
                    <a:pt x="13274" y="16157"/>
                    <a:pt x="12828" y="16157"/>
                    <a:pt x="12382" y="16252"/>
                  </a:cubicBezTo>
                  <a:cubicBezTo>
                    <a:pt x="11936" y="16346"/>
                    <a:pt x="11489" y="16536"/>
                    <a:pt x="11222" y="16868"/>
                  </a:cubicBezTo>
                  <a:cubicBezTo>
                    <a:pt x="10954" y="17199"/>
                    <a:pt x="10865" y="17673"/>
                    <a:pt x="10954" y="18146"/>
                  </a:cubicBezTo>
                  <a:cubicBezTo>
                    <a:pt x="11043" y="18620"/>
                    <a:pt x="11311" y="19094"/>
                    <a:pt x="11668" y="19473"/>
                  </a:cubicBezTo>
                  <a:cubicBezTo>
                    <a:pt x="12025" y="19852"/>
                    <a:pt x="12471" y="20136"/>
                    <a:pt x="12917" y="20231"/>
                  </a:cubicBezTo>
                  <a:cubicBezTo>
                    <a:pt x="13364" y="20325"/>
                    <a:pt x="13810" y="20231"/>
                    <a:pt x="14747" y="19283"/>
                  </a:cubicBezTo>
                  <a:cubicBezTo>
                    <a:pt x="15684" y="18336"/>
                    <a:pt x="17112" y="16536"/>
                    <a:pt x="18317" y="14025"/>
                  </a:cubicBezTo>
                  <a:cubicBezTo>
                    <a:pt x="19522" y="11515"/>
                    <a:pt x="20504" y="8294"/>
                    <a:pt x="20995" y="5973"/>
                  </a:cubicBezTo>
                  <a:cubicBezTo>
                    <a:pt x="21486" y="3652"/>
                    <a:pt x="21486" y="2231"/>
                    <a:pt x="21352" y="1331"/>
                  </a:cubicBezTo>
                  <a:cubicBezTo>
                    <a:pt x="21218" y="431"/>
                    <a:pt x="20950" y="52"/>
                    <a:pt x="20638" y="4"/>
                  </a:cubicBezTo>
                  <a:cubicBezTo>
                    <a:pt x="20326" y="-43"/>
                    <a:pt x="19969" y="241"/>
                    <a:pt x="19388" y="1852"/>
                  </a:cubicBezTo>
                  <a:cubicBezTo>
                    <a:pt x="18808" y="3462"/>
                    <a:pt x="18005" y="6399"/>
                    <a:pt x="17737" y="8910"/>
                  </a:cubicBezTo>
                  <a:cubicBezTo>
                    <a:pt x="17469" y="11420"/>
                    <a:pt x="17737" y="13504"/>
                    <a:pt x="18362" y="15020"/>
                  </a:cubicBezTo>
                  <a:cubicBezTo>
                    <a:pt x="18987" y="16536"/>
                    <a:pt x="19969" y="17483"/>
                    <a:pt x="20950" y="18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505078" y="4316290"/>
              <a:ext cx="133223" cy="21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0934" fill="norm" stroke="1" extrusionOk="0">
                  <a:moveTo>
                    <a:pt x="20915" y="3455"/>
                  </a:moveTo>
                  <a:cubicBezTo>
                    <a:pt x="16927" y="2002"/>
                    <a:pt x="12940" y="548"/>
                    <a:pt x="9450" y="132"/>
                  </a:cubicBezTo>
                  <a:cubicBezTo>
                    <a:pt x="5961" y="-283"/>
                    <a:pt x="2970" y="340"/>
                    <a:pt x="1309" y="1171"/>
                  </a:cubicBezTo>
                  <a:cubicBezTo>
                    <a:pt x="-353" y="2002"/>
                    <a:pt x="-685" y="3040"/>
                    <a:pt x="1807" y="4805"/>
                  </a:cubicBezTo>
                  <a:cubicBezTo>
                    <a:pt x="4300" y="6571"/>
                    <a:pt x="9617" y="9063"/>
                    <a:pt x="13272" y="10829"/>
                  </a:cubicBezTo>
                  <a:cubicBezTo>
                    <a:pt x="16927" y="12594"/>
                    <a:pt x="18921" y="13632"/>
                    <a:pt x="19420" y="15190"/>
                  </a:cubicBezTo>
                  <a:cubicBezTo>
                    <a:pt x="19918" y="16748"/>
                    <a:pt x="18921" y="18825"/>
                    <a:pt x="16595" y="19967"/>
                  </a:cubicBezTo>
                  <a:cubicBezTo>
                    <a:pt x="14269" y="21109"/>
                    <a:pt x="10613" y="21317"/>
                    <a:pt x="8453" y="20175"/>
                  </a:cubicBezTo>
                  <a:cubicBezTo>
                    <a:pt x="6293" y="19032"/>
                    <a:pt x="5629" y="16540"/>
                    <a:pt x="4964" y="14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709285" y="4097504"/>
              <a:ext cx="386723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4119" y="0"/>
                  </a:moveTo>
                  <a:cubicBezTo>
                    <a:pt x="3770" y="2278"/>
                    <a:pt x="3422" y="4555"/>
                    <a:pt x="3016" y="6649"/>
                  </a:cubicBezTo>
                  <a:cubicBezTo>
                    <a:pt x="2609" y="8743"/>
                    <a:pt x="2145" y="10653"/>
                    <a:pt x="1912" y="11829"/>
                  </a:cubicBezTo>
                  <a:cubicBezTo>
                    <a:pt x="1680" y="13004"/>
                    <a:pt x="1680" y="13445"/>
                    <a:pt x="1970" y="13702"/>
                  </a:cubicBezTo>
                  <a:cubicBezTo>
                    <a:pt x="2261" y="13959"/>
                    <a:pt x="2841" y="14033"/>
                    <a:pt x="3364" y="13849"/>
                  </a:cubicBezTo>
                  <a:cubicBezTo>
                    <a:pt x="3887" y="13665"/>
                    <a:pt x="4351" y="13224"/>
                    <a:pt x="4467" y="12490"/>
                  </a:cubicBezTo>
                  <a:cubicBezTo>
                    <a:pt x="4583" y="11755"/>
                    <a:pt x="4351" y="10727"/>
                    <a:pt x="3945" y="10139"/>
                  </a:cubicBezTo>
                  <a:cubicBezTo>
                    <a:pt x="3538" y="9551"/>
                    <a:pt x="2957" y="9404"/>
                    <a:pt x="2203" y="9257"/>
                  </a:cubicBezTo>
                  <a:cubicBezTo>
                    <a:pt x="1448" y="9110"/>
                    <a:pt x="519" y="8963"/>
                    <a:pt x="170" y="9073"/>
                  </a:cubicBezTo>
                  <a:cubicBezTo>
                    <a:pt x="-178" y="9184"/>
                    <a:pt x="54" y="9551"/>
                    <a:pt x="461" y="9735"/>
                  </a:cubicBezTo>
                  <a:cubicBezTo>
                    <a:pt x="867" y="9918"/>
                    <a:pt x="1448" y="9918"/>
                    <a:pt x="2725" y="9845"/>
                  </a:cubicBezTo>
                  <a:cubicBezTo>
                    <a:pt x="4003" y="9771"/>
                    <a:pt x="5977" y="9624"/>
                    <a:pt x="7312" y="9441"/>
                  </a:cubicBezTo>
                  <a:cubicBezTo>
                    <a:pt x="8648" y="9257"/>
                    <a:pt x="9345" y="9037"/>
                    <a:pt x="9925" y="8816"/>
                  </a:cubicBezTo>
                  <a:cubicBezTo>
                    <a:pt x="10506" y="8596"/>
                    <a:pt x="10970" y="8376"/>
                    <a:pt x="11028" y="8118"/>
                  </a:cubicBezTo>
                  <a:cubicBezTo>
                    <a:pt x="11087" y="7861"/>
                    <a:pt x="10738" y="7567"/>
                    <a:pt x="10274" y="7420"/>
                  </a:cubicBezTo>
                  <a:cubicBezTo>
                    <a:pt x="9809" y="7273"/>
                    <a:pt x="9228" y="7273"/>
                    <a:pt x="8648" y="7384"/>
                  </a:cubicBezTo>
                  <a:cubicBezTo>
                    <a:pt x="8067" y="7494"/>
                    <a:pt x="7487" y="7714"/>
                    <a:pt x="6964" y="8082"/>
                  </a:cubicBezTo>
                  <a:cubicBezTo>
                    <a:pt x="6441" y="8449"/>
                    <a:pt x="5977" y="8963"/>
                    <a:pt x="5861" y="9441"/>
                  </a:cubicBezTo>
                  <a:cubicBezTo>
                    <a:pt x="5745" y="9918"/>
                    <a:pt x="5977" y="10359"/>
                    <a:pt x="6616" y="10763"/>
                  </a:cubicBezTo>
                  <a:cubicBezTo>
                    <a:pt x="7254" y="11167"/>
                    <a:pt x="8299" y="11535"/>
                    <a:pt x="9170" y="11755"/>
                  </a:cubicBezTo>
                  <a:cubicBezTo>
                    <a:pt x="10041" y="11976"/>
                    <a:pt x="10738" y="12049"/>
                    <a:pt x="11377" y="12049"/>
                  </a:cubicBezTo>
                  <a:cubicBezTo>
                    <a:pt x="12016" y="12049"/>
                    <a:pt x="12596" y="11976"/>
                    <a:pt x="13061" y="11718"/>
                  </a:cubicBezTo>
                  <a:cubicBezTo>
                    <a:pt x="13525" y="11461"/>
                    <a:pt x="13874" y="11020"/>
                    <a:pt x="14048" y="10506"/>
                  </a:cubicBezTo>
                  <a:cubicBezTo>
                    <a:pt x="14222" y="9992"/>
                    <a:pt x="14222" y="9404"/>
                    <a:pt x="14222" y="9294"/>
                  </a:cubicBezTo>
                  <a:cubicBezTo>
                    <a:pt x="14222" y="9184"/>
                    <a:pt x="14222" y="9551"/>
                    <a:pt x="14048" y="10873"/>
                  </a:cubicBezTo>
                  <a:cubicBezTo>
                    <a:pt x="13874" y="12196"/>
                    <a:pt x="13525" y="14473"/>
                    <a:pt x="13351" y="16273"/>
                  </a:cubicBezTo>
                  <a:cubicBezTo>
                    <a:pt x="13177" y="18073"/>
                    <a:pt x="13177" y="19396"/>
                    <a:pt x="13061" y="20278"/>
                  </a:cubicBezTo>
                  <a:cubicBezTo>
                    <a:pt x="12945" y="21159"/>
                    <a:pt x="12712" y="21600"/>
                    <a:pt x="12596" y="21600"/>
                  </a:cubicBezTo>
                  <a:cubicBezTo>
                    <a:pt x="12480" y="21600"/>
                    <a:pt x="12480" y="21159"/>
                    <a:pt x="12654" y="19690"/>
                  </a:cubicBezTo>
                  <a:cubicBezTo>
                    <a:pt x="12828" y="18220"/>
                    <a:pt x="13177" y="15722"/>
                    <a:pt x="13757" y="13335"/>
                  </a:cubicBezTo>
                  <a:cubicBezTo>
                    <a:pt x="14338" y="10947"/>
                    <a:pt x="15151" y="8669"/>
                    <a:pt x="15732" y="7347"/>
                  </a:cubicBezTo>
                  <a:cubicBezTo>
                    <a:pt x="16312" y="6024"/>
                    <a:pt x="16661" y="5657"/>
                    <a:pt x="17125" y="5437"/>
                  </a:cubicBezTo>
                  <a:cubicBezTo>
                    <a:pt x="17590" y="5216"/>
                    <a:pt x="18170" y="5143"/>
                    <a:pt x="18983" y="5547"/>
                  </a:cubicBezTo>
                  <a:cubicBezTo>
                    <a:pt x="19796" y="5951"/>
                    <a:pt x="20841" y="6833"/>
                    <a:pt x="21132" y="7788"/>
                  </a:cubicBezTo>
                  <a:cubicBezTo>
                    <a:pt x="21422" y="8743"/>
                    <a:pt x="20957" y="9771"/>
                    <a:pt x="20028" y="10506"/>
                  </a:cubicBezTo>
                  <a:cubicBezTo>
                    <a:pt x="19099" y="11241"/>
                    <a:pt x="17706" y="11682"/>
                    <a:pt x="16428" y="11976"/>
                  </a:cubicBezTo>
                  <a:cubicBezTo>
                    <a:pt x="15151" y="12269"/>
                    <a:pt x="13990" y="12416"/>
                    <a:pt x="13351" y="12453"/>
                  </a:cubicBezTo>
                  <a:cubicBezTo>
                    <a:pt x="12712" y="12490"/>
                    <a:pt x="12596" y="12416"/>
                    <a:pt x="12480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2159000" y="4224504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2146300" y="443405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2523392" y="4070472"/>
              <a:ext cx="403958" cy="64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43" fill="norm" stroke="1" extrusionOk="0">
                  <a:moveTo>
                    <a:pt x="5945" y="4714"/>
                  </a:moveTo>
                  <a:cubicBezTo>
                    <a:pt x="4708" y="4714"/>
                    <a:pt x="3470" y="4714"/>
                    <a:pt x="2514" y="4431"/>
                  </a:cubicBezTo>
                  <a:cubicBezTo>
                    <a:pt x="1558" y="4149"/>
                    <a:pt x="883" y="3584"/>
                    <a:pt x="995" y="2984"/>
                  </a:cubicBezTo>
                  <a:cubicBezTo>
                    <a:pt x="1108" y="2384"/>
                    <a:pt x="2008" y="1749"/>
                    <a:pt x="2626" y="1290"/>
                  </a:cubicBezTo>
                  <a:cubicBezTo>
                    <a:pt x="3245" y="831"/>
                    <a:pt x="3583" y="549"/>
                    <a:pt x="4089" y="302"/>
                  </a:cubicBezTo>
                  <a:cubicBezTo>
                    <a:pt x="4595" y="55"/>
                    <a:pt x="5270" y="-157"/>
                    <a:pt x="5776" y="161"/>
                  </a:cubicBezTo>
                  <a:cubicBezTo>
                    <a:pt x="6283" y="478"/>
                    <a:pt x="6620" y="1325"/>
                    <a:pt x="6845" y="2737"/>
                  </a:cubicBezTo>
                  <a:cubicBezTo>
                    <a:pt x="7070" y="4149"/>
                    <a:pt x="7183" y="6125"/>
                    <a:pt x="6733" y="7890"/>
                  </a:cubicBezTo>
                  <a:cubicBezTo>
                    <a:pt x="6283" y="9655"/>
                    <a:pt x="5270" y="11208"/>
                    <a:pt x="4370" y="12196"/>
                  </a:cubicBezTo>
                  <a:cubicBezTo>
                    <a:pt x="3470" y="13184"/>
                    <a:pt x="2683" y="13608"/>
                    <a:pt x="1951" y="13855"/>
                  </a:cubicBezTo>
                  <a:cubicBezTo>
                    <a:pt x="1220" y="14102"/>
                    <a:pt x="545" y="14172"/>
                    <a:pt x="208" y="13996"/>
                  </a:cubicBezTo>
                  <a:cubicBezTo>
                    <a:pt x="-130" y="13819"/>
                    <a:pt x="-130" y="13396"/>
                    <a:pt x="770" y="12337"/>
                  </a:cubicBezTo>
                  <a:cubicBezTo>
                    <a:pt x="1670" y="11278"/>
                    <a:pt x="3470" y="9584"/>
                    <a:pt x="5945" y="7890"/>
                  </a:cubicBezTo>
                  <a:cubicBezTo>
                    <a:pt x="8420" y="6196"/>
                    <a:pt x="11570" y="4502"/>
                    <a:pt x="13539" y="3443"/>
                  </a:cubicBezTo>
                  <a:cubicBezTo>
                    <a:pt x="15508" y="2384"/>
                    <a:pt x="16295" y="1961"/>
                    <a:pt x="16858" y="1608"/>
                  </a:cubicBezTo>
                  <a:cubicBezTo>
                    <a:pt x="17420" y="1255"/>
                    <a:pt x="17757" y="972"/>
                    <a:pt x="17589" y="1008"/>
                  </a:cubicBezTo>
                  <a:cubicBezTo>
                    <a:pt x="17420" y="1043"/>
                    <a:pt x="16745" y="1396"/>
                    <a:pt x="15339" y="2702"/>
                  </a:cubicBezTo>
                  <a:cubicBezTo>
                    <a:pt x="13933" y="4008"/>
                    <a:pt x="11795" y="6267"/>
                    <a:pt x="10276" y="8596"/>
                  </a:cubicBezTo>
                  <a:cubicBezTo>
                    <a:pt x="8758" y="10925"/>
                    <a:pt x="7858" y="13325"/>
                    <a:pt x="7351" y="15231"/>
                  </a:cubicBezTo>
                  <a:cubicBezTo>
                    <a:pt x="6845" y="17137"/>
                    <a:pt x="6733" y="18549"/>
                    <a:pt x="6676" y="19431"/>
                  </a:cubicBezTo>
                  <a:cubicBezTo>
                    <a:pt x="6620" y="20314"/>
                    <a:pt x="6620" y="20667"/>
                    <a:pt x="6845" y="20949"/>
                  </a:cubicBezTo>
                  <a:cubicBezTo>
                    <a:pt x="7070" y="21231"/>
                    <a:pt x="7520" y="21443"/>
                    <a:pt x="8026" y="21443"/>
                  </a:cubicBezTo>
                  <a:cubicBezTo>
                    <a:pt x="8533" y="21443"/>
                    <a:pt x="9095" y="21231"/>
                    <a:pt x="9883" y="20667"/>
                  </a:cubicBezTo>
                  <a:cubicBezTo>
                    <a:pt x="10670" y="20102"/>
                    <a:pt x="11682" y="19184"/>
                    <a:pt x="12076" y="18267"/>
                  </a:cubicBezTo>
                  <a:cubicBezTo>
                    <a:pt x="12470" y="17349"/>
                    <a:pt x="12245" y="16431"/>
                    <a:pt x="11851" y="15761"/>
                  </a:cubicBezTo>
                  <a:cubicBezTo>
                    <a:pt x="11458" y="15090"/>
                    <a:pt x="10895" y="14667"/>
                    <a:pt x="10501" y="14278"/>
                  </a:cubicBezTo>
                  <a:cubicBezTo>
                    <a:pt x="10108" y="13890"/>
                    <a:pt x="9883" y="13537"/>
                    <a:pt x="10051" y="13255"/>
                  </a:cubicBezTo>
                  <a:cubicBezTo>
                    <a:pt x="10220" y="12972"/>
                    <a:pt x="10783" y="12761"/>
                    <a:pt x="12751" y="12584"/>
                  </a:cubicBezTo>
                  <a:cubicBezTo>
                    <a:pt x="14720" y="12408"/>
                    <a:pt x="18095" y="12267"/>
                    <a:pt x="21470" y="12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3365500" y="4240593"/>
              <a:ext cx="213677" cy="57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326" fill="norm" stroke="1" extrusionOk="0">
                  <a:moveTo>
                    <a:pt x="6171" y="12928"/>
                  </a:moveTo>
                  <a:cubicBezTo>
                    <a:pt x="5143" y="12295"/>
                    <a:pt x="4114" y="11662"/>
                    <a:pt x="3806" y="11543"/>
                  </a:cubicBezTo>
                  <a:cubicBezTo>
                    <a:pt x="3497" y="11425"/>
                    <a:pt x="3909" y="11820"/>
                    <a:pt x="4526" y="12928"/>
                  </a:cubicBezTo>
                  <a:cubicBezTo>
                    <a:pt x="5143" y="14036"/>
                    <a:pt x="5966" y="15855"/>
                    <a:pt x="6274" y="17319"/>
                  </a:cubicBezTo>
                  <a:cubicBezTo>
                    <a:pt x="6583" y="18783"/>
                    <a:pt x="6377" y="19891"/>
                    <a:pt x="5863" y="20563"/>
                  </a:cubicBezTo>
                  <a:cubicBezTo>
                    <a:pt x="5349" y="21236"/>
                    <a:pt x="4526" y="21473"/>
                    <a:pt x="3909" y="21236"/>
                  </a:cubicBezTo>
                  <a:cubicBezTo>
                    <a:pt x="3291" y="20998"/>
                    <a:pt x="2880" y="20286"/>
                    <a:pt x="2983" y="18704"/>
                  </a:cubicBezTo>
                  <a:cubicBezTo>
                    <a:pt x="3086" y="17121"/>
                    <a:pt x="3703" y="14669"/>
                    <a:pt x="5143" y="12018"/>
                  </a:cubicBezTo>
                  <a:cubicBezTo>
                    <a:pt x="6583" y="9368"/>
                    <a:pt x="8846" y="6519"/>
                    <a:pt x="10286" y="4739"/>
                  </a:cubicBezTo>
                  <a:cubicBezTo>
                    <a:pt x="11726" y="2959"/>
                    <a:pt x="12343" y="2247"/>
                    <a:pt x="12651" y="1574"/>
                  </a:cubicBezTo>
                  <a:cubicBezTo>
                    <a:pt x="12960" y="902"/>
                    <a:pt x="12960" y="269"/>
                    <a:pt x="13474" y="71"/>
                  </a:cubicBezTo>
                  <a:cubicBezTo>
                    <a:pt x="13989" y="-127"/>
                    <a:pt x="15017" y="110"/>
                    <a:pt x="16251" y="506"/>
                  </a:cubicBezTo>
                  <a:cubicBezTo>
                    <a:pt x="17486" y="902"/>
                    <a:pt x="18926" y="1455"/>
                    <a:pt x="19954" y="2168"/>
                  </a:cubicBezTo>
                  <a:cubicBezTo>
                    <a:pt x="20983" y="2880"/>
                    <a:pt x="21600" y="3750"/>
                    <a:pt x="18206" y="4897"/>
                  </a:cubicBezTo>
                  <a:cubicBezTo>
                    <a:pt x="14811" y="6044"/>
                    <a:pt x="7406" y="7469"/>
                    <a:pt x="0" y="8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3625850" y="4370554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3867620" y="4268954"/>
              <a:ext cx="107480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1177" y="0"/>
                  </a:moveTo>
                  <a:cubicBezTo>
                    <a:pt x="753" y="5049"/>
                    <a:pt x="330" y="10099"/>
                    <a:pt x="118" y="13325"/>
                  </a:cubicBezTo>
                  <a:cubicBezTo>
                    <a:pt x="-94" y="16551"/>
                    <a:pt x="-94" y="17953"/>
                    <a:pt x="753" y="19216"/>
                  </a:cubicBezTo>
                  <a:cubicBezTo>
                    <a:pt x="1600" y="20478"/>
                    <a:pt x="3294" y="21600"/>
                    <a:pt x="4777" y="21600"/>
                  </a:cubicBezTo>
                  <a:cubicBezTo>
                    <a:pt x="6259" y="21600"/>
                    <a:pt x="7530" y="20478"/>
                    <a:pt x="8588" y="18094"/>
                  </a:cubicBezTo>
                  <a:cubicBezTo>
                    <a:pt x="9647" y="15709"/>
                    <a:pt x="10494" y="12062"/>
                    <a:pt x="11553" y="9397"/>
                  </a:cubicBezTo>
                  <a:cubicBezTo>
                    <a:pt x="12612" y="6732"/>
                    <a:pt x="13882" y="5049"/>
                    <a:pt x="15577" y="4208"/>
                  </a:cubicBezTo>
                  <a:cubicBezTo>
                    <a:pt x="17271" y="3366"/>
                    <a:pt x="19388" y="3366"/>
                    <a:pt x="21506" y="3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3984369" y="3987130"/>
              <a:ext cx="613031" cy="39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96" fill="norm" stroke="1" extrusionOk="0">
                  <a:moveTo>
                    <a:pt x="3696" y="17458"/>
                  </a:moveTo>
                  <a:cubicBezTo>
                    <a:pt x="3696" y="16881"/>
                    <a:pt x="3696" y="16303"/>
                    <a:pt x="3435" y="15899"/>
                  </a:cubicBezTo>
                  <a:cubicBezTo>
                    <a:pt x="3175" y="15495"/>
                    <a:pt x="2653" y="15264"/>
                    <a:pt x="2095" y="15668"/>
                  </a:cubicBezTo>
                  <a:cubicBezTo>
                    <a:pt x="1536" y="16072"/>
                    <a:pt x="940" y="17112"/>
                    <a:pt x="568" y="17920"/>
                  </a:cubicBezTo>
                  <a:cubicBezTo>
                    <a:pt x="195" y="18729"/>
                    <a:pt x="46" y="19306"/>
                    <a:pt x="9" y="19884"/>
                  </a:cubicBezTo>
                  <a:cubicBezTo>
                    <a:pt x="-28" y="20461"/>
                    <a:pt x="46" y="21039"/>
                    <a:pt x="307" y="21270"/>
                  </a:cubicBezTo>
                  <a:cubicBezTo>
                    <a:pt x="568" y="21501"/>
                    <a:pt x="1015" y="21385"/>
                    <a:pt x="1722" y="21154"/>
                  </a:cubicBezTo>
                  <a:cubicBezTo>
                    <a:pt x="2430" y="20923"/>
                    <a:pt x="3398" y="20577"/>
                    <a:pt x="4218" y="19422"/>
                  </a:cubicBezTo>
                  <a:cubicBezTo>
                    <a:pt x="5037" y="18267"/>
                    <a:pt x="5707" y="16303"/>
                    <a:pt x="6415" y="13184"/>
                  </a:cubicBezTo>
                  <a:cubicBezTo>
                    <a:pt x="7122" y="10066"/>
                    <a:pt x="7867" y="5792"/>
                    <a:pt x="8277" y="3308"/>
                  </a:cubicBezTo>
                  <a:cubicBezTo>
                    <a:pt x="8686" y="825"/>
                    <a:pt x="8761" y="132"/>
                    <a:pt x="8649" y="17"/>
                  </a:cubicBezTo>
                  <a:cubicBezTo>
                    <a:pt x="8538" y="-99"/>
                    <a:pt x="8240" y="363"/>
                    <a:pt x="7904" y="2038"/>
                  </a:cubicBezTo>
                  <a:cubicBezTo>
                    <a:pt x="7569" y="3713"/>
                    <a:pt x="7197" y="6600"/>
                    <a:pt x="7048" y="9488"/>
                  </a:cubicBezTo>
                  <a:cubicBezTo>
                    <a:pt x="6899" y="12376"/>
                    <a:pt x="6973" y="15264"/>
                    <a:pt x="7048" y="17054"/>
                  </a:cubicBezTo>
                  <a:cubicBezTo>
                    <a:pt x="7122" y="18844"/>
                    <a:pt x="7197" y="19537"/>
                    <a:pt x="7420" y="19826"/>
                  </a:cubicBezTo>
                  <a:cubicBezTo>
                    <a:pt x="7644" y="20115"/>
                    <a:pt x="8016" y="19999"/>
                    <a:pt x="8463" y="19537"/>
                  </a:cubicBezTo>
                  <a:cubicBezTo>
                    <a:pt x="8910" y="19075"/>
                    <a:pt x="9431" y="18267"/>
                    <a:pt x="9804" y="17574"/>
                  </a:cubicBezTo>
                  <a:cubicBezTo>
                    <a:pt x="10176" y="16881"/>
                    <a:pt x="10400" y="16303"/>
                    <a:pt x="10362" y="16188"/>
                  </a:cubicBezTo>
                  <a:cubicBezTo>
                    <a:pt x="10325" y="16072"/>
                    <a:pt x="10027" y="16419"/>
                    <a:pt x="9841" y="16881"/>
                  </a:cubicBezTo>
                  <a:cubicBezTo>
                    <a:pt x="9655" y="17343"/>
                    <a:pt x="9580" y="17920"/>
                    <a:pt x="9729" y="18267"/>
                  </a:cubicBezTo>
                  <a:cubicBezTo>
                    <a:pt x="9878" y="18613"/>
                    <a:pt x="10251" y="18729"/>
                    <a:pt x="10623" y="18671"/>
                  </a:cubicBezTo>
                  <a:cubicBezTo>
                    <a:pt x="10995" y="18613"/>
                    <a:pt x="11368" y="18382"/>
                    <a:pt x="11703" y="18094"/>
                  </a:cubicBezTo>
                  <a:cubicBezTo>
                    <a:pt x="12038" y="17805"/>
                    <a:pt x="12336" y="17458"/>
                    <a:pt x="12932" y="17400"/>
                  </a:cubicBezTo>
                  <a:cubicBezTo>
                    <a:pt x="13528" y="17343"/>
                    <a:pt x="14422" y="17574"/>
                    <a:pt x="15278" y="17400"/>
                  </a:cubicBezTo>
                  <a:cubicBezTo>
                    <a:pt x="16135" y="17227"/>
                    <a:pt x="16954" y="16650"/>
                    <a:pt x="17475" y="16130"/>
                  </a:cubicBezTo>
                  <a:cubicBezTo>
                    <a:pt x="17997" y="15610"/>
                    <a:pt x="18220" y="15148"/>
                    <a:pt x="18332" y="14628"/>
                  </a:cubicBezTo>
                  <a:cubicBezTo>
                    <a:pt x="18444" y="14108"/>
                    <a:pt x="18444" y="13531"/>
                    <a:pt x="18258" y="13184"/>
                  </a:cubicBezTo>
                  <a:cubicBezTo>
                    <a:pt x="18071" y="12838"/>
                    <a:pt x="17699" y="12722"/>
                    <a:pt x="17178" y="12953"/>
                  </a:cubicBezTo>
                  <a:cubicBezTo>
                    <a:pt x="16656" y="13184"/>
                    <a:pt x="15986" y="13762"/>
                    <a:pt x="15576" y="14340"/>
                  </a:cubicBezTo>
                  <a:cubicBezTo>
                    <a:pt x="15166" y="14917"/>
                    <a:pt x="15018" y="15495"/>
                    <a:pt x="14980" y="16130"/>
                  </a:cubicBezTo>
                  <a:cubicBezTo>
                    <a:pt x="14943" y="16765"/>
                    <a:pt x="15018" y="17458"/>
                    <a:pt x="15278" y="17862"/>
                  </a:cubicBezTo>
                  <a:cubicBezTo>
                    <a:pt x="15539" y="18267"/>
                    <a:pt x="15986" y="18382"/>
                    <a:pt x="17066" y="18671"/>
                  </a:cubicBezTo>
                  <a:cubicBezTo>
                    <a:pt x="18146" y="18960"/>
                    <a:pt x="19859" y="19422"/>
                    <a:pt x="21572" y="19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5173554" y="4122904"/>
              <a:ext cx="35729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7636" y="0"/>
                  </a:moveTo>
                  <a:cubicBezTo>
                    <a:pt x="14587" y="2880"/>
                    <a:pt x="11537" y="5760"/>
                    <a:pt x="8742" y="8280"/>
                  </a:cubicBezTo>
                  <a:cubicBezTo>
                    <a:pt x="5947" y="10800"/>
                    <a:pt x="3406" y="12960"/>
                    <a:pt x="1881" y="14310"/>
                  </a:cubicBezTo>
                  <a:cubicBezTo>
                    <a:pt x="356" y="15660"/>
                    <a:pt x="-152" y="16200"/>
                    <a:pt x="39" y="16560"/>
                  </a:cubicBezTo>
                  <a:cubicBezTo>
                    <a:pt x="229" y="16920"/>
                    <a:pt x="1119" y="17100"/>
                    <a:pt x="3469" y="17460"/>
                  </a:cubicBezTo>
                  <a:cubicBezTo>
                    <a:pt x="5820" y="17820"/>
                    <a:pt x="9632" y="18360"/>
                    <a:pt x="12872" y="19080"/>
                  </a:cubicBezTo>
                  <a:cubicBezTo>
                    <a:pt x="16112" y="19800"/>
                    <a:pt x="18780" y="20700"/>
                    <a:pt x="214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185003" y="4421717"/>
              <a:ext cx="314098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82" fill="norm" stroke="1" extrusionOk="0">
                  <a:moveTo>
                    <a:pt x="1496" y="10182"/>
                  </a:moveTo>
                  <a:cubicBezTo>
                    <a:pt x="632" y="6582"/>
                    <a:pt x="-232" y="2982"/>
                    <a:pt x="56" y="1182"/>
                  </a:cubicBezTo>
                  <a:cubicBezTo>
                    <a:pt x="344" y="-618"/>
                    <a:pt x="1784" y="-618"/>
                    <a:pt x="5528" y="2982"/>
                  </a:cubicBezTo>
                  <a:cubicBezTo>
                    <a:pt x="9272" y="6582"/>
                    <a:pt x="15320" y="13782"/>
                    <a:pt x="21368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5820560" y="4110204"/>
              <a:ext cx="37704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771" y="0"/>
                  </a:moveTo>
                  <a:cubicBezTo>
                    <a:pt x="18840" y="2855"/>
                    <a:pt x="16910" y="5710"/>
                    <a:pt x="14255" y="8255"/>
                  </a:cubicBezTo>
                  <a:cubicBezTo>
                    <a:pt x="11600" y="10800"/>
                    <a:pt x="8221" y="13034"/>
                    <a:pt x="5929" y="14276"/>
                  </a:cubicBezTo>
                  <a:cubicBezTo>
                    <a:pt x="3636" y="15517"/>
                    <a:pt x="2429" y="15766"/>
                    <a:pt x="1584" y="15579"/>
                  </a:cubicBezTo>
                  <a:cubicBezTo>
                    <a:pt x="740" y="15393"/>
                    <a:pt x="257" y="14772"/>
                    <a:pt x="76" y="14090"/>
                  </a:cubicBezTo>
                  <a:cubicBezTo>
                    <a:pt x="-105" y="13407"/>
                    <a:pt x="16" y="12662"/>
                    <a:pt x="679" y="11979"/>
                  </a:cubicBezTo>
                  <a:cubicBezTo>
                    <a:pt x="1343" y="11297"/>
                    <a:pt x="2550" y="10676"/>
                    <a:pt x="4480" y="10800"/>
                  </a:cubicBezTo>
                  <a:cubicBezTo>
                    <a:pt x="6411" y="10924"/>
                    <a:pt x="9066" y="11793"/>
                    <a:pt x="12022" y="13717"/>
                  </a:cubicBezTo>
                  <a:cubicBezTo>
                    <a:pt x="14979" y="15641"/>
                    <a:pt x="18237" y="18621"/>
                    <a:pt x="214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6394449" y="4301646"/>
              <a:ext cx="1587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168" y="6132"/>
                    <a:pt x="6336" y="-1068"/>
                    <a:pt x="9936" y="132"/>
                  </a:cubicBezTo>
                  <a:cubicBezTo>
                    <a:pt x="13536" y="1332"/>
                    <a:pt x="17568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6418378" y="4364204"/>
              <a:ext cx="24277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4040" y="0"/>
                  </a:moveTo>
                  <a:cubicBezTo>
                    <a:pt x="2178" y="2880"/>
                    <a:pt x="316" y="5760"/>
                    <a:pt x="36" y="9360"/>
                  </a:cubicBezTo>
                  <a:cubicBezTo>
                    <a:pt x="-243" y="12960"/>
                    <a:pt x="1060" y="17280"/>
                    <a:pt x="4878" y="19440"/>
                  </a:cubicBezTo>
                  <a:cubicBezTo>
                    <a:pt x="8695" y="21600"/>
                    <a:pt x="15026" y="21600"/>
                    <a:pt x="213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6720036" y="4253359"/>
              <a:ext cx="154898" cy="14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871" fill="norm" stroke="1" extrusionOk="0">
                  <a:moveTo>
                    <a:pt x="19025" y="7002"/>
                  </a:moveTo>
                  <a:cubicBezTo>
                    <a:pt x="18441" y="5437"/>
                    <a:pt x="17857" y="3872"/>
                    <a:pt x="15960" y="3089"/>
                  </a:cubicBezTo>
                  <a:cubicBezTo>
                    <a:pt x="14063" y="2306"/>
                    <a:pt x="10852" y="2306"/>
                    <a:pt x="7933" y="4341"/>
                  </a:cubicBezTo>
                  <a:cubicBezTo>
                    <a:pt x="5014" y="6376"/>
                    <a:pt x="2387" y="10445"/>
                    <a:pt x="1074" y="13419"/>
                  </a:cubicBezTo>
                  <a:cubicBezTo>
                    <a:pt x="-240" y="16393"/>
                    <a:pt x="-240" y="18272"/>
                    <a:pt x="490" y="19524"/>
                  </a:cubicBezTo>
                  <a:cubicBezTo>
                    <a:pt x="1219" y="20776"/>
                    <a:pt x="2679" y="21402"/>
                    <a:pt x="5890" y="20306"/>
                  </a:cubicBezTo>
                  <a:cubicBezTo>
                    <a:pt x="9101" y="19211"/>
                    <a:pt x="14063" y="16393"/>
                    <a:pt x="17128" y="13106"/>
                  </a:cubicBezTo>
                  <a:cubicBezTo>
                    <a:pt x="20192" y="9819"/>
                    <a:pt x="21360" y="6063"/>
                    <a:pt x="21360" y="3715"/>
                  </a:cubicBezTo>
                  <a:cubicBezTo>
                    <a:pt x="21360" y="1367"/>
                    <a:pt x="20192" y="428"/>
                    <a:pt x="18587" y="115"/>
                  </a:cubicBezTo>
                  <a:cubicBezTo>
                    <a:pt x="16982" y="-198"/>
                    <a:pt x="14938" y="115"/>
                    <a:pt x="13479" y="1211"/>
                  </a:cubicBezTo>
                  <a:cubicBezTo>
                    <a:pt x="12019" y="2306"/>
                    <a:pt x="11144" y="4185"/>
                    <a:pt x="10268" y="6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6965949" y="4355591"/>
              <a:ext cx="571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0" y="12793"/>
                    <a:pt x="0" y="5170"/>
                    <a:pt x="3600" y="1993"/>
                  </a:cubicBezTo>
                  <a:cubicBezTo>
                    <a:pt x="7200" y="-1183"/>
                    <a:pt x="14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7049825" y="4281654"/>
              <a:ext cx="130138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047" fill="norm" stroke="1" extrusionOk="0">
                  <a:moveTo>
                    <a:pt x="16242" y="5786"/>
                  </a:moveTo>
                  <a:cubicBezTo>
                    <a:pt x="14871" y="4243"/>
                    <a:pt x="13499" y="2700"/>
                    <a:pt x="11271" y="2893"/>
                  </a:cubicBezTo>
                  <a:cubicBezTo>
                    <a:pt x="9042" y="3086"/>
                    <a:pt x="5956" y="5014"/>
                    <a:pt x="3899" y="7329"/>
                  </a:cubicBezTo>
                  <a:cubicBezTo>
                    <a:pt x="1842" y="9643"/>
                    <a:pt x="814" y="12343"/>
                    <a:pt x="299" y="14657"/>
                  </a:cubicBezTo>
                  <a:cubicBezTo>
                    <a:pt x="-215" y="16971"/>
                    <a:pt x="-215" y="18900"/>
                    <a:pt x="1499" y="20057"/>
                  </a:cubicBezTo>
                  <a:cubicBezTo>
                    <a:pt x="3214" y="21214"/>
                    <a:pt x="6642" y="21600"/>
                    <a:pt x="10242" y="19864"/>
                  </a:cubicBezTo>
                  <a:cubicBezTo>
                    <a:pt x="13842" y="18129"/>
                    <a:pt x="17614" y="14271"/>
                    <a:pt x="19499" y="11379"/>
                  </a:cubicBezTo>
                  <a:cubicBezTo>
                    <a:pt x="21385" y="8486"/>
                    <a:pt x="21385" y="6557"/>
                    <a:pt x="20528" y="4821"/>
                  </a:cubicBezTo>
                  <a:cubicBezTo>
                    <a:pt x="19671" y="3086"/>
                    <a:pt x="17956" y="1543"/>
                    <a:pt x="162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7189148" y="4230846"/>
              <a:ext cx="221303" cy="20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042" fill="norm" stroke="1" extrusionOk="0">
                  <a:moveTo>
                    <a:pt x="11310" y="3968"/>
                  </a:moveTo>
                  <a:cubicBezTo>
                    <a:pt x="11110" y="2866"/>
                    <a:pt x="10910" y="1764"/>
                    <a:pt x="10310" y="992"/>
                  </a:cubicBezTo>
                  <a:cubicBezTo>
                    <a:pt x="9710" y="221"/>
                    <a:pt x="8710" y="-220"/>
                    <a:pt x="7410" y="111"/>
                  </a:cubicBezTo>
                  <a:cubicBezTo>
                    <a:pt x="6110" y="441"/>
                    <a:pt x="4510" y="1543"/>
                    <a:pt x="3810" y="3196"/>
                  </a:cubicBezTo>
                  <a:cubicBezTo>
                    <a:pt x="3110" y="4849"/>
                    <a:pt x="3310" y="7053"/>
                    <a:pt x="4310" y="9478"/>
                  </a:cubicBezTo>
                  <a:cubicBezTo>
                    <a:pt x="5310" y="11902"/>
                    <a:pt x="7110" y="14547"/>
                    <a:pt x="8110" y="16421"/>
                  </a:cubicBezTo>
                  <a:cubicBezTo>
                    <a:pt x="9110" y="18294"/>
                    <a:pt x="9310" y="19396"/>
                    <a:pt x="8910" y="20168"/>
                  </a:cubicBezTo>
                  <a:cubicBezTo>
                    <a:pt x="8510" y="20939"/>
                    <a:pt x="7510" y="21380"/>
                    <a:pt x="6010" y="20719"/>
                  </a:cubicBezTo>
                  <a:cubicBezTo>
                    <a:pt x="4510" y="20058"/>
                    <a:pt x="2510" y="18294"/>
                    <a:pt x="1210" y="15649"/>
                  </a:cubicBezTo>
                  <a:cubicBezTo>
                    <a:pt x="-90" y="13004"/>
                    <a:pt x="-690" y="9478"/>
                    <a:pt x="1210" y="6613"/>
                  </a:cubicBezTo>
                  <a:cubicBezTo>
                    <a:pt x="3110" y="3747"/>
                    <a:pt x="7510" y="1543"/>
                    <a:pt x="11210" y="662"/>
                  </a:cubicBezTo>
                  <a:cubicBezTo>
                    <a:pt x="14910" y="-220"/>
                    <a:pt x="17910" y="221"/>
                    <a:pt x="20910" y="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429499" y="4370554"/>
              <a:ext cx="88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6171"/>
                    <a:pt x="12343" y="12343"/>
                    <a:pt x="8743" y="15943"/>
                  </a:cubicBezTo>
                  <a:cubicBezTo>
                    <a:pt x="5143" y="19543"/>
                    <a:pt x="2571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816671" y="3949442"/>
              <a:ext cx="812979" cy="45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1" fill="norm" stroke="1" extrusionOk="0">
                  <a:moveTo>
                    <a:pt x="5881" y="2769"/>
                  </a:moveTo>
                  <a:cubicBezTo>
                    <a:pt x="5545" y="4949"/>
                    <a:pt x="5209" y="7129"/>
                    <a:pt x="4705" y="9755"/>
                  </a:cubicBezTo>
                  <a:cubicBezTo>
                    <a:pt x="4202" y="12380"/>
                    <a:pt x="3530" y="15452"/>
                    <a:pt x="3195" y="17285"/>
                  </a:cubicBezTo>
                  <a:cubicBezTo>
                    <a:pt x="2859" y="19118"/>
                    <a:pt x="2859" y="19713"/>
                    <a:pt x="2943" y="20208"/>
                  </a:cubicBezTo>
                  <a:cubicBezTo>
                    <a:pt x="3027" y="20703"/>
                    <a:pt x="3195" y="21100"/>
                    <a:pt x="3446" y="21298"/>
                  </a:cubicBezTo>
                  <a:cubicBezTo>
                    <a:pt x="3698" y="21496"/>
                    <a:pt x="4034" y="21496"/>
                    <a:pt x="4258" y="21248"/>
                  </a:cubicBezTo>
                  <a:cubicBezTo>
                    <a:pt x="4482" y="21001"/>
                    <a:pt x="4594" y="20505"/>
                    <a:pt x="4370" y="19861"/>
                  </a:cubicBezTo>
                  <a:cubicBezTo>
                    <a:pt x="4146" y="19217"/>
                    <a:pt x="3586" y="18424"/>
                    <a:pt x="2803" y="17434"/>
                  </a:cubicBezTo>
                  <a:cubicBezTo>
                    <a:pt x="2019" y="16443"/>
                    <a:pt x="1012" y="15254"/>
                    <a:pt x="481" y="14362"/>
                  </a:cubicBezTo>
                  <a:cubicBezTo>
                    <a:pt x="-51" y="13470"/>
                    <a:pt x="-107" y="12876"/>
                    <a:pt x="145" y="11935"/>
                  </a:cubicBezTo>
                  <a:cubicBezTo>
                    <a:pt x="397" y="10993"/>
                    <a:pt x="956" y="9705"/>
                    <a:pt x="2131" y="8169"/>
                  </a:cubicBezTo>
                  <a:cubicBezTo>
                    <a:pt x="3306" y="6634"/>
                    <a:pt x="5097" y="4850"/>
                    <a:pt x="6496" y="3463"/>
                  </a:cubicBezTo>
                  <a:cubicBezTo>
                    <a:pt x="7895" y="2076"/>
                    <a:pt x="8902" y="1085"/>
                    <a:pt x="9574" y="540"/>
                  </a:cubicBezTo>
                  <a:cubicBezTo>
                    <a:pt x="10245" y="-5"/>
                    <a:pt x="10581" y="-104"/>
                    <a:pt x="10749" y="94"/>
                  </a:cubicBezTo>
                  <a:cubicBezTo>
                    <a:pt x="10917" y="292"/>
                    <a:pt x="10917" y="788"/>
                    <a:pt x="10581" y="2571"/>
                  </a:cubicBezTo>
                  <a:cubicBezTo>
                    <a:pt x="10245" y="4355"/>
                    <a:pt x="9574" y="7426"/>
                    <a:pt x="9014" y="10052"/>
                  </a:cubicBezTo>
                  <a:cubicBezTo>
                    <a:pt x="8455" y="12678"/>
                    <a:pt x="8007" y="14857"/>
                    <a:pt x="7671" y="16294"/>
                  </a:cubicBezTo>
                  <a:cubicBezTo>
                    <a:pt x="7335" y="17731"/>
                    <a:pt x="7112" y="18424"/>
                    <a:pt x="7056" y="18524"/>
                  </a:cubicBezTo>
                  <a:cubicBezTo>
                    <a:pt x="7000" y="18623"/>
                    <a:pt x="7112" y="18127"/>
                    <a:pt x="7587" y="17434"/>
                  </a:cubicBezTo>
                  <a:cubicBezTo>
                    <a:pt x="8063" y="16740"/>
                    <a:pt x="8902" y="15848"/>
                    <a:pt x="9518" y="15402"/>
                  </a:cubicBezTo>
                  <a:cubicBezTo>
                    <a:pt x="10133" y="14957"/>
                    <a:pt x="10525" y="14957"/>
                    <a:pt x="11001" y="15254"/>
                  </a:cubicBezTo>
                  <a:cubicBezTo>
                    <a:pt x="11476" y="15551"/>
                    <a:pt x="12036" y="16146"/>
                    <a:pt x="12624" y="16443"/>
                  </a:cubicBezTo>
                  <a:cubicBezTo>
                    <a:pt x="13211" y="16740"/>
                    <a:pt x="13827" y="16740"/>
                    <a:pt x="14274" y="16641"/>
                  </a:cubicBezTo>
                  <a:cubicBezTo>
                    <a:pt x="14722" y="16542"/>
                    <a:pt x="15002" y="16344"/>
                    <a:pt x="15226" y="16046"/>
                  </a:cubicBezTo>
                  <a:cubicBezTo>
                    <a:pt x="15449" y="15749"/>
                    <a:pt x="15617" y="15353"/>
                    <a:pt x="15673" y="14907"/>
                  </a:cubicBezTo>
                  <a:cubicBezTo>
                    <a:pt x="15729" y="14461"/>
                    <a:pt x="15673" y="13966"/>
                    <a:pt x="15505" y="13619"/>
                  </a:cubicBezTo>
                  <a:cubicBezTo>
                    <a:pt x="15338" y="13272"/>
                    <a:pt x="15058" y="13074"/>
                    <a:pt x="14610" y="13074"/>
                  </a:cubicBezTo>
                  <a:cubicBezTo>
                    <a:pt x="14162" y="13074"/>
                    <a:pt x="13547" y="13272"/>
                    <a:pt x="13071" y="13619"/>
                  </a:cubicBezTo>
                  <a:cubicBezTo>
                    <a:pt x="12596" y="13966"/>
                    <a:pt x="12260" y="14461"/>
                    <a:pt x="12064" y="14957"/>
                  </a:cubicBezTo>
                  <a:cubicBezTo>
                    <a:pt x="11868" y="15452"/>
                    <a:pt x="11812" y="15947"/>
                    <a:pt x="11896" y="16393"/>
                  </a:cubicBezTo>
                  <a:cubicBezTo>
                    <a:pt x="11980" y="16839"/>
                    <a:pt x="12204" y="17235"/>
                    <a:pt x="12763" y="17384"/>
                  </a:cubicBezTo>
                  <a:cubicBezTo>
                    <a:pt x="13323" y="17533"/>
                    <a:pt x="14218" y="17434"/>
                    <a:pt x="14834" y="17285"/>
                  </a:cubicBezTo>
                  <a:cubicBezTo>
                    <a:pt x="15449" y="17136"/>
                    <a:pt x="15785" y="16938"/>
                    <a:pt x="16233" y="16542"/>
                  </a:cubicBezTo>
                  <a:cubicBezTo>
                    <a:pt x="16681" y="16146"/>
                    <a:pt x="17240" y="15551"/>
                    <a:pt x="17464" y="15601"/>
                  </a:cubicBezTo>
                  <a:cubicBezTo>
                    <a:pt x="17688" y="15650"/>
                    <a:pt x="17576" y="16344"/>
                    <a:pt x="17436" y="16889"/>
                  </a:cubicBezTo>
                  <a:cubicBezTo>
                    <a:pt x="17296" y="17434"/>
                    <a:pt x="17128" y="17830"/>
                    <a:pt x="16988" y="18276"/>
                  </a:cubicBezTo>
                  <a:cubicBezTo>
                    <a:pt x="16848" y="18722"/>
                    <a:pt x="16737" y="19217"/>
                    <a:pt x="16709" y="19217"/>
                  </a:cubicBezTo>
                  <a:cubicBezTo>
                    <a:pt x="16681" y="19217"/>
                    <a:pt x="16737" y="18722"/>
                    <a:pt x="17156" y="17731"/>
                  </a:cubicBezTo>
                  <a:cubicBezTo>
                    <a:pt x="17576" y="16740"/>
                    <a:pt x="18359" y="15254"/>
                    <a:pt x="18919" y="14313"/>
                  </a:cubicBezTo>
                  <a:cubicBezTo>
                    <a:pt x="19478" y="13371"/>
                    <a:pt x="19814" y="12975"/>
                    <a:pt x="20150" y="12678"/>
                  </a:cubicBezTo>
                  <a:cubicBezTo>
                    <a:pt x="20486" y="12380"/>
                    <a:pt x="20821" y="12182"/>
                    <a:pt x="21017" y="12380"/>
                  </a:cubicBezTo>
                  <a:cubicBezTo>
                    <a:pt x="21213" y="12579"/>
                    <a:pt x="21269" y="13173"/>
                    <a:pt x="21269" y="14412"/>
                  </a:cubicBezTo>
                  <a:cubicBezTo>
                    <a:pt x="21269" y="15650"/>
                    <a:pt x="21213" y="17533"/>
                    <a:pt x="21241" y="18722"/>
                  </a:cubicBezTo>
                  <a:cubicBezTo>
                    <a:pt x="21269" y="19911"/>
                    <a:pt x="21381" y="20406"/>
                    <a:pt x="21493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9082324" y="3924010"/>
              <a:ext cx="508379" cy="76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94" fill="norm" stroke="1" extrusionOk="0">
                  <a:moveTo>
                    <a:pt x="190" y="17730"/>
                  </a:moveTo>
                  <a:cubicBezTo>
                    <a:pt x="12" y="16183"/>
                    <a:pt x="-166" y="14636"/>
                    <a:pt x="278" y="12850"/>
                  </a:cubicBezTo>
                  <a:cubicBezTo>
                    <a:pt x="723" y="11065"/>
                    <a:pt x="1790" y="9042"/>
                    <a:pt x="3256" y="7138"/>
                  </a:cubicBezTo>
                  <a:cubicBezTo>
                    <a:pt x="4723" y="5234"/>
                    <a:pt x="6590" y="3449"/>
                    <a:pt x="7967" y="2288"/>
                  </a:cubicBezTo>
                  <a:cubicBezTo>
                    <a:pt x="9345" y="1128"/>
                    <a:pt x="10234" y="593"/>
                    <a:pt x="10945" y="295"/>
                  </a:cubicBezTo>
                  <a:cubicBezTo>
                    <a:pt x="11656" y="-2"/>
                    <a:pt x="12190" y="-62"/>
                    <a:pt x="12590" y="57"/>
                  </a:cubicBezTo>
                  <a:cubicBezTo>
                    <a:pt x="12990" y="176"/>
                    <a:pt x="13256" y="474"/>
                    <a:pt x="13256" y="1455"/>
                  </a:cubicBezTo>
                  <a:cubicBezTo>
                    <a:pt x="13256" y="2437"/>
                    <a:pt x="12990" y="4103"/>
                    <a:pt x="11878" y="5561"/>
                  </a:cubicBezTo>
                  <a:cubicBezTo>
                    <a:pt x="10767" y="7019"/>
                    <a:pt x="8812" y="8269"/>
                    <a:pt x="7390" y="8953"/>
                  </a:cubicBezTo>
                  <a:cubicBezTo>
                    <a:pt x="5967" y="9637"/>
                    <a:pt x="5078" y="9756"/>
                    <a:pt x="4412" y="9786"/>
                  </a:cubicBezTo>
                  <a:cubicBezTo>
                    <a:pt x="3745" y="9816"/>
                    <a:pt x="3301" y="9756"/>
                    <a:pt x="3301" y="9935"/>
                  </a:cubicBezTo>
                  <a:cubicBezTo>
                    <a:pt x="3301" y="10113"/>
                    <a:pt x="3745" y="10530"/>
                    <a:pt x="4412" y="11125"/>
                  </a:cubicBezTo>
                  <a:cubicBezTo>
                    <a:pt x="5078" y="11720"/>
                    <a:pt x="5967" y="12493"/>
                    <a:pt x="7301" y="12880"/>
                  </a:cubicBezTo>
                  <a:cubicBezTo>
                    <a:pt x="8634" y="13267"/>
                    <a:pt x="10412" y="13267"/>
                    <a:pt x="11923" y="12969"/>
                  </a:cubicBezTo>
                  <a:cubicBezTo>
                    <a:pt x="13434" y="12672"/>
                    <a:pt x="14678" y="12077"/>
                    <a:pt x="15345" y="11601"/>
                  </a:cubicBezTo>
                  <a:cubicBezTo>
                    <a:pt x="16012" y="11125"/>
                    <a:pt x="16101" y="10768"/>
                    <a:pt x="15834" y="10589"/>
                  </a:cubicBezTo>
                  <a:cubicBezTo>
                    <a:pt x="15567" y="10411"/>
                    <a:pt x="14945" y="10411"/>
                    <a:pt x="14012" y="10589"/>
                  </a:cubicBezTo>
                  <a:cubicBezTo>
                    <a:pt x="13078" y="10768"/>
                    <a:pt x="11834" y="11125"/>
                    <a:pt x="11123" y="11482"/>
                  </a:cubicBezTo>
                  <a:cubicBezTo>
                    <a:pt x="10412" y="11839"/>
                    <a:pt x="10234" y="12196"/>
                    <a:pt x="10412" y="12642"/>
                  </a:cubicBezTo>
                  <a:cubicBezTo>
                    <a:pt x="10590" y="13088"/>
                    <a:pt x="11123" y="13624"/>
                    <a:pt x="12278" y="13981"/>
                  </a:cubicBezTo>
                  <a:cubicBezTo>
                    <a:pt x="13434" y="14338"/>
                    <a:pt x="15212" y="14517"/>
                    <a:pt x="16590" y="14457"/>
                  </a:cubicBezTo>
                  <a:cubicBezTo>
                    <a:pt x="17967" y="14398"/>
                    <a:pt x="18945" y="14100"/>
                    <a:pt x="19656" y="13773"/>
                  </a:cubicBezTo>
                  <a:cubicBezTo>
                    <a:pt x="20367" y="13445"/>
                    <a:pt x="20812" y="13088"/>
                    <a:pt x="21078" y="12761"/>
                  </a:cubicBezTo>
                  <a:cubicBezTo>
                    <a:pt x="21345" y="12434"/>
                    <a:pt x="21434" y="12136"/>
                    <a:pt x="21256" y="12107"/>
                  </a:cubicBezTo>
                  <a:cubicBezTo>
                    <a:pt x="21078" y="12077"/>
                    <a:pt x="20634" y="12315"/>
                    <a:pt x="20278" y="13029"/>
                  </a:cubicBezTo>
                  <a:cubicBezTo>
                    <a:pt x="19923" y="13743"/>
                    <a:pt x="19656" y="14933"/>
                    <a:pt x="19523" y="16242"/>
                  </a:cubicBezTo>
                  <a:cubicBezTo>
                    <a:pt x="19390" y="17551"/>
                    <a:pt x="19390" y="18979"/>
                    <a:pt x="19301" y="19842"/>
                  </a:cubicBezTo>
                  <a:cubicBezTo>
                    <a:pt x="19212" y="20705"/>
                    <a:pt x="19034" y="21002"/>
                    <a:pt x="18678" y="21211"/>
                  </a:cubicBezTo>
                  <a:cubicBezTo>
                    <a:pt x="18323" y="21419"/>
                    <a:pt x="17790" y="21538"/>
                    <a:pt x="17390" y="21478"/>
                  </a:cubicBezTo>
                  <a:cubicBezTo>
                    <a:pt x="16990" y="21419"/>
                    <a:pt x="16723" y="21181"/>
                    <a:pt x="16456" y="20378"/>
                  </a:cubicBezTo>
                  <a:cubicBezTo>
                    <a:pt x="16190" y="19574"/>
                    <a:pt x="15923" y="18206"/>
                    <a:pt x="15656" y="16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9619615" y="4186404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9715499" y="4309988"/>
              <a:ext cx="149313" cy="18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3" fill="norm" stroke="1" extrusionOk="0">
                  <a:moveTo>
                    <a:pt x="0" y="4926"/>
                  </a:moveTo>
                  <a:cubicBezTo>
                    <a:pt x="6389" y="4675"/>
                    <a:pt x="12777" y="4424"/>
                    <a:pt x="16580" y="3796"/>
                  </a:cubicBezTo>
                  <a:cubicBezTo>
                    <a:pt x="20383" y="3168"/>
                    <a:pt x="21600" y="2163"/>
                    <a:pt x="21448" y="1410"/>
                  </a:cubicBezTo>
                  <a:cubicBezTo>
                    <a:pt x="21296" y="656"/>
                    <a:pt x="19775" y="154"/>
                    <a:pt x="16732" y="29"/>
                  </a:cubicBezTo>
                  <a:cubicBezTo>
                    <a:pt x="13690" y="-97"/>
                    <a:pt x="9127" y="154"/>
                    <a:pt x="5780" y="1536"/>
                  </a:cubicBezTo>
                  <a:cubicBezTo>
                    <a:pt x="2434" y="2917"/>
                    <a:pt x="304" y="5429"/>
                    <a:pt x="913" y="8568"/>
                  </a:cubicBezTo>
                  <a:cubicBezTo>
                    <a:pt x="1521" y="11708"/>
                    <a:pt x="4868" y="15475"/>
                    <a:pt x="7758" y="17736"/>
                  </a:cubicBezTo>
                  <a:cubicBezTo>
                    <a:pt x="10648" y="19996"/>
                    <a:pt x="13082" y="20750"/>
                    <a:pt x="1551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9911259" y="4340391"/>
              <a:ext cx="274141" cy="10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639" fill="norm" stroke="1" extrusionOk="0">
                  <a:moveTo>
                    <a:pt x="8989" y="7030"/>
                  </a:moveTo>
                  <a:cubicBezTo>
                    <a:pt x="8824" y="4585"/>
                    <a:pt x="8659" y="2139"/>
                    <a:pt x="8164" y="917"/>
                  </a:cubicBezTo>
                  <a:cubicBezTo>
                    <a:pt x="7670" y="-306"/>
                    <a:pt x="6845" y="-306"/>
                    <a:pt x="5608" y="917"/>
                  </a:cubicBezTo>
                  <a:cubicBezTo>
                    <a:pt x="4372" y="2139"/>
                    <a:pt x="2723" y="4585"/>
                    <a:pt x="1569" y="6622"/>
                  </a:cubicBezTo>
                  <a:cubicBezTo>
                    <a:pt x="415" y="8660"/>
                    <a:pt x="-245" y="10290"/>
                    <a:pt x="85" y="12736"/>
                  </a:cubicBezTo>
                  <a:cubicBezTo>
                    <a:pt x="415" y="15181"/>
                    <a:pt x="1734" y="18441"/>
                    <a:pt x="4042" y="19868"/>
                  </a:cubicBezTo>
                  <a:cubicBezTo>
                    <a:pt x="6350" y="21294"/>
                    <a:pt x="9648" y="20886"/>
                    <a:pt x="12699" y="17422"/>
                  </a:cubicBezTo>
                  <a:cubicBezTo>
                    <a:pt x="15749" y="13958"/>
                    <a:pt x="18552" y="7437"/>
                    <a:pt x="21355" y="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10113505" y="4069679"/>
              <a:ext cx="208173" cy="37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06" fill="norm" stroke="1" extrusionOk="0">
                  <a:moveTo>
                    <a:pt x="18353" y="4482"/>
                  </a:moveTo>
                  <a:cubicBezTo>
                    <a:pt x="19217" y="3517"/>
                    <a:pt x="20081" y="2552"/>
                    <a:pt x="20621" y="1707"/>
                  </a:cubicBezTo>
                  <a:cubicBezTo>
                    <a:pt x="21161" y="862"/>
                    <a:pt x="21377" y="138"/>
                    <a:pt x="21161" y="18"/>
                  </a:cubicBezTo>
                  <a:cubicBezTo>
                    <a:pt x="20945" y="-103"/>
                    <a:pt x="20297" y="380"/>
                    <a:pt x="17705" y="2069"/>
                  </a:cubicBezTo>
                  <a:cubicBezTo>
                    <a:pt x="15113" y="3758"/>
                    <a:pt x="10577" y="6655"/>
                    <a:pt x="7337" y="9249"/>
                  </a:cubicBezTo>
                  <a:cubicBezTo>
                    <a:pt x="4097" y="11843"/>
                    <a:pt x="2153" y="14136"/>
                    <a:pt x="1073" y="15886"/>
                  </a:cubicBezTo>
                  <a:cubicBezTo>
                    <a:pt x="-7" y="17636"/>
                    <a:pt x="-223" y="18842"/>
                    <a:pt x="209" y="19687"/>
                  </a:cubicBezTo>
                  <a:cubicBezTo>
                    <a:pt x="641" y="20532"/>
                    <a:pt x="1721" y="21014"/>
                    <a:pt x="4097" y="21256"/>
                  </a:cubicBezTo>
                  <a:cubicBezTo>
                    <a:pt x="6473" y="21497"/>
                    <a:pt x="10145" y="21497"/>
                    <a:pt x="12197" y="20894"/>
                  </a:cubicBezTo>
                  <a:cubicBezTo>
                    <a:pt x="14249" y="20290"/>
                    <a:pt x="14681" y="19084"/>
                    <a:pt x="15113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10163356" y="4283027"/>
              <a:ext cx="168094" cy="4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16" fill="norm" stroke="1" extrusionOk="0">
                  <a:moveTo>
                    <a:pt x="5177" y="21016"/>
                  </a:moveTo>
                  <a:cubicBezTo>
                    <a:pt x="3844" y="17416"/>
                    <a:pt x="2510" y="13816"/>
                    <a:pt x="1444" y="10216"/>
                  </a:cubicBezTo>
                  <a:cubicBezTo>
                    <a:pt x="377" y="6616"/>
                    <a:pt x="-423" y="3016"/>
                    <a:pt x="244" y="1216"/>
                  </a:cubicBezTo>
                  <a:cubicBezTo>
                    <a:pt x="910" y="-584"/>
                    <a:pt x="3044" y="-584"/>
                    <a:pt x="6777" y="2566"/>
                  </a:cubicBezTo>
                  <a:cubicBezTo>
                    <a:pt x="10510" y="5716"/>
                    <a:pt x="15844" y="12016"/>
                    <a:pt x="21177" y="18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10413999" y="437055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22600" y="4615760"/>
              <a:ext cx="3822701" cy="269145"/>
            </a:xfrm>
            <a:prstGeom prst="rect">
              <a:avLst/>
            </a:prstGeom>
            <a:effectLst/>
          </p:spPr>
        </p:pic>
        <p:pic>
          <p:nvPicPr>
            <p:cNvPr id="274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85" y="5064519"/>
              <a:ext cx="536666" cy="890087"/>
            </a:xfrm>
            <a:prstGeom prst="rect">
              <a:avLst/>
            </a:prstGeom>
            <a:effectLst/>
          </p:spPr>
        </p:pic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3450" y="5259554"/>
              <a:ext cx="311150" cy="323851"/>
            </a:xfrm>
            <a:prstGeom prst="rect">
              <a:avLst/>
            </a:prstGeom>
            <a:effectLst/>
          </p:spPr>
        </p:pic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1613" y="5234154"/>
              <a:ext cx="217587" cy="393701"/>
            </a:xfrm>
            <a:prstGeom prst="rect">
              <a:avLst/>
            </a:prstGeom>
            <a:effectLst/>
          </p:spPr>
        </p:pic>
        <p:pic>
          <p:nvPicPr>
            <p:cNvPr id="275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87500" y="5215104"/>
              <a:ext cx="31751" cy="361951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95870" y="5513554"/>
              <a:ext cx="496430" cy="88259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73250" y="5189704"/>
              <a:ext cx="292101" cy="182449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76450" y="5227861"/>
              <a:ext cx="113795" cy="438094"/>
            </a:xfrm>
            <a:prstGeom prst="rect">
              <a:avLst/>
            </a:prstGeom>
            <a:effectLst/>
          </p:spPr>
        </p:pic>
        <p:pic>
          <p:nvPicPr>
            <p:cNvPr id="2760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71700" y="5659604"/>
              <a:ext cx="139701" cy="114301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77490" y="5222049"/>
              <a:ext cx="214960" cy="423144"/>
            </a:xfrm>
            <a:prstGeom prst="rect">
              <a:avLst/>
            </a:prstGeom>
            <a:effectLst/>
          </p:spPr>
        </p:pic>
        <p:pic>
          <p:nvPicPr>
            <p:cNvPr id="2764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95600" y="5437354"/>
              <a:ext cx="241301" cy="57151"/>
            </a:xfrm>
            <a:prstGeom prst="rect">
              <a:avLst/>
            </a:prstGeom>
            <a:effectLst/>
          </p:spPr>
        </p:pic>
        <p:pic>
          <p:nvPicPr>
            <p:cNvPr id="276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51200" y="5392904"/>
              <a:ext cx="228601" cy="38101"/>
            </a:xfrm>
            <a:prstGeom prst="rect">
              <a:avLst/>
            </a:prstGeom>
            <a:effectLst/>
          </p:spPr>
        </p:pic>
        <p:pic>
          <p:nvPicPr>
            <p:cNvPr id="2768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40100" y="5431004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770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70250" y="5507204"/>
              <a:ext cx="203201" cy="76201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42888" y="5318777"/>
              <a:ext cx="240227" cy="271063"/>
            </a:xfrm>
            <a:prstGeom prst="rect">
              <a:avLst/>
            </a:prstGeom>
            <a:effectLst/>
          </p:spPr>
        </p:pic>
        <p:pic>
          <p:nvPicPr>
            <p:cNvPr id="2774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54449" y="5659604"/>
              <a:ext cx="146051" cy="146051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71809" y="5475454"/>
              <a:ext cx="395442" cy="43539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92599" y="5526254"/>
              <a:ext cx="381001" cy="146051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46549" y="5385078"/>
              <a:ext cx="192479" cy="325327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029199" y="5316435"/>
              <a:ext cx="289417" cy="362220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06483" y="5703491"/>
              <a:ext cx="108350" cy="135814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448725" y="5621504"/>
              <a:ext cx="111759" cy="274270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43549" y="5761930"/>
              <a:ext cx="158751" cy="131684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78499" y="5413276"/>
              <a:ext cx="556728" cy="227279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28666" y="5402342"/>
              <a:ext cx="206096" cy="216820"/>
            </a:xfrm>
            <a:prstGeom prst="rect">
              <a:avLst/>
            </a:prstGeom>
            <a:effectLst/>
          </p:spPr>
        </p:pic>
        <p:pic>
          <p:nvPicPr>
            <p:cNvPr id="279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86549" y="5583404"/>
              <a:ext cx="50801" cy="44451"/>
            </a:xfrm>
            <a:prstGeom prst="rect">
              <a:avLst/>
            </a:prstGeom>
            <a:effectLst/>
          </p:spPr>
        </p:pic>
        <p:sp>
          <p:nvSpPr>
            <p:cNvPr id="2796" name="Line"/>
            <p:cNvSpPr/>
            <p:nvPr/>
          </p:nvSpPr>
          <p:spPr>
            <a:xfrm>
              <a:off x="8172449" y="5452445"/>
              <a:ext cx="2889251" cy="108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380" y="21427"/>
                    <a:pt x="760" y="21302"/>
                    <a:pt x="1226" y="21113"/>
                  </a:cubicBezTo>
                  <a:cubicBezTo>
                    <a:pt x="1693" y="20925"/>
                    <a:pt x="2247" y="20674"/>
                    <a:pt x="2753" y="20297"/>
                  </a:cubicBezTo>
                  <a:cubicBezTo>
                    <a:pt x="3260" y="19920"/>
                    <a:pt x="3719" y="19418"/>
                    <a:pt x="4170" y="18811"/>
                  </a:cubicBezTo>
                  <a:cubicBezTo>
                    <a:pt x="4621" y="18204"/>
                    <a:pt x="5064" y="17493"/>
                    <a:pt x="5475" y="16593"/>
                  </a:cubicBezTo>
                  <a:cubicBezTo>
                    <a:pt x="5887" y="15693"/>
                    <a:pt x="6266" y="14604"/>
                    <a:pt x="6622" y="13474"/>
                  </a:cubicBezTo>
                  <a:cubicBezTo>
                    <a:pt x="6978" y="12344"/>
                    <a:pt x="7311" y="11172"/>
                    <a:pt x="7651" y="9937"/>
                  </a:cubicBezTo>
                  <a:cubicBezTo>
                    <a:pt x="7991" y="8702"/>
                    <a:pt x="8339" y="7404"/>
                    <a:pt x="8656" y="6211"/>
                  </a:cubicBezTo>
                  <a:cubicBezTo>
                    <a:pt x="8972" y="5018"/>
                    <a:pt x="9257" y="3930"/>
                    <a:pt x="9542" y="3009"/>
                  </a:cubicBezTo>
                  <a:cubicBezTo>
                    <a:pt x="9827" y="2088"/>
                    <a:pt x="10112" y="1334"/>
                    <a:pt x="10412" y="832"/>
                  </a:cubicBezTo>
                  <a:cubicBezTo>
                    <a:pt x="10713" y="330"/>
                    <a:pt x="11029" y="79"/>
                    <a:pt x="11338" y="16"/>
                  </a:cubicBezTo>
                  <a:cubicBezTo>
                    <a:pt x="11647" y="-47"/>
                    <a:pt x="11947" y="79"/>
                    <a:pt x="12272" y="434"/>
                  </a:cubicBezTo>
                  <a:cubicBezTo>
                    <a:pt x="12596" y="790"/>
                    <a:pt x="12944" y="1376"/>
                    <a:pt x="13316" y="2130"/>
                  </a:cubicBezTo>
                  <a:cubicBezTo>
                    <a:pt x="13688" y="2883"/>
                    <a:pt x="14084" y="3804"/>
                    <a:pt x="14424" y="4934"/>
                  </a:cubicBezTo>
                  <a:cubicBezTo>
                    <a:pt x="14764" y="6065"/>
                    <a:pt x="15049" y="7404"/>
                    <a:pt x="15262" y="8744"/>
                  </a:cubicBezTo>
                  <a:cubicBezTo>
                    <a:pt x="15476" y="10083"/>
                    <a:pt x="15618" y="11423"/>
                    <a:pt x="15753" y="12679"/>
                  </a:cubicBezTo>
                  <a:cubicBezTo>
                    <a:pt x="15887" y="13934"/>
                    <a:pt x="16014" y="15106"/>
                    <a:pt x="16180" y="16069"/>
                  </a:cubicBezTo>
                  <a:cubicBezTo>
                    <a:pt x="16346" y="17032"/>
                    <a:pt x="16552" y="17786"/>
                    <a:pt x="16908" y="18267"/>
                  </a:cubicBezTo>
                  <a:cubicBezTo>
                    <a:pt x="17264" y="18748"/>
                    <a:pt x="17771" y="18958"/>
                    <a:pt x="18293" y="19125"/>
                  </a:cubicBezTo>
                  <a:cubicBezTo>
                    <a:pt x="18815" y="19293"/>
                    <a:pt x="19353" y="19418"/>
                    <a:pt x="19867" y="19544"/>
                  </a:cubicBezTo>
                  <a:cubicBezTo>
                    <a:pt x="20382" y="19669"/>
                    <a:pt x="20872" y="19795"/>
                    <a:pt x="21157" y="19900"/>
                  </a:cubicBezTo>
                  <a:cubicBezTo>
                    <a:pt x="21442" y="20004"/>
                    <a:pt x="21521" y="20088"/>
                    <a:pt x="21600" y="20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9696449" y="5532604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9709149" y="5945354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486"/>
                    <a:pt x="10080" y="10971"/>
                    <a:pt x="6480" y="14571"/>
                  </a:cubicBezTo>
                  <a:cubicBezTo>
                    <a:pt x="2880" y="18171"/>
                    <a:pt x="144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9709149" y="6262854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9747249" y="647875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8343899" y="6574004"/>
              <a:ext cx="2413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1" y="19920"/>
                    <a:pt x="1402" y="18240"/>
                    <a:pt x="2065" y="17040"/>
                  </a:cubicBezTo>
                  <a:cubicBezTo>
                    <a:pt x="2728" y="15840"/>
                    <a:pt x="3354" y="15120"/>
                    <a:pt x="4064" y="14640"/>
                  </a:cubicBezTo>
                  <a:cubicBezTo>
                    <a:pt x="4775" y="14160"/>
                    <a:pt x="5571" y="13920"/>
                    <a:pt x="6357" y="13800"/>
                  </a:cubicBezTo>
                  <a:cubicBezTo>
                    <a:pt x="7143" y="13680"/>
                    <a:pt x="7920" y="13680"/>
                    <a:pt x="8640" y="13560"/>
                  </a:cubicBezTo>
                  <a:cubicBezTo>
                    <a:pt x="9360" y="13440"/>
                    <a:pt x="10023" y="13200"/>
                    <a:pt x="10686" y="12960"/>
                  </a:cubicBezTo>
                  <a:cubicBezTo>
                    <a:pt x="11349" y="12720"/>
                    <a:pt x="12013" y="12480"/>
                    <a:pt x="12666" y="12120"/>
                  </a:cubicBezTo>
                  <a:cubicBezTo>
                    <a:pt x="13320" y="11760"/>
                    <a:pt x="13964" y="11280"/>
                    <a:pt x="14665" y="10440"/>
                  </a:cubicBezTo>
                  <a:cubicBezTo>
                    <a:pt x="15366" y="9600"/>
                    <a:pt x="16124" y="8400"/>
                    <a:pt x="16882" y="7200"/>
                  </a:cubicBezTo>
                  <a:cubicBezTo>
                    <a:pt x="17640" y="6000"/>
                    <a:pt x="18398" y="4800"/>
                    <a:pt x="19080" y="3840"/>
                  </a:cubicBezTo>
                  <a:cubicBezTo>
                    <a:pt x="19762" y="2880"/>
                    <a:pt x="20368" y="2160"/>
                    <a:pt x="20776" y="1560"/>
                  </a:cubicBezTo>
                  <a:cubicBezTo>
                    <a:pt x="21183" y="960"/>
                    <a:pt x="21392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9632949" y="6828004"/>
              <a:ext cx="219625" cy="17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91" fill="norm" stroke="1" extrusionOk="0">
                  <a:moveTo>
                    <a:pt x="18514" y="3767"/>
                  </a:moveTo>
                  <a:cubicBezTo>
                    <a:pt x="16457" y="3014"/>
                    <a:pt x="14400" y="2260"/>
                    <a:pt x="11726" y="2888"/>
                  </a:cubicBezTo>
                  <a:cubicBezTo>
                    <a:pt x="9051" y="3516"/>
                    <a:pt x="5760" y="5526"/>
                    <a:pt x="3497" y="7786"/>
                  </a:cubicBezTo>
                  <a:cubicBezTo>
                    <a:pt x="1234" y="10047"/>
                    <a:pt x="0" y="12558"/>
                    <a:pt x="0" y="15070"/>
                  </a:cubicBezTo>
                  <a:cubicBezTo>
                    <a:pt x="0" y="17581"/>
                    <a:pt x="1234" y="20093"/>
                    <a:pt x="3909" y="20847"/>
                  </a:cubicBezTo>
                  <a:cubicBezTo>
                    <a:pt x="6583" y="21600"/>
                    <a:pt x="10697" y="20595"/>
                    <a:pt x="13886" y="18084"/>
                  </a:cubicBezTo>
                  <a:cubicBezTo>
                    <a:pt x="17074" y="15572"/>
                    <a:pt x="19337" y="11553"/>
                    <a:pt x="20469" y="8791"/>
                  </a:cubicBezTo>
                  <a:cubicBezTo>
                    <a:pt x="21600" y="6028"/>
                    <a:pt x="21600" y="4521"/>
                    <a:pt x="20674" y="3265"/>
                  </a:cubicBezTo>
                  <a:cubicBezTo>
                    <a:pt x="19749" y="2009"/>
                    <a:pt x="17897" y="1005"/>
                    <a:pt x="160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4857749" y="5952174"/>
              <a:ext cx="1541788" cy="28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14" fill="norm" stroke="1" extrusionOk="0">
                  <a:moveTo>
                    <a:pt x="0" y="17857"/>
                  </a:moveTo>
                  <a:cubicBezTo>
                    <a:pt x="30" y="17051"/>
                    <a:pt x="59" y="16245"/>
                    <a:pt x="163" y="15761"/>
                  </a:cubicBezTo>
                  <a:cubicBezTo>
                    <a:pt x="266" y="15277"/>
                    <a:pt x="444" y="15116"/>
                    <a:pt x="1095" y="14955"/>
                  </a:cubicBezTo>
                  <a:cubicBezTo>
                    <a:pt x="1746" y="14794"/>
                    <a:pt x="2870" y="14633"/>
                    <a:pt x="4024" y="14230"/>
                  </a:cubicBezTo>
                  <a:cubicBezTo>
                    <a:pt x="5178" y="13827"/>
                    <a:pt x="6362" y="13182"/>
                    <a:pt x="7516" y="12376"/>
                  </a:cubicBezTo>
                  <a:cubicBezTo>
                    <a:pt x="8670" y="11570"/>
                    <a:pt x="9794" y="10603"/>
                    <a:pt x="10918" y="9636"/>
                  </a:cubicBezTo>
                  <a:cubicBezTo>
                    <a:pt x="12043" y="8668"/>
                    <a:pt x="13167" y="7701"/>
                    <a:pt x="14277" y="6734"/>
                  </a:cubicBezTo>
                  <a:cubicBezTo>
                    <a:pt x="15386" y="5767"/>
                    <a:pt x="16481" y="4800"/>
                    <a:pt x="17591" y="3752"/>
                  </a:cubicBezTo>
                  <a:cubicBezTo>
                    <a:pt x="18700" y="2704"/>
                    <a:pt x="19825" y="1576"/>
                    <a:pt x="20520" y="931"/>
                  </a:cubicBezTo>
                  <a:cubicBezTo>
                    <a:pt x="21215" y="286"/>
                    <a:pt x="21482" y="125"/>
                    <a:pt x="21541" y="45"/>
                  </a:cubicBezTo>
                  <a:cubicBezTo>
                    <a:pt x="21600" y="-36"/>
                    <a:pt x="21452" y="-36"/>
                    <a:pt x="20801" y="286"/>
                  </a:cubicBezTo>
                  <a:cubicBezTo>
                    <a:pt x="20150" y="609"/>
                    <a:pt x="18996" y="1254"/>
                    <a:pt x="17887" y="1898"/>
                  </a:cubicBezTo>
                  <a:cubicBezTo>
                    <a:pt x="16777" y="2543"/>
                    <a:pt x="15712" y="3188"/>
                    <a:pt x="14558" y="3994"/>
                  </a:cubicBezTo>
                  <a:cubicBezTo>
                    <a:pt x="13404" y="4800"/>
                    <a:pt x="12161" y="5767"/>
                    <a:pt x="10948" y="6734"/>
                  </a:cubicBezTo>
                  <a:cubicBezTo>
                    <a:pt x="9735" y="7701"/>
                    <a:pt x="8551" y="8668"/>
                    <a:pt x="7397" y="9797"/>
                  </a:cubicBezTo>
                  <a:cubicBezTo>
                    <a:pt x="6243" y="10925"/>
                    <a:pt x="5119" y="12215"/>
                    <a:pt x="4350" y="13101"/>
                  </a:cubicBezTo>
                  <a:cubicBezTo>
                    <a:pt x="3580" y="13988"/>
                    <a:pt x="3166" y="14471"/>
                    <a:pt x="2826" y="14955"/>
                  </a:cubicBezTo>
                  <a:cubicBezTo>
                    <a:pt x="2485" y="15439"/>
                    <a:pt x="2219" y="15922"/>
                    <a:pt x="2160" y="16164"/>
                  </a:cubicBezTo>
                  <a:cubicBezTo>
                    <a:pt x="2101" y="16406"/>
                    <a:pt x="2249" y="16406"/>
                    <a:pt x="2900" y="16083"/>
                  </a:cubicBezTo>
                  <a:cubicBezTo>
                    <a:pt x="3551" y="15761"/>
                    <a:pt x="4705" y="15116"/>
                    <a:pt x="5844" y="14471"/>
                  </a:cubicBezTo>
                  <a:cubicBezTo>
                    <a:pt x="6983" y="13827"/>
                    <a:pt x="8107" y="13182"/>
                    <a:pt x="9261" y="12537"/>
                  </a:cubicBezTo>
                  <a:cubicBezTo>
                    <a:pt x="10415" y="11892"/>
                    <a:pt x="11599" y="11248"/>
                    <a:pt x="12812" y="10683"/>
                  </a:cubicBezTo>
                  <a:cubicBezTo>
                    <a:pt x="14025" y="10119"/>
                    <a:pt x="15268" y="9636"/>
                    <a:pt x="16422" y="9071"/>
                  </a:cubicBezTo>
                  <a:cubicBezTo>
                    <a:pt x="17576" y="8507"/>
                    <a:pt x="18641" y="7863"/>
                    <a:pt x="19336" y="7460"/>
                  </a:cubicBezTo>
                  <a:cubicBezTo>
                    <a:pt x="20032" y="7057"/>
                    <a:pt x="20357" y="6895"/>
                    <a:pt x="20594" y="6815"/>
                  </a:cubicBezTo>
                  <a:cubicBezTo>
                    <a:pt x="20831" y="6734"/>
                    <a:pt x="20979" y="6734"/>
                    <a:pt x="20979" y="6654"/>
                  </a:cubicBezTo>
                  <a:cubicBezTo>
                    <a:pt x="20979" y="6573"/>
                    <a:pt x="20831" y="6412"/>
                    <a:pt x="20180" y="6251"/>
                  </a:cubicBezTo>
                  <a:cubicBezTo>
                    <a:pt x="19529" y="6089"/>
                    <a:pt x="18375" y="5928"/>
                    <a:pt x="17250" y="5928"/>
                  </a:cubicBezTo>
                  <a:cubicBezTo>
                    <a:pt x="16126" y="5928"/>
                    <a:pt x="15031" y="6089"/>
                    <a:pt x="13996" y="6492"/>
                  </a:cubicBezTo>
                  <a:cubicBezTo>
                    <a:pt x="12960" y="6895"/>
                    <a:pt x="11984" y="7540"/>
                    <a:pt x="10933" y="8346"/>
                  </a:cubicBezTo>
                  <a:cubicBezTo>
                    <a:pt x="9883" y="9152"/>
                    <a:pt x="8758" y="10119"/>
                    <a:pt x="7915" y="10845"/>
                  </a:cubicBezTo>
                  <a:cubicBezTo>
                    <a:pt x="7072" y="11570"/>
                    <a:pt x="6510" y="12054"/>
                    <a:pt x="6140" y="12376"/>
                  </a:cubicBezTo>
                  <a:cubicBezTo>
                    <a:pt x="5770" y="12698"/>
                    <a:pt x="5592" y="12860"/>
                    <a:pt x="5592" y="12860"/>
                  </a:cubicBezTo>
                  <a:cubicBezTo>
                    <a:pt x="5592" y="12860"/>
                    <a:pt x="5770" y="12698"/>
                    <a:pt x="6406" y="12215"/>
                  </a:cubicBezTo>
                  <a:cubicBezTo>
                    <a:pt x="7042" y="11731"/>
                    <a:pt x="8137" y="10925"/>
                    <a:pt x="9202" y="10119"/>
                  </a:cubicBezTo>
                  <a:cubicBezTo>
                    <a:pt x="10267" y="9313"/>
                    <a:pt x="11303" y="8507"/>
                    <a:pt x="12368" y="7782"/>
                  </a:cubicBezTo>
                  <a:cubicBezTo>
                    <a:pt x="13433" y="7057"/>
                    <a:pt x="14528" y="6412"/>
                    <a:pt x="15667" y="5767"/>
                  </a:cubicBezTo>
                  <a:cubicBezTo>
                    <a:pt x="16807" y="5122"/>
                    <a:pt x="17990" y="4477"/>
                    <a:pt x="18774" y="4074"/>
                  </a:cubicBezTo>
                  <a:cubicBezTo>
                    <a:pt x="19558" y="3671"/>
                    <a:pt x="19943" y="3510"/>
                    <a:pt x="20224" y="3430"/>
                  </a:cubicBezTo>
                  <a:cubicBezTo>
                    <a:pt x="20505" y="3349"/>
                    <a:pt x="20683" y="3349"/>
                    <a:pt x="20446" y="3591"/>
                  </a:cubicBezTo>
                  <a:cubicBezTo>
                    <a:pt x="20209" y="3833"/>
                    <a:pt x="19558" y="4316"/>
                    <a:pt x="18626" y="5122"/>
                  </a:cubicBezTo>
                  <a:cubicBezTo>
                    <a:pt x="17694" y="5928"/>
                    <a:pt x="16481" y="7057"/>
                    <a:pt x="15268" y="8265"/>
                  </a:cubicBezTo>
                  <a:cubicBezTo>
                    <a:pt x="14055" y="9474"/>
                    <a:pt x="12842" y="10764"/>
                    <a:pt x="11628" y="12054"/>
                  </a:cubicBezTo>
                  <a:cubicBezTo>
                    <a:pt x="10415" y="13343"/>
                    <a:pt x="9202" y="14633"/>
                    <a:pt x="8063" y="15761"/>
                  </a:cubicBezTo>
                  <a:cubicBezTo>
                    <a:pt x="6924" y="16889"/>
                    <a:pt x="5859" y="17857"/>
                    <a:pt x="5222" y="18501"/>
                  </a:cubicBezTo>
                  <a:cubicBezTo>
                    <a:pt x="4586" y="19146"/>
                    <a:pt x="4379" y="19468"/>
                    <a:pt x="4350" y="19630"/>
                  </a:cubicBezTo>
                  <a:cubicBezTo>
                    <a:pt x="4320" y="19791"/>
                    <a:pt x="4468" y="19791"/>
                    <a:pt x="5163" y="19146"/>
                  </a:cubicBezTo>
                  <a:cubicBezTo>
                    <a:pt x="5859" y="18501"/>
                    <a:pt x="7101" y="17212"/>
                    <a:pt x="8329" y="16003"/>
                  </a:cubicBezTo>
                  <a:cubicBezTo>
                    <a:pt x="9557" y="14794"/>
                    <a:pt x="10770" y="13665"/>
                    <a:pt x="12013" y="12457"/>
                  </a:cubicBezTo>
                  <a:cubicBezTo>
                    <a:pt x="13256" y="11248"/>
                    <a:pt x="14528" y="9958"/>
                    <a:pt x="15727" y="8830"/>
                  </a:cubicBezTo>
                  <a:cubicBezTo>
                    <a:pt x="16925" y="7701"/>
                    <a:pt x="18049" y="6734"/>
                    <a:pt x="18685" y="6170"/>
                  </a:cubicBezTo>
                  <a:cubicBezTo>
                    <a:pt x="19322" y="5606"/>
                    <a:pt x="19470" y="5445"/>
                    <a:pt x="19455" y="5525"/>
                  </a:cubicBezTo>
                  <a:cubicBezTo>
                    <a:pt x="19440" y="5606"/>
                    <a:pt x="19262" y="5928"/>
                    <a:pt x="18700" y="6734"/>
                  </a:cubicBezTo>
                  <a:cubicBezTo>
                    <a:pt x="18138" y="7540"/>
                    <a:pt x="17191" y="8830"/>
                    <a:pt x="16126" y="10039"/>
                  </a:cubicBezTo>
                  <a:cubicBezTo>
                    <a:pt x="15061" y="11248"/>
                    <a:pt x="13877" y="12376"/>
                    <a:pt x="12782" y="13504"/>
                  </a:cubicBezTo>
                  <a:cubicBezTo>
                    <a:pt x="11688" y="14633"/>
                    <a:pt x="10682" y="15761"/>
                    <a:pt x="9587" y="16970"/>
                  </a:cubicBezTo>
                  <a:cubicBezTo>
                    <a:pt x="8492" y="18179"/>
                    <a:pt x="7308" y="19468"/>
                    <a:pt x="6613" y="20194"/>
                  </a:cubicBezTo>
                  <a:cubicBezTo>
                    <a:pt x="5918" y="20919"/>
                    <a:pt x="5711" y="21080"/>
                    <a:pt x="5711" y="21242"/>
                  </a:cubicBezTo>
                  <a:cubicBezTo>
                    <a:pt x="5711" y="21403"/>
                    <a:pt x="5918" y="21564"/>
                    <a:pt x="6465" y="21161"/>
                  </a:cubicBezTo>
                  <a:cubicBezTo>
                    <a:pt x="7013" y="20758"/>
                    <a:pt x="7900" y="19791"/>
                    <a:pt x="9099" y="18663"/>
                  </a:cubicBezTo>
                  <a:cubicBezTo>
                    <a:pt x="10297" y="17534"/>
                    <a:pt x="11806" y="16245"/>
                    <a:pt x="12842" y="15519"/>
                  </a:cubicBezTo>
                  <a:cubicBezTo>
                    <a:pt x="13877" y="14794"/>
                    <a:pt x="14439" y="14633"/>
                    <a:pt x="15002" y="14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737349" y="4969158"/>
              <a:ext cx="3411047" cy="84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57" fill="norm" stroke="1" extrusionOk="0">
                  <a:moveTo>
                    <a:pt x="0" y="21557"/>
                  </a:moveTo>
                  <a:cubicBezTo>
                    <a:pt x="455" y="20966"/>
                    <a:pt x="911" y="20375"/>
                    <a:pt x="1353" y="19784"/>
                  </a:cubicBezTo>
                  <a:cubicBezTo>
                    <a:pt x="1794" y="19193"/>
                    <a:pt x="2223" y="18602"/>
                    <a:pt x="2698" y="17957"/>
                  </a:cubicBezTo>
                  <a:cubicBezTo>
                    <a:pt x="3174" y="17312"/>
                    <a:pt x="3696" y="16614"/>
                    <a:pt x="4145" y="15996"/>
                  </a:cubicBezTo>
                  <a:cubicBezTo>
                    <a:pt x="4593" y="15378"/>
                    <a:pt x="4968" y="14841"/>
                    <a:pt x="5390" y="14196"/>
                  </a:cubicBezTo>
                  <a:cubicBezTo>
                    <a:pt x="5812" y="13551"/>
                    <a:pt x="6280" y="12799"/>
                    <a:pt x="6769" y="12127"/>
                  </a:cubicBezTo>
                  <a:cubicBezTo>
                    <a:pt x="7258" y="11456"/>
                    <a:pt x="7767" y="10864"/>
                    <a:pt x="8249" y="10247"/>
                  </a:cubicBezTo>
                  <a:cubicBezTo>
                    <a:pt x="8731" y="9629"/>
                    <a:pt x="9186" y="8984"/>
                    <a:pt x="9635" y="8393"/>
                  </a:cubicBezTo>
                  <a:cubicBezTo>
                    <a:pt x="10084" y="7802"/>
                    <a:pt x="10525" y="7264"/>
                    <a:pt x="10967" y="6808"/>
                  </a:cubicBezTo>
                  <a:cubicBezTo>
                    <a:pt x="11409" y="6351"/>
                    <a:pt x="11851" y="5975"/>
                    <a:pt x="12286" y="5572"/>
                  </a:cubicBezTo>
                  <a:cubicBezTo>
                    <a:pt x="12722" y="5169"/>
                    <a:pt x="13150" y="4739"/>
                    <a:pt x="13612" y="4309"/>
                  </a:cubicBezTo>
                  <a:cubicBezTo>
                    <a:pt x="14074" y="3879"/>
                    <a:pt x="14570" y="3450"/>
                    <a:pt x="15038" y="3020"/>
                  </a:cubicBezTo>
                  <a:cubicBezTo>
                    <a:pt x="15507" y="2590"/>
                    <a:pt x="15949" y="2160"/>
                    <a:pt x="16404" y="1757"/>
                  </a:cubicBezTo>
                  <a:cubicBezTo>
                    <a:pt x="16860" y="1354"/>
                    <a:pt x="17328" y="978"/>
                    <a:pt x="17797" y="656"/>
                  </a:cubicBezTo>
                  <a:cubicBezTo>
                    <a:pt x="18266" y="333"/>
                    <a:pt x="18734" y="64"/>
                    <a:pt x="19076" y="11"/>
                  </a:cubicBezTo>
                  <a:cubicBezTo>
                    <a:pt x="19417" y="-43"/>
                    <a:pt x="19631" y="118"/>
                    <a:pt x="19846" y="306"/>
                  </a:cubicBezTo>
                  <a:cubicBezTo>
                    <a:pt x="20060" y="494"/>
                    <a:pt x="20274" y="709"/>
                    <a:pt x="20489" y="1112"/>
                  </a:cubicBezTo>
                  <a:cubicBezTo>
                    <a:pt x="20703" y="1515"/>
                    <a:pt x="20917" y="2106"/>
                    <a:pt x="21084" y="2563"/>
                  </a:cubicBezTo>
                  <a:cubicBezTo>
                    <a:pt x="21252" y="3020"/>
                    <a:pt x="21372" y="3342"/>
                    <a:pt x="21459" y="3853"/>
                  </a:cubicBezTo>
                  <a:cubicBezTo>
                    <a:pt x="21546" y="4363"/>
                    <a:pt x="21600" y="5061"/>
                    <a:pt x="21573" y="5787"/>
                  </a:cubicBezTo>
                  <a:cubicBezTo>
                    <a:pt x="21546" y="6512"/>
                    <a:pt x="21439" y="7264"/>
                    <a:pt x="21339" y="8097"/>
                  </a:cubicBezTo>
                  <a:cubicBezTo>
                    <a:pt x="21238" y="8930"/>
                    <a:pt x="21145" y="9844"/>
                    <a:pt x="21051" y="10488"/>
                  </a:cubicBezTo>
                  <a:cubicBezTo>
                    <a:pt x="20957" y="11133"/>
                    <a:pt x="20863" y="11509"/>
                    <a:pt x="20803" y="11832"/>
                  </a:cubicBezTo>
                  <a:cubicBezTo>
                    <a:pt x="20743" y="12154"/>
                    <a:pt x="20716" y="12423"/>
                    <a:pt x="20689" y="12691"/>
                  </a:cubicBezTo>
                  <a:cubicBezTo>
                    <a:pt x="20663" y="12960"/>
                    <a:pt x="20636" y="13229"/>
                    <a:pt x="20589" y="13417"/>
                  </a:cubicBezTo>
                  <a:cubicBezTo>
                    <a:pt x="20542" y="13605"/>
                    <a:pt x="20475" y="13712"/>
                    <a:pt x="20422" y="13658"/>
                  </a:cubicBezTo>
                  <a:cubicBezTo>
                    <a:pt x="20368" y="13605"/>
                    <a:pt x="20328" y="13390"/>
                    <a:pt x="20288" y="13148"/>
                  </a:cubicBezTo>
                  <a:cubicBezTo>
                    <a:pt x="20247" y="12906"/>
                    <a:pt x="20207" y="12638"/>
                    <a:pt x="20181" y="12369"/>
                  </a:cubicBezTo>
                  <a:cubicBezTo>
                    <a:pt x="20154" y="12100"/>
                    <a:pt x="20140" y="11832"/>
                    <a:pt x="20134" y="11832"/>
                  </a:cubicBezTo>
                  <a:cubicBezTo>
                    <a:pt x="20127" y="11832"/>
                    <a:pt x="20127" y="12100"/>
                    <a:pt x="20154" y="12476"/>
                  </a:cubicBezTo>
                  <a:cubicBezTo>
                    <a:pt x="20181" y="12853"/>
                    <a:pt x="20234" y="13336"/>
                    <a:pt x="20361" y="13712"/>
                  </a:cubicBezTo>
                  <a:cubicBezTo>
                    <a:pt x="20489" y="14088"/>
                    <a:pt x="20689" y="14357"/>
                    <a:pt x="20890" y="14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9937749" y="5532604"/>
              <a:ext cx="158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4" y="5280"/>
                    <a:pt x="11808" y="10560"/>
                    <a:pt x="8208" y="14160"/>
                  </a:cubicBezTo>
                  <a:cubicBezTo>
                    <a:pt x="4608" y="17760"/>
                    <a:pt x="2304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0039349" y="567865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10027973" y="6641408"/>
              <a:ext cx="70409" cy="7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079" fill="norm" stroke="1" extrusionOk="0">
                  <a:moveTo>
                    <a:pt x="16277" y="17376"/>
                  </a:moveTo>
                  <a:cubicBezTo>
                    <a:pt x="16277" y="14290"/>
                    <a:pt x="16277" y="11205"/>
                    <a:pt x="14734" y="9662"/>
                  </a:cubicBezTo>
                  <a:cubicBezTo>
                    <a:pt x="13191" y="8119"/>
                    <a:pt x="10105" y="8119"/>
                    <a:pt x="7637" y="9662"/>
                  </a:cubicBezTo>
                  <a:cubicBezTo>
                    <a:pt x="5168" y="11205"/>
                    <a:pt x="3317" y="14290"/>
                    <a:pt x="3934" y="16142"/>
                  </a:cubicBezTo>
                  <a:cubicBezTo>
                    <a:pt x="4551" y="17993"/>
                    <a:pt x="7637" y="18610"/>
                    <a:pt x="11031" y="17993"/>
                  </a:cubicBezTo>
                  <a:cubicBezTo>
                    <a:pt x="14425" y="17376"/>
                    <a:pt x="18128" y="15525"/>
                    <a:pt x="19671" y="13056"/>
                  </a:cubicBezTo>
                  <a:cubicBezTo>
                    <a:pt x="21214" y="10588"/>
                    <a:pt x="20597" y="7502"/>
                    <a:pt x="18437" y="5959"/>
                  </a:cubicBezTo>
                  <a:cubicBezTo>
                    <a:pt x="16277" y="4416"/>
                    <a:pt x="12574" y="4416"/>
                    <a:pt x="9180" y="5033"/>
                  </a:cubicBezTo>
                  <a:cubicBezTo>
                    <a:pt x="5785" y="5650"/>
                    <a:pt x="2700" y="6885"/>
                    <a:pt x="1157" y="9045"/>
                  </a:cubicBezTo>
                  <a:cubicBezTo>
                    <a:pt x="-386" y="11205"/>
                    <a:pt x="-386" y="14290"/>
                    <a:pt x="1157" y="16450"/>
                  </a:cubicBezTo>
                  <a:cubicBezTo>
                    <a:pt x="2700" y="18610"/>
                    <a:pt x="5785" y="19845"/>
                    <a:pt x="7328" y="18919"/>
                  </a:cubicBezTo>
                  <a:cubicBezTo>
                    <a:pt x="8871" y="17993"/>
                    <a:pt x="8871" y="14908"/>
                    <a:pt x="7945" y="12130"/>
                  </a:cubicBezTo>
                  <a:cubicBezTo>
                    <a:pt x="7020" y="9353"/>
                    <a:pt x="5168" y="6885"/>
                    <a:pt x="5168" y="4416"/>
                  </a:cubicBezTo>
                  <a:cubicBezTo>
                    <a:pt x="5168" y="1948"/>
                    <a:pt x="7020" y="-521"/>
                    <a:pt x="6711" y="96"/>
                  </a:cubicBezTo>
                  <a:cubicBezTo>
                    <a:pt x="6403" y="713"/>
                    <a:pt x="3934" y="4416"/>
                    <a:pt x="5168" y="5959"/>
                  </a:cubicBezTo>
                  <a:cubicBezTo>
                    <a:pt x="6403" y="7502"/>
                    <a:pt x="11340" y="6885"/>
                    <a:pt x="12574" y="9045"/>
                  </a:cubicBezTo>
                  <a:cubicBezTo>
                    <a:pt x="13808" y="11205"/>
                    <a:pt x="11340" y="16142"/>
                    <a:pt x="8871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9998811" y="6886890"/>
              <a:ext cx="131485" cy="2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456" fill="norm" stroke="1" extrusionOk="0">
                  <a:moveTo>
                    <a:pt x="13343" y="4597"/>
                  </a:moveTo>
                  <a:cubicBezTo>
                    <a:pt x="12678" y="3719"/>
                    <a:pt x="12013" y="2841"/>
                    <a:pt x="11183" y="1963"/>
                  </a:cubicBezTo>
                  <a:cubicBezTo>
                    <a:pt x="10352" y="1085"/>
                    <a:pt x="9355" y="207"/>
                    <a:pt x="8192" y="32"/>
                  </a:cubicBezTo>
                  <a:cubicBezTo>
                    <a:pt x="7029" y="-144"/>
                    <a:pt x="5700" y="383"/>
                    <a:pt x="4038" y="2402"/>
                  </a:cubicBezTo>
                  <a:cubicBezTo>
                    <a:pt x="2376" y="4422"/>
                    <a:pt x="383" y="7934"/>
                    <a:pt x="50" y="10744"/>
                  </a:cubicBezTo>
                  <a:cubicBezTo>
                    <a:pt x="-282" y="13554"/>
                    <a:pt x="1047" y="15661"/>
                    <a:pt x="3373" y="16890"/>
                  </a:cubicBezTo>
                  <a:cubicBezTo>
                    <a:pt x="5700" y="18119"/>
                    <a:pt x="9023" y="18471"/>
                    <a:pt x="12346" y="16802"/>
                  </a:cubicBezTo>
                  <a:cubicBezTo>
                    <a:pt x="15669" y="15134"/>
                    <a:pt x="18992" y="11446"/>
                    <a:pt x="20155" y="8636"/>
                  </a:cubicBezTo>
                  <a:cubicBezTo>
                    <a:pt x="21318" y="5827"/>
                    <a:pt x="20321" y="3895"/>
                    <a:pt x="17995" y="2666"/>
                  </a:cubicBezTo>
                  <a:cubicBezTo>
                    <a:pt x="15669" y="1436"/>
                    <a:pt x="12013" y="910"/>
                    <a:pt x="9023" y="1261"/>
                  </a:cubicBezTo>
                  <a:cubicBezTo>
                    <a:pt x="6032" y="1612"/>
                    <a:pt x="3706" y="2841"/>
                    <a:pt x="2543" y="4773"/>
                  </a:cubicBezTo>
                  <a:cubicBezTo>
                    <a:pt x="1380" y="6705"/>
                    <a:pt x="1380" y="9339"/>
                    <a:pt x="3373" y="11622"/>
                  </a:cubicBezTo>
                  <a:cubicBezTo>
                    <a:pt x="5367" y="13905"/>
                    <a:pt x="9355" y="15836"/>
                    <a:pt x="12512" y="17417"/>
                  </a:cubicBezTo>
                  <a:cubicBezTo>
                    <a:pt x="15669" y="18997"/>
                    <a:pt x="17995" y="20227"/>
                    <a:pt x="20321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0185399" y="7120104"/>
              <a:ext cx="87958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56" fill="norm" stroke="1" extrusionOk="0">
                  <a:moveTo>
                    <a:pt x="0" y="0"/>
                  </a:moveTo>
                  <a:cubicBezTo>
                    <a:pt x="2057" y="926"/>
                    <a:pt x="4114" y="1851"/>
                    <a:pt x="5400" y="4783"/>
                  </a:cubicBezTo>
                  <a:cubicBezTo>
                    <a:pt x="6686" y="7714"/>
                    <a:pt x="7200" y="12651"/>
                    <a:pt x="7200" y="16046"/>
                  </a:cubicBezTo>
                  <a:cubicBezTo>
                    <a:pt x="7200" y="19440"/>
                    <a:pt x="6686" y="21291"/>
                    <a:pt x="6686" y="21446"/>
                  </a:cubicBezTo>
                  <a:cubicBezTo>
                    <a:pt x="6686" y="21600"/>
                    <a:pt x="7200" y="20057"/>
                    <a:pt x="7971" y="18514"/>
                  </a:cubicBezTo>
                  <a:cubicBezTo>
                    <a:pt x="8743" y="16971"/>
                    <a:pt x="9771" y="15429"/>
                    <a:pt x="11571" y="14349"/>
                  </a:cubicBezTo>
                  <a:cubicBezTo>
                    <a:pt x="13371" y="13269"/>
                    <a:pt x="15943" y="12651"/>
                    <a:pt x="18000" y="12960"/>
                  </a:cubicBezTo>
                  <a:cubicBezTo>
                    <a:pt x="20057" y="13269"/>
                    <a:pt x="21600" y="14503"/>
                    <a:pt x="21343" y="16046"/>
                  </a:cubicBezTo>
                  <a:cubicBezTo>
                    <a:pt x="21086" y="17589"/>
                    <a:pt x="19029" y="19440"/>
                    <a:pt x="16457" y="20211"/>
                  </a:cubicBezTo>
                  <a:cubicBezTo>
                    <a:pt x="13886" y="20983"/>
                    <a:pt x="10800" y="20674"/>
                    <a:pt x="7714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10303933" y="7184245"/>
              <a:ext cx="52918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21600" y="13673"/>
                  </a:moveTo>
                  <a:cubicBezTo>
                    <a:pt x="17280" y="8873"/>
                    <a:pt x="12960" y="4073"/>
                    <a:pt x="8640" y="1673"/>
                  </a:cubicBezTo>
                  <a:cubicBezTo>
                    <a:pt x="4320" y="-727"/>
                    <a:pt x="0" y="-727"/>
                    <a:pt x="0" y="2873"/>
                  </a:cubicBezTo>
                  <a:cubicBezTo>
                    <a:pt x="0" y="6473"/>
                    <a:pt x="4320" y="13673"/>
                    <a:pt x="864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0068189" y="7189954"/>
              <a:ext cx="58360" cy="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170" fill="norm" stroke="1" extrusionOk="0">
                  <a:moveTo>
                    <a:pt x="14431" y="13787"/>
                  </a:moveTo>
                  <a:cubicBezTo>
                    <a:pt x="11451" y="12409"/>
                    <a:pt x="8472" y="11030"/>
                    <a:pt x="5865" y="11260"/>
                  </a:cubicBezTo>
                  <a:cubicBezTo>
                    <a:pt x="3258" y="11489"/>
                    <a:pt x="1024" y="13328"/>
                    <a:pt x="279" y="15396"/>
                  </a:cubicBezTo>
                  <a:cubicBezTo>
                    <a:pt x="-466" y="17464"/>
                    <a:pt x="279" y="19762"/>
                    <a:pt x="2513" y="20681"/>
                  </a:cubicBezTo>
                  <a:cubicBezTo>
                    <a:pt x="4748" y="21600"/>
                    <a:pt x="8472" y="21140"/>
                    <a:pt x="12196" y="19991"/>
                  </a:cubicBezTo>
                  <a:cubicBezTo>
                    <a:pt x="15920" y="18843"/>
                    <a:pt x="19644" y="17004"/>
                    <a:pt x="20389" y="13557"/>
                  </a:cubicBezTo>
                  <a:cubicBezTo>
                    <a:pt x="21134" y="10111"/>
                    <a:pt x="18900" y="5055"/>
                    <a:pt x="166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10223499" y="7172350"/>
              <a:ext cx="152401" cy="12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21600" y="5242"/>
                  </a:moveTo>
                  <a:cubicBezTo>
                    <a:pt x="18900" y="3411"/>
                    <a:pt x="16200" y="1581"/>
                    <a:pt x="14100" y="665"/>
                  </a:cubicBezTo>
                  <a:cubicBezTo>
                    <a:pt x="12000" y="-250"/>
                    <a:pt x="10500" y="-250"/>
                    <a:pt x="9900" y="848"/>
                  </a:cubicBezTo>
                  <a:cubicBezTo>
                    <a:pt x="9300" y="1947"/>
                    <a:pt x="9600" y="4143"/>
                    <a:pt x="11100" y="6706"/>
                  </a:cubicBezTo>
                  <a:cubicBezTo>
                    <a:pt x="12600" y="9269"/>
                    <a:pt x="15300" y="12197"/>
                    <a:pt x="17250" y="14577"/>
                  </a:cubicBezTo>
                  <a:cubicBezTo>
                    <a:pt x="19200" y="16957"/>
                    <a:pt x="20400" y="18787"/>
                    <a:pt x="20250" y="19886"/>
                  </a:cubicBezTo>
                  <a:cubicBezTo>
                    <a:pt x="20100" y="20984"/>
                    <a:pt x="18600" y="21350"/>
                    <a:pt x="15000" y="20801"/>
                  </a:cubicBezTo>
                  <a:cubicBezTo>
                    <a:pt x="11400" y="20252"/>
                    <a:pt x="5700" y="18787"/>
                    <a:pt x="0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10097823" y="5932654"/>
              <a:ext cx="3042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626"/>
                    <a:pt x="6300" y="1252"/>
                    <a:pt x="2700" y="2504"/>
                  </a:cubicBezTo>
                  <a:cubicBezTo>
                    <a:pt x="-900" y="3757"/>
                    <a:pt x="-900" y="5635"/>
                    <a:pt x="2700" y="8922"/>
                  </a:cubicBezTo>
                  <a:cubicBezTo>
                    <a:pt x="6300" y="12209"/>
                    <a:pt x="13500" y="16904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0094954" y="6173954"/>
              <a:ext cx="8409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385" y="0"/>
                  </a:moveTo>
                  <a:cubicBezTo>
                    <a:pt x="-142" y="2323"/>
                    <a:pt x="-669" y="4645"/>
                    <a:pt x="2755" y="8245"/>
                  </a:cubicBezTo>
                  <a:cubicBezTo>
                    <a:pt x="6180" y="11845"/>
                    <a:pt x="13555" y="16723"/>
                    <a:pt x="209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0172699" y="652320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0134599" y="673910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10144306" y="6250154"/>
              <a:ext cx="9824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18574" y="3960"/>
                    <a:pt x="15816" y="7920"/>
                    <a:pt x="12829" y="10800"/>
                  </a:cubicBezTo>
                  <a:cubicBezTo>
                    <a:pt x="9842" y="13680"/>
                    <a:pt x="6625" y="15480"/>
                    <a:pt x="4327" y="16830"/>
                  </a:cubicBezTo>
                  <a:cubicBezTo>
                    <a:pt x="2029" y="18180"/>
                    <a:pt x="650" y="19080"/>
                    <a:pt x="191" y="19800"/>
                  </a:cubicBezTo>
                  <a:cubicBezTo>
                    <a:pt x="-269" y="20520"/>
                    <a:pt x="191" y="21060"/>
                    <a:pt x="6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10215929" y="6294604"/>
              <a:ext cx="147272" cy="24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31" fill="norm" stroke="1" extrusionOk="0">
                  <a:moveTo>
                    <a:pt x="21469" y="0"/>
                  </a:moveTo>
                  <a:cubicBezTo>
                    <a:pt x="15915" y="5264"/>
                    <a:pt x="10360" y="10528"/>
                    <a:pt x="6966" y="13613"/>
                  </a:cubicBezTo>
                  <a:cubicBezTo>
                    <a:pt x="3572" y="16699"/>
                    <a:pt x="2338" y="17607"/>
                    <a:pt x="1412" y="18605"/>
                  </a:cubicBezTo>
                  <a:cubicBezTo>
                    <a:pt x="486" y="19603"/>
                    <a:pt x="-131" y="20692"/>
                    <a:pt x="23" y="21146"/>
                  </a:cubicBezTo>
                  <a:cubicBezTo>
                    <a:pt x="178" y="21600"/>
                    <a:pt x="1103" y="21418"/>
                    <a:pt x="2029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10267949" y="6402554"/>
              <a:ext cx="152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09"/>
                    <a:pt x="12000" y="7418"/>
                    <a:pt x="8400" y="11018"/>
                  </a:cubicBezTo>
                  <a:cubicBezTo>
                    <a:pt x="4800" y="14618"/>
                    <a:pt x="2400" y="18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0356849" y="6447004"/>
              <a:ext cx="171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635"/>
                    <a:pt x="8800" y="11270"/>
                    <a:pt x="5200" y="14870"/>
                  </a:cubicBezTo>
                  <a:cubicBezTo>
                    <a:pt x="1600" y="18470"/>
                    <a:pt x="80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10565268" y="6497804"/>
              <a:ext cx="58282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8927" y="0"/>
                  </a:moveTo>
                  <a:cubicBezTo>
                    <a:pt x="15841" y="2492"/>
                    <a:pt x="12755" y="4985"/>
                    <a:pt x="8898" y="8308"/>
                  </a:cubicBezTo>
                  <a:cubicBezTo>
                    <a:pt x="5041" y="11631"/>
                    <a:pt x="412" y="15785"/>
                    <a:pt x="27" y="18277"/>
                  </a:cubicBezTo>
                  <a:cubicBezTo>
                    <a:pt x="-359" y="20769"/>
                    <a:pt x="3498" y="21600"/>
                    <a:pt x="7741" y="21600"/>
                  </a:cubicBezTo>
                  <a:cubicBezTo>
                    <a:pt x="11984" y="21600"/>
                    <a:pt x="16612" y="20769"/>
                    <a:pt x="21241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10691447" y="6491454"/>
              <a:ext cx="78154" cy="10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41" fill="norm" stroke="1" extrusionOk="0">
                  <a:moveTo>
                    <a:pt x="20988" y="0"/>
                  </a:moveTo>
                  <a:cubicBezTo>
                    <a:pt x="14167" y="4320"/>
                    <a:pt x="7346" y="8640"/>
                    <a:pt x="3651" y="11880"/>
                  </a:cubicBezTo>
                  <a:cubicBezTo>
                    <a:pt x="-44" y="15120"/>
                    <a:pt x="-612" y="17280"/>
                    <a:pt x="525" y="18792"/>
                  </a:cubicBezTo>
                  <a:cubicBezTo>
                    <a:pt x="1662" y="20304"/>
                    <a:pt x="4504" y="21168"/>
                    <a:pt x="7914" y="21384"/>
                  </a:cubicBezTo>
                  <a:cubicBezTo>
                    <a:pt x="11325" y="21600"/>
                    <a:pt x="15304" y="21168"/>
                    <a:pt x="19283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10872196" y="6535904"/>
              <a:ext cx="75205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8718" y="0"/>
                  </a:moveTo>
                  <a:cubicBezTo>
                    <a:pt x="4518" y="6048"/>
                    <a:pt x="318" y="12096"/>
                    <a:pt x="18" y="15984"/>
                  </a:cubicBezTo>
                  <a:cubicBezTo>
                    <a:pt x="-282" y="19872"/>
                    <a:pt x="3318" y="21600"/>
                    <a:pt x="7518" y="21600"/>
                  </a:cubicBezTo>
                  <a:cubicBezTo>
                    <a:pt x="11718" y="21600"/>
                    <a:pt x="16518" y="19872"/>
                    <a:pt x="21318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10890249" y="6548604"/>
              <a:ext cx="127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10058399" y="5945081"/>
              <a:ext cx="1099683" cy="74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497" fill="norm" stroke="1" extrusionOk="0">
                  <a:moveTo>
                    <a:pt x="0" y="557"/>
                  </a:moveTo>
                  <a:cubicBezTo>
                    <a:pt x="166" y="252"/>
                    <a:pt x="332" y="-53"/>
                    <a:pt x="436" y="8"/>
                  </a:cubicBezTo>
                  <a:cubicBezTo>
                    <a:pt x="540" y="69"/>
                    <a:pt x="582" y="496"/>
                    <a:pt x="644" y="1808"/>
                  </a:cubicBezTo>
                  <a:cubicBezTo>
                    <a:pt x="706" y="3120"/>
                    <a:pt x="789" y="5316"/>
                    <a:pt x="852" y="7391"/>
                  </a:cubicBezTo>
                  <a:cubicBezTo>
                    <a:pt x="914" y="9466"/>
                    <a:pt x="955" y="11418"/>
                    <a:pt x="1018" y="13096"/>
                  </a:cubicBezTo>
                  <a:cubicBezTo>
                    <a:pt x="1080" y="14774"/>
                    <a:pt x="1163" y="16178"/>
                    <a:pt x="1246" y="17032"/>
                  </a:cubicBezTo>
                  <a:cubicBezTo>
                    <a:pt x="1329" y="17886"/>
                    <a:pt x="1412" y="18191"/>
                    <a:pt x="1558" y="18405"/>
                  </a:cubicBezTo>
                  <a:cubicBezTo>
                    <a:pt x="1703" y="18618"/>
                    <a:pt x="1911" y="18740"/>
                    <a:pt x="2118" y="19137"/>
                  </a:cubicBezTo>
                  <a:cubicBezTo>
                    <a:pt x="2326" y="19533"/>
                    <a:pt x="2534" y="20205"/>
                    <a:pt x="2700" y="20662"/>
                  </a:cubicBezTo>
                  <a:cubicBezTo>
                    <a:pt x="2866" y="21120"/>
                    <a:pt x="2991" y="21364"/>
                    <a:pt x="3178" y="21455"/>
                  </a:cubicBezTo>
                  <a:cubicBezTo>
                    <a:pt x="3365" y="21547"/>
                    <a:pt x="3614" y="21486"/>
                    <a:pt x="4362" y="21303"/>
                  </a:cubicBezTo>
                  <a:cubicBezTo>
                    <a:pt x="5109" y="21120"/>
                    <a:pt x="6355" y="20815"/>
                    <a:pt x="7830" y="20662"/>
                  </a:cubicBezTo>
                  <a:cubicBezTo>
                    <a:pt x="9305" y="20510"/>
                    <a:pt x="11008" y="20510"/>
                    <a:pt x="12565" y="20479"/>
                  </a:cubicBezTo>
                  <a:cubicBezTo>
                    <a:pt x="14123" y="20449"/>
                    <a:pt x="15535" y="20388"/>
                    <a:pt x="16927" y="20296"/>
                  </a:cubicBezTo>
                  <a:cubicBezTo>
                    <a:pt x="18318" y="20205"/>
                    <a:pt x="19689" y="20083"/>
                    <a:pt x="20499" y="20022"/>
                  </a:cubicBezTo>
                  <a:cubicBezTo>
                    <a:pt x="21309" y="19961"/>
                    <a:pt x="21558" y="19961"/>
                    <a:pt x="21579" y="19930"/>
                  </a:cubicBezTo>
                  <a:cubicBezTo>
                    <a:pt x="21600" y="19900"/>
                    <a:pt x="21392" y="19839"/>
                    <a:pt x="21185" y="19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9973124" y="5974474"/>
              <a:ext cx="1145726" cy="75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95" fill="norm" stroke="1" extrusionOk="0">
                  <a:moveTo>
                    <a:pt x="291" y="2955"/>
                  </a:moveTo>
                  <a:cubicBezTo>
                    <a:pt x="171" y="2715"/>
                    <a:pt x="52" y="2475"/>
                    <a:pt x="12" y="2205"/>
                  </a:cubicBezTo>
                  <a:cubicBezTo>
                    <a:pt x="-28" y="1935"/>
                    <a:pt x="12" y="1635"/>
                    <a:pt x="530" y="1215"/>
                  </a:cubicBezTo>
                  <a:cubicBezTo>
                    <a:pt x="1048" y="795"/>
                    <a:pt x="2044" y="255"/>
                    <a:pt x="2742" y="75"/>
                  </a:cubicBezTo>
                  <a:cubicBezTo>
                    <a:pt x="3439" y="-105"/>
                    <a:pt x="3838" y="75"/>
                    <a:pt x="4117" y="255"/>
                  </a:cubicBezTo>
                  <a:cubicBezTo>
                    <a:pt x="4396" y="435"/>
                    <a:pt x="4555" y="615"/>
                    <a:pt x="4714" y="1095"/>
                  </a:cubicBezTo>
                  <a:cubicBezTo>
                    <a:pt x="4874" y="1575"/>
                    <a:pt x="5033" y="2355"/>
                    <a:pt x="5372" y="3405"/>
                  </a:cubicBezTo>
                  <a:cubicBezTo>
                    <a:pt x="5711" y="4455"/>
                    <a:pt x="6229" y="5775"/>
                    <a:pt x="6667" y="6825"/>
                  </a:cubicBezTo>
                  <a:cubicBezTo>
                    <a:pt x="7106" y="7875"/>
                    <a:pt x="7464" y="8655"/>
                    <a:pt x="8062" y="9465"/>
                  </a:cubicBezTo>
                  <a:cubicBezTo>
                    <a:pt x="8660" y="10275"/>
                    <a:pt x="9497" y="11115"/>
                    <a:pt x="10095" y="11775"/>
                  </a:cubicBezTo>
                  <a:cubicBezTo>
                    <a:pt x="10692" y="12435"/>
                    <a:pt x="11051" y="12915"/>
                    <a:pt x="11569" y="13275"/>
                  </a:cubicBezTo>
                  <a:cubicBezTo>
                    <a:pt x="12087" y="13635"/>
                    <a:pt x="12765" y="13875"/>
                    <a:pt x="13582" y="14145"/>
                  </a:cubicBezTo>
                  <a:cubicBezTo>
                    <a:pt x="14399" y="14415"/>
                    <a:pt x="15355" y="14715"/>
                    <a:pt x="16212" y="14985"/>
                  </a:cubicBezTo>
                  <a:cubicBezTo>
                    <a:pt x="17069" y="15255"/>
                    <a:pt x="17826" y="15495"/>
                    <a:pt x="18304" y="15645"/>
                  </a:cubicBezTo>
                  <a:cubicBezTo>
                    <a:pt x="18782" y="15795"/>
                    <a:pt x="18982" y="15855"/>
                    <a:pt x="19161" y="15795"/>
                  </a:cubicBezTo>
                  <a:cubicBezTo>
                    <a:pt x="19340" y="15735"/>
                    <a:pt x="19500" y="15555"/>
                    <a:pt x="19679" y="15435"/>
                  </a:cubicBezTo>
                  <a:cubicBezTo>
                    <a:pt x="19858" y="15315"/>
                    <a:pt x="20058" y="15255"/>
                    <a:pt x="20277" y="15255"/>
                  </a:cubicBezTo>
                  <a:cubicBezTo>
                    <a:pt x="20496" y="15255"/>
                    <a:pt x="20735" y="15315"/>
                    <a:pt x="20914" y="15885"/>
                  </a:cubicBezTo>
                  <a:cubicBezTo>
                    <a:pt x="21094" y="16455"/>
                    <a:pt x="21213" y="17535"/>
                    <a:pt x="21313" y="18555"/>
                  </a:cubicBezTo>
                  <a:cubicBezTo>
                    <a:pt x="21413" y="19575"/>
                    <a:pt x="21492" y="20535"/>
                    <a:pt x="21572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336550" y="6072618"/>
              <a:ext cx="1714501" cy="17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21567"/>
                  </a:moveTo>
                  <a:cubicBezTo>
                    <a:pt x="907" y="19434"/>
                    <a:pt x="1813" y="17300"/>
                    <a:pt x="2760" y="15300"/>
                  </a:cubicBezTo>
                  <a:cubicBezTo>
                    <a:pt x="3707" y="13300"/>
                    <a:pt x="4693" y="11434"/>
                    <a:pt x="5693" y="9967"/>
                  </a:cubicBezTo>
                  <a:cubicBezTo>
                    <a:pt x="6693" y="8500"/>
                    <a:pt x="7707" y="7434"/>
                    <a:pt x="8733" y="6634"/>
                  </a:cubicBezTo>
                  <a:cubicBezTo>
                    <a:pt x="9760" y="5834"/>
                    <a:pt x="10800" y="5300"/>
                    <a:pt x="11813" y="4767"/>
                  </a:cubicBezTo>
                  <a:cubicBezTo>
                    <a:pt x="12827" y="4234"/>
                    <a:pt x="13813" y="3700"/>
                    <a:pt x="14840" y="3034"/>
                  </a:cubicBezTo>
                  <a:cubicBezTo>
                    <a:pt x="15867" y="2367"/>
                    <a:pt x="16933" y="1567"/>
                    <a:pt x="17933" y="1034"/>
                  </a:cubicBezTo>
                  <a:cubicBezTo>
                    <a:pt x="18933" y="500"/>
                    <a:pt x="19867" y="234"/>
                    <a:pt x="20413" y="100"/>
                  </a:cubicBezTo>
                  <a:cubicBezTo>
                    <a:pt x="20960" y="-33"/>
                    <a:pt x="21120" y="-33"/>
                    <a:pt x="21280" y="100"/>
                  </a:cubicBezTo>
                  <a:cubicBezTo>
                    <a:pt x="21440" y="234"/>
                    <a:pt x="21600" y="500"/>
                    <a:pt x="21600" y="1167"/>
                  </a:cubicBezTo>
                  <a:cubicBezTo>
                    <a:pt x="21600" y="1834"/>
                    <a:pt x="21440" y="2900"/>
                    <a:pt x="21280" y="3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463550" y="6130683"/>
              <a:ext cx="1591520" cy="36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30" fill="norm" stroke="1" extrusionOk="0">
                  <a:moveTo>
                    <a:pt x="0" y="21530"/>
                  </a:moveTo>
                  <a:cubicBezTo>
                    <a:pt x="1176" y="20646"/>
                    <a:pt x="2352" y="19762"/>
                    <a:pt x="3485" y="18941"/>
                  </a:cubicBezTo>
                  <a:cubicBezTo>
                    <a:pt x="4618" y="18119"/>
                    <a:pt x="5708" y="17362"/>
                    <a:pt x="6856" y="16414"/>
                  </a:cubicBezTo>
                  <a:cubicBezTo>
                    <a:pt x="8003" y="15467"/>
                    <a:pt x="9208" y="14330"/>
                    <a:pt x="10398" y="13067"/>
                  </a:cubicBezTo>
                  <a:cubicBezTo>
                    <a:pt x="11589" y="11804"/>
                    <a:pt x="12765" y="10414"/>
                    <a:pt x="13884" y="9088"/>
                  </a:cubicBezTo>
                  <a:cubicBezTo>
                    <a:pt x="15002" y="7762"/>
                    <a:pt x="16064" y="6498"/>
                    <a:pt x="17068" y="5235"/>
                  </a:cubicBezTo>
                  <a:cubicBezTo>
                    <a:pt x="18072" y="3972"/>
                    <a:pt x="19018" y="2709"/>
                    <a:pt x="19692" y="1825"/>
                  </a:cubicBezTo>
                  <a:cubicBezTo>
                    <a:pt x="20367" y="941"/>
                    <a:pt x="20768" y="435"/>
                    <a:pt x="21055" y="183"/>
                  </a:cubicBezTo>
                  <a:cubicBezTo>
                    <a:pt x="21342" y="-70"/>
                    <a:pt x="21514" y="-70"/>
                    <a:pt x="21557" y="246"/>
                  </a:cubicBezTo>
                  <a:cubicBezTo>
                    <a:pt x="21600" y="562"/>
                    <a:pt x="21514" y="1193"/>
                    <a:pt x="21428" y="1762"/>
                  </a:cubicBezTo>
                  <a:cubicBezTo>
                    <a:pt x="21342" y="2330"/>
                    <a:pt x="21256" y="2835"/>
                    <a:pt x="21170" y="3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3022600" y="6022280"/>
              <a:ext cx="901701" cy="6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1775" y="15484"/>
                    <a:pt x="3549" y="9593"/>
                    <a:pt x="5425" y="5993"/>
                  </a:cubicBezTo>
                  <a:cubicBezTo>
                    <a:pt x="7301" y="2393"/>
                    <a:pt x="9279" y="1084"/>
                    <a:pt x="11358" y="430"/>
                  </a:cubicBezTo>
                  <a:cubicBezTo>
                    <a:pt x="13437" y="-225"/>
                    <a:pt x="15617" y="-225"/>
                    <a:pt x="17341" y="1084"/>
                  </a:cubicBezTo>
                  <a:cubicBezTo>
                    <a:pt x="19065" y="2393"/>
                    <a:pt x="20332" y="5011"/>
                    <a:pt x="21600" y="7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3186569" y="6214959"/>
              <a:ext cx="350382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868" fill="norm" stroke="1" extrusionOk="0">
                  <a:moveTo>
                    <a:pt x="6315" y="14977"/>
                  </a:moveTo>
                  <a:cubicBezTo>
                    <a:pt x="4623" y="14977"/>
                    <a:pt x="2932" y="14977"/>
                    <a:pt x="1761" y="13995"/>
                  </a:cubicBezTo>
                  <a:cubicBezTo>
                    <a:pt x="590" y="13013"/>
                    <a:pt x="-61" y="11050"/>
                    <a:pt x="4" y="8104"/>
                  </a:cubicBezTo>
                  <a:cubicBezTo>
                    <a:pt x="69" y="5159"/>
                    <a:pt x="850" y="1232"/>
                    <a:pt x="3322" y="250"/>
                  </a:cubicBezTo>
                  <a:cubicBezTo>
                    <a:pt x="5794" y="-732"/>
                    <a:pt x="9958" y="1232"/>
                    <a:pt x="13276" y="5159"/>
                  </a:cubicBezTo>
                  <a:cubicBezTo>
                    <a:pt x="16594" y="9086"/>
                    <a:pt x="19067" y="14977"/>
                    <a:pt x="21539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5175249" y="6132860"/>
              <a:ext cx="662841" cy="9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12" fill="norm" stroke="1" extrusionOk="0">
                  <a:moveTo>
                    <a:pt x="0" y="21312"/>
                  </a:moveTo>
                  <a:cubicBezTo>
                    <a:pt x="1582" y="17385"/>
                    <a:pt x="3164" y="13457"/>
                    <a:pt x="5228" y="11248"/>
                  </a:cubicBezTo>
                  <a:cubicBezTo>
                    <a:pt x="7292" y="9039"/>
                    <a:pt x="9837" y="8548"/>
                    <a:pt x="12279" y="7321"/>
                  </a:cubicBezTo>
                  <a:cubicBezTo>
                    <a:pt x="14721" y="6094"/>
                    <a:pt x="17060" y="4130"/>
                    <a:pt x="18436" y="2903"/>
                  </a:cubicBezTo>
                  <a:cubicBezTo>
                    <a:pt x="19811" y="1676"/>
                    <a:pt x="20224" y="1185"/>
                    <a:pt x="20637" y="694"/>
                  </a:cubicBezTo>
                  <a:cubicBezTo>
                    <a:pt x="21050" y="203"/>
                    <a:pt x="21462" y="-288"/>
                    <a:pt x="21531" y="203"/>
                  </a:cubicBezTo>
                  <a:cubicBezTo>
                    <a:pt x="21600" y="694"/>
                    <a:pt x="21325" y="2167"/>
                    <a:pt x="20878" y="3885"/>
                  </a:cubicBezTo>
                  <a:cubicBezTo>
                    <a:pt x="20431" y="5603"/>
                    <a:pt x="19811" y="7567"/>
                    <a:pt x="19192" y="9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5194299" y="6195120"/>
              <a:ext cx="596901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1" y="14779"/>
                    <a:pt x="4902" y="7958"/>
                    <a:pt x="7889" y="4263"/>
                  </a:cubicBezTo>
                  <a:cubicBezTo>
                    <a:pt x="10877" y="568"/>
                    <a:pt x="14400" y="0"/>
                    <a:pt x="16774" y="0"/>
                  </a:cubicBezTo>
                  <a:cubicBezTo>
                    <a:pt x="19149" y="0"/>
                    <a:pt x="20374" y="568"/>
                    <a:pt x="2160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841159" y="6638512"/>
              <a:ext cx="121144" cy="131020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57394" y="6799190"/>
              <a:ext cx="166347" cy="233712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883899" y="7031204"/>
              <a:ext cx="101585" cy="105036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951442" y="6935954"/>
              <a:ext cx="115429" cy="237031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998199" y="7065847"/>
              <a:ext cx="139701" cy="130458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833099" y="6472404"/>
              <a:ext cx="50801" cy="28575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852149" y="6428379"/>
              <a:ext cx="467584" cy="278976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02511" y="6655332"/>
              <a:ext cx="500490" cy="58373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95480" y="6624804"/>
              <a:ext cx="375771" cy="95251"/>
            </a:xfrm>
            <a:prstGeom prst="rect">
              <a:avLst/>
            </a:prstGeom>
            <a:effectLst/>
          </p:spPr>
        </p:pic>
        <p:pic>
          <p:nvPicPr>
            <p:cNvPr id="285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847544" y="6434945"/>
              <a:ext cx="518956" cy="252185"/>
            </a:xfrm>
            <a:prstGeom prst="rect">
              <a:avLst/>
            </a:prstGeom>
            <a:effectLst/>
          </p:spPr>
        </p:pic>
        <p:sp>
          <p:nvSpPr>
            <p:cNvPr id="2853" name="Line"/>
            <p:cNvSpPr/>
            <p:nvPr/>
          </p:nvSpPr>
          <p:spPr>
            <a:xfrm>
              <a:off x="8273550" y="6002035"/>
              <a:ext cx="394200" cy="19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96" fill="norm" stroke="1" extrusionOk="0">
                  <a:moveTo>
                    <a:pt x="1067" y="17785"/>
                  </a:moveTo>
                  <a:cubicBezTo>
                    <a:pt x="605" y="17103"/>
                    <a:pt x="143" y="16421"/>
                    <a:pt x="28" y="14261"/>
                  </a:cubicBezTo>
                  <a:cubicBezTo>
                    <a:pt x="-88" y="12101"/>
                    <a:pt x="143" y="8463"/>
                    <a:pt x="1125" y="5621"/>
                  </a:cubicBezTo>
                  <a:cubicBezTo>
                    <a:pt x="2107" y="2779"/>
                    <a:pt x="3839" y="733"/>
                    <a:pt x="5745" y="164"/>
                  </a:cubicBezTo>
                  <a:cubicBezTo>
                    <a:pt x="7651" y="-404"/>
                    <a:pt x="9730" y="505"/>
                    <a:pt x="11578" y="2893"/>
                  </a:cubicBezTo>
                  <a:cubicBezTo>
                    <a:pt x="13426" y="5280"/>
                    <a:pt x="15044" y="9145"/>
                    <a:pt x="16661" y="12442"/>
                  </a:cubicBezTo>
                  <a:cubicBezTo>
                    <a:pt x="18278" y="15739"/>
                    <a:pt x="19895" y="18468"/>
                    <a:pt x="21512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8417233" y="5939004"/>
              <a:ext cx="14256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1395" y="0"/>
                  </a:moveTo>
                  <a:cubicBezTo>
                    <a:pt x="16948" y="3539"/>
                    <a:pt x="12501" y="7078"/>
                    <a:pt x="9007" y="10434"/>
                  </a:cubicBezTo>
                  <a:cubicBezTo>
                    <a:pt x="5513" y="13790"/>
                    <a:pt x="2971" y="16963"/>
                    <a:pt x="1542" y="18915"/>
                  </a:cubicBezTo>
                  <a:cubicBezTo>
                    <a:pt x="113" y="20868"/>
                    <a:pt x="-205" y="21600"/>
                    <a:pt x="113" y="21600"/>
                  </a:cubicBezTo>
                  <a:cubicBezTo>
                    <a:pt x="430" y="21600"/>
                    <a:pt x="1383" y="20868"/>
                    <a:pt x="2336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8528049" y="5699378"/>
              <a:ext cx="234951" cy="18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4224"/>
                  </a:moveTo>
                  <a:cubicBezTo>
                    <a:pt x="584" y="2996"/>
                    <a:pt x="1168" y="1769"/>
                    <a:pt x="2627" y="910"/>
                  </a:cubicBezTo>
                  <a:cubicBezTo>
                    <a:pt x="4086" y="51"/>
                    <a:pt x="6422" y="-440"/>
                    <a:pt x="7978" y="542"/>
                  </a:cubicBezTo>
                  <a:cubicBezTo>
                    <a:pt x="9535" y="1524"/>
                    <a:pt x="10314" y="3978"/>
                    <a:pt x="9730" y="7415"/>
                  </a:cubicBezTo>
                  <a:cubicBezTo>
                    <a:pt x="9146" y="10851"/>
                    <a:pt x="7200" y="15269"/>
                    <a:pt x="5838" y="17846"/>
                  </a:cubicBezTo>
                  <a:cubicBezTo>
                    <a:pt x="4476" y="20424"/>
                    <a:pt x="3697" y="21160"/>
                    <a:pt x="3892" y="21160"/>
                  </a:cubicBezTo>
                  <a:cubicBezTo>
                    <a:pt x="4086" y="21160"/>
                    <a:pt x="5254" y="20424"/>
                    <a:pt x="8368" y="19565"/>
                  </a:cubicBezTo>
                  <a:cubicBezTo>
                    <a:pt x="11481" y="18705"/>
                    <a:pt x="16541" y="17724"/>
                    <a:pt x="21600" y="16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8687808" y="5973843"/>
              <a:ext cx="164093" cy="29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06" fill="norm" stroke="1" extrusionOk="0">
                  <a:moveTo>
                    <a:pt x="10668" y="17000"/>
                  </a:moveTo>
                  <a:cubicBezTo>
                    <a:pt x="10391" y="16244"/>
                    <a:pt x="10114" y="15489"/>
                    <a:pt x="9283" y="15111"/>
                  </a:cubicBezTo>
                  <a:cubicBezTo>
                    <a:pt x="8453" y="14734"/>
                    <a:pt x="7068" y="14734"/>
                    <a:pt x="5822" y="15111"/>
                  </a:cubicBezTo>
                  <a:cubicBezTo>
                    <a:pt x="4576" y="15489"/>
                    <a:pt x="3468" y="16244"/>
                    <a:pt x="2499" y="17075"/>
                  </a:cubicBezTo>
                  <a:cubicBezTo>
                    <a:pt x="1530" y="17906"/>
                    <a:pt x="699" y="18812"/>
                    <a:pt x="283" y="19643"/>
                  </a:cubicBezTo>
                  <a:cubicBezTo>
                    <a:pt x="-132" y="20474"/>
                    <a:pt x="-132" y="21229"/>
                    <a:pt x="560" y="21380"/>
                  </a:cubicBezTo>
                  <a:cubicBezTo>
                    <a:pt x="1253" y="21531"/>
                    <a:pt x="2637" y="21078"/>
                    <a:pt x="4437" y="19039"/>
                  </a:cubicBezTo>
                  <a:cubicBezTo>
                    <a:pt x="6237" y="17000"/>
                    <a:pt x="8453" y="13374"/>
                    <a:pt x="9699" y="10202"/>
                  </a:cubicBezTo>
                  <a:cubicBezTo>
                    <a:pt x="10945" y="7030"/>
                    <a:pt x="11222" y="4311"/>
                    <a:pt x="11360" y="2574"/>
                  </a:cubicBezTo>
                  <a:cubicBezTo>
                    <a:pt x="11499" y="837"/>
                    <a:pt x="11499" y="82"/>
                    <a:pt x="11083" y="7"/>
                  </a:cubicBezTo>
                  <a:cubicBezTo>
                    <a:pt x="10668" y="-69"/>
                    <a:pt x="9837" y="535"/>
                    <a:pt x="9145" y="2725"/>
                  </a:cubicBezTo>
                  <a:cubicBezTo>
                    <a:pt x="8453" y="4916"/>
                    <a:pt x="7899" y="8692"/>
                    <a:pt x="8176" y="11411"/>
                  </a:cubicBezTo>
                  <a:cubicBezTo>
                    <a:pt x="8453" y="14130"/>
                    <a:pt x="9560" y="15791"/>
                    <a:pt x="11914" y="16773"/>
                  </a:cubicBezTo>
                  <a:cubicBezTo>
                    <a:pt x="14268" y="17755"/>
                    <a:pt x="17868" y="18057"/>
                    <a:pt x="21468" y="1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8845499" y="5989804"/>
              <a:ext cx="57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0847" y="0"/>
                  </a:moveTo>
                  <a:cubicBezTo>
                    <a:pt x="16990" y="189"/>
                    <a:pt x="13133" y="379"/>
                    <a:pt x="9276" y="2842"/>
                  </a:cubicBezTo>
                  <a:cubicBezTo>
                    <a:pt x="5418" y="5305"/>
                    <a:pt x="1561" y="10042"/>
                    <a:pt x="404" y="13547"/>
                  </a:cubicBezTo>
                  <a:cubicBezTo>
                    <a:pt x="-753" y="17053"/>
                    <a:pt x="790" y="19326"/>
                    <a:pt x="2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8807449" y="6046954"/>
              <a:ext cx="158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5916"/>
                    <a:pt x="6912" y="10232"/>
                    <a:pt x="10512" y="6632"/>
                  </a:cubicBezTo>
                  <a:cubicBezTo>
                    <a:pt x="14112" y="3032"/>
                    <a:pt x="17856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8940799" y="6091404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8985249" y="6148554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9131299" y="5977104"/>
              <a:ext cx="19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917"/>
                    <a:pt x="12000" y="9834"/>
                    <a:pt x="8400" y="13434"/>
                  </a:cubicBezTo>
                  <a:cubicBezTo>
                    <a:pt x="4800" y="17034"/>
                    <a:pt x="2400" y="193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733372" y="5946362"/>
              <a:ext cx="1487240" cy="18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32" fill="norm" stroke="1" extrusionOk="0">
                  <a:moveTo>
                    <a:pt x="1333" y="20766"/>
                  </a:moveTo>
                  <a:cubicBezTo>
                    <a:pt x="1057" y="20766"/>
                    <a:pt x="782" y="20766"/>
                    <a:pt x="521" y="20886"/>
                  </a:cubicBezTo>
                  <a:cubicBezTo>
                    <a:pt x="261" y="21006"/>
                    <a:pt x="16" y="21246"/>
                    <a:pt x="0" y="21366"/>
                  </a:cubicBezTo>
                  <a:cubicBezTo>
                    <a:pt x="-15" y="21486"/>
                    <a:pt x="199" y="21486"/>
                    <a:pt x="828" y="21006"/>
                  </a:cubicBezTo>
                  <a:cubicBezTo>
                    <a:pt x="1456" y="20526"/>
                    <a:pt x="2497" y="19566"/>
                    <a:pt x="3539" y="18606"/>
                  </a:cubicBezTo>
                  <a:cubicBezTo>
                    <a:pt x="4581" y="17646"/>
                    <a:pt x="5622" y="16686"/>
                    <a:pt x="6771" y="15486"/>
                  </a:cubicBezTo>
                  <a:cubicBezTo>
                    <a:pt x="7920" y="14286"/>
                    <a:pt x="9176" y="12846"/>
                    <a:pt x="10402" y="11406"/>
                  </a:cubicBezTo>
                  <a:cubicBezTo>
                    <a:pt x="11628" y="9966"/>
                    <a:pt x="12822" y="8526"/>
                    <a:pt x="13956" y="7206"/>
                  </a:cubicBezTo>
                  <a:cubicBezTo>
                    <a:pt x="15090" y="5886"/>
                    <a:pt x="16162" y="4686"/>
                    <a:pt x="17296" y="3486"/>
                  </a:cubicBezTo>
                  <a:cubicBezTo>
                    <a:pt x="18429" y="2286"/>
                    <a:pt x="19624" y="1086"/>
                    <a:pt x="20375" y="486"/>
                  </a:cubicBezTo>
                  <a:cubicBezTo>
                    <a:pt x="21125" y="-114"/>
                    <a:pt x="21432" y="-114"/>
                    <a:pt x="21508" y="246"/>
                  </a:cubicBezTo>
                  <a:cubicBezTo>
                    <a:pt x="21585" y="606"/>
                    <a:pt x="21432" y="1326"/>
                    <a:pt x="20926" y="2646"/>
                  </a:cubicBezTo>
                  <a:cubicBezTo>
                    <a:pt x="20421" y="3966"/>
                    <a:pt x="19563" y="5886"/>
                    <a:pt x="18322" y="8406"/>
                  </a:cubicBezTo>
                  <a:cubicBezTo>
                    <a:pt x="17081" y="10926"/>
                    <a:pt x="15457" y="14046"/>
                    <a:pt x="13834" y="17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1054100" y="6069910"/>
              <a:ext cx="1054100" cy="13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21319"/>
                  </a:moveTo>
                  <a:cubicBezTo>
                    <a:pt x="1388" y="18661"/>
                    <a:pt x="2776" y="16002"/>
                    <a:pt x="4272" y="13842"/>
                  </a:cubicBezTo>
                  <a:cubicBezTo>
                    <a:pt x="5769" y="11682"/>
                    <a:pt x="7373" y="10021"/>
                    <a:pt x="8913" y="8525"/>
                  </a:cubicBezTo>
                  <a:cubicBezTo>
                    <a:pt x="10453" y="7030"/>
                    <a:pt x="11928" y="5701"/>
                    <a:pt x="13684" y="4205"/>
                  </a:cubicBezTo>
                  <a:cubicBezTo>
                    <a:pt x="15441" y="2710"/>
                    <a:pt x="17480" y="1048"/>
                    <a:pt x="18846" y="384"/>
                  </a:cubicBezTo>
                  <a:cubicBezTo>
                    <a:pt x="20212" y="-281"/>
                    <a:pt x="20906" y="51"/>
                    <a:pt x="21600" y="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3016250" y="5710404"/>
              <a:ext cx="152401" cy="15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6300"/>
                  </a:moveTo>
                  <a:cubicBezTo>
                    <a:pt x="900" y="5100"/>
                    <a:pt x="1800" y="3900"/>
                    <a:pt x="2850" y="3900"/>
                  </a:cubicBezTo>
                  <a:cubicBezTo>
                    <a:pt x="3900" y="3900"/>
                    <a:pt x="5100" y="5100"/>
                    <a:pt x="6000" y="6600"/>
                  </a:cubicBezTo>
                  <a:cubicBezTo>
                    <a:pt x="6900" y="8100"/>
                    <a:pt x="7500" y="9900"/>
                    <a:pt x="7800" y="12150"/>
                  </a:cubicBezTo>
                  <a:cubicBezTo>
                    <a:pt x="8100" y="14400"/>
                    <a:pt x="8100" y="17100"/>
                    <a:pt x="7500" y="18900"/>
                  </a:cubicBezTo>
                  <a:cubicBezTo>
                    <a:pt x="6900" y="20700"/>
                    <a:pt x="5700" y="21600"/>
                    <a:pt x="4950" y="21300"/>
                  </a:cubicBezTo>
                  <a:cubicBezTo>
                    <a:pt x="4200" y="21000"/>
                    <a:pt x="3900" y="19500"/>
                    <a:pt x="4500" y="17250"/>
                  </a:cubicBezTo>
                  <a:cubicBezTo>
                    <a:pt x="5100" y="15000"/>
                    <a:pt x="6600" y="12000"/>
                    <a:pt x="9600" y="9000"/>
                  </a:cubicBezTo>
                  <a:cubicBezTo>
                    <a:pt x="12600" y="6000"/>
                    <a:pt x="17100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3155461" y="5748504"/>
              <a:ext cx="152889" cy="16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34" fill="norm" stroke="1" extrusionOk="0">
                  <a:moveTo>
                    <a:pt x="16046" y="0"/>
                  </a:moveTo>
                  <a:cubicBezTo>
                    <a:pt x="11608" y="3046"/>
                    <a:pt x="7169" y="6092"/>
                    <a:pt x="4358" y="9000"/>
                  </a:cubicBezTo>
                  <a:cubicBezTo>
                    <a:pt x="1547" y="11908"/>
                    <a:pt x="364" y="14677"/>
                    <a:pt x="68" y="16754"/>
                  </a:cubicBezTo>
                  <a:cubicBezTo>
                    <a:pt x="-228" y="18831"/>
                    <a:pt x="364" y="20215"/>
                    <a:pt x="3323" y="20908"/>
                  </a:cubicBezTo>
                  <a:cubicBezTo>
                    <a:pt x="6282" y="21600"/>
                    <a:pt x="11608" y="21600"/>
                    <a:pt x="15010" y="21462"/>
                  </a:cubicBezTo>
                  <a:cubicBezTo>
                    <a:pt x="18413" y="21323"/>
                    <a:pt x="19893" y="21046"/>
                    <a:pt x="21372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3733799" y="5589754"/>
              <a:ext cx="158751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8836"/>
                  </a:moveTo>
                  <a:cubicBezTo>
                    <a:pt x="1440" y="7855"/>
                    <a:pt x="2880" y="6873"/>
                    <a:pt x="4752" y="7855"/>
                  </a:cubicBezTo>
                  <a:cubicBezTo>
                    <a:pt x="6624" y="8836"/>
                    <a:pt x="8928" y="11782"/>
                    <a:pt x="9936" y="14727"/>
                  </a:cubicBezTo>
                  <a:cubicBezTo>
                    <a:pt x="10944" y="17673"/>
                    <a:pt x="10656" y="20618"/>
                    <a:pt x="10080" y="21109"/>
                  </a:cubicBezTo>
                  <a:cubicBezTo>
                    <a:pt x="9504" y="21600"/>
                    <a:pt x="8640" y="19636"/>
                    <a:pt x="8352" y="17427"/>
                  </a:cubicBezTo>
                  <a:cubicBezTo>
                    <a:pt x="8064" y="15218"/>
                    <a:pt x="8352" y="12764"/>
                    <a:pt x="9792" y="9818"/>
                  </a:cubicBezTo>
                  <a:cubicBezTo>
                    <a:pt x="11232" y="6873"/>
                    <a:pt x="13824" y="3436"/>
                    <a:pt x="15984" y="1718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3901230" y="5570704"/>
              <a:ext cx="150070" cy="6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28" fill="norm" stroke="1" extrusionOk="0">
                  <a:moveTo>
                    <a:pt x="8670" y="0"/>
                  </a:moveTo>
                  <a:cubicBezTo>
                    <a:pt x="7170" y="0"/>
                    <a:pt x="5670" y="0"/>
                    <a:pt x="4470" y="1309"/>
                  </a:cubicBezTo>
                  <a:cubicBezTo>
                    <a:pt x="3270" y="2618"/>
                    <a:pt x="2370" y="5236"/>
                    <a:pt x="1470" y="8836"/>
                  </a:cubicBezTo>
                  <a:cubicBezTo>
                    <a:pt x="570" y="12436"/>
                    <a:pt x="-330" y="17018"/>
                    <a:pt x="120" y="19309"/>
                  </a:cubicBezTo>
                  <a:cubicBezTo>
                    <a:pt x="570" y="21600"/>
                    <a:pt x="2370" y="21600"/>
                    <a:pt x="6120" y="21273"/>
                  </a:cubicBezTo>
                  <a:cubicBezTo>
                    <a:pt x="9870" y="20945"/>
                    <a:pt x="15570" y="20291"/>
                    <a:pt x="2127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47271" y="5346337"/>
              <a:ext cx="194999" cy="248244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10794" y="5777343"/>
              <a:ext cx="178907" cy="154222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76999" y="5822117"/>
              <a:ext cx="152401" cy="110538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587066" y="5862804"/>
              <a:ext cx="169335" cy="82067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682300" y="5875504"/>
              <a:ext cx="135257" cy="105036"/>
            </a:xfrm>
            <a:prstGeom prst="rect">
              <a:avLst/>
            </a:prstGeom>
            <a:effectLst/>
          </p:spPr>
        </p:pic>
        <p:sp>
          <p:nvSpPr>
            <p:cNvPr id="2878" name="Line"/>
            <p:cNvSpPr/>
            <p:nvPr/>
          </p:nvSpPr>
          <p:spPr>
            <a:xfrm>
              <a:off x="2901950" y="6047424"/>
              <a:ext cx="971141" cy="19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47" fill="norm" stroke="1" extrusionOk="0">
                  <a:moveTo>
                    <a:pt x="0" y="21547"/>
                  </a:moveTo>
                  <a:cubicBezTo>
                    <a:pt x="1486" y="18667"/>
                    <a:pt x="2973" y="15787"/>
                    <a:pt x="4483" y="13507"/>
                  </a:cubicBezTo>
                  <a:cubicBezTo>
                    <a:pt x="5992" y="11227"/>
                    <a:pt x="7525" y="9547"/>
                    <a:pt x="9151" y="7987"/>
                  </a:cubicBezTo>
                  <a:cubicBezTo>
                    <a:pt x="10777" y="6427"/>
                    <a:pt x="12495" y="4987"/>
                    <a:pt x="14214" y="3787"/>
                  </a:cubicBezTo>
                  <a:cubicBezTo>
                    <a:pt x="15933" y="2587"/>
                    <a:pt x="17652" y="1627"/>
                    <a:pt x="18790" y="1027"/>
                  </a:cubicBezTo>
                  <a:cubicBezTo>
                    <a:pt x="19928" y="427"/>
                    <a:pt x="20485" y="187"/>
                    <a:pt x="20903" y="67"/>
                  </a:cubicBezTo>
                  <a:cubicBezTo>
                    <a:pt x="21321" y="-53"/>
                    <a:pt x="21600" y="-53"/>
                    <a:pt x="20810" y="427"/>
                  </a:cubicBezTo>
                  <a:cubicBezTo>
                    <a:pt x="20021" y="907"/>
                    <a:pt x="18163" y="1867"/>
                    <a:pt x="16258" y="2947"/>
                  </a:cubicBezTo>
                  <a:cubicBezTo>
                    <a:pt x="14354" y="4027"/>
                    <a:pt x="12403" y="5227"/>
                    <a:pt x="10614" y="6547"/>
                  </a:cubicBezTo>
                  <a:cubicBezTo>
                    <a:pt x="8826" y="7867"/>
                    <a:pt x="7200" y="9307"/>
                    <a:pt x="5760" y="10507"/>
                  </a:cubicBezTo>
                  <a:cubicBezTo>
                    <a:pt x="4320" y="11707"/>
                    <a:pt x="3066" y="12667"/>
                    <a:pt x="2323" y="13147"/>
                  </a:cubicBezTo>
                  <a:cubicBezTo>
                    <a:pt x="1579" y="13627"/>
                    <a:pt x="1347" y="13627"/>
                    <a:pt x="2067" y="13147"/>
                  </a:cubicBezTo>
                  <a:cubicBezTo>
                    <a:pt x="2787" y="12667"/>
                    <a:pt x="4459" y="11707"/>
                    <a:pt x="6248" y="10507"/>
                  </a:cubicBezTo>
                  <a:cubicBezTo>
                    <a:pt x="8036" y="9307"/>
                    <a:pt x="9941" y="7867"/>
                    <a:pt x="11775" y="6427"/>
                  </a:cubicBezTo>
                  <a:cubicBezTo>
                    <a:pt x="13610" y="4987"/>
                    <a:pt x="15375" y="3547"/>
                    <a:pt x="16676" y="2587"/>
                  </a:cubicBezTo>
                  <a:cubicBezTo>
                    <a:pt x="17977" y="1627"/>
                    <a:pt x="18813" y="1147"/>
                    <a:pt x="19347" y="907"/>
                  </a:cubicBezTo>
                  <a:cubicBezTo>
                    <a:pt x="19881" y="667"/>
                    <a:pt x="20114" y="667"/>
                    <a:pt x="19394" y="1267"/>
                  </a:cubicBezTo>
                  <a:cubicBezTo>
                    <a:pt x="18674" y="1867"/>
                    <a:pt x="17001" y="3067"/>
                    <a:pt x="15259" y="4387"/>
                  </a:cubicBezTo>
                  <a:cubicBezTo>
                    <a:pt x="13517" y="5707"/>
                    <a:pt x="11706" y="7147"/>
                    <a:pt x="10057" y="8467"/>
                  </a:cubicBezTo>
                  <a:cubicBezTo>
                    <a:pt x="8408" y="9787"/>
                    <a:pt x="6921" y="10987"/>
                    <a:pt x="5946" y="11587"/>
                  </a:cubicBezTo>
                  <a:cubicBezTo>
                    <a:pt x="4970" y="12187"/>
                    <a:pt x="4506" y="12187"/>
                    <a:pt x="4575" y="11707"/>
                  </a:cubicBezTo>
                  <a:cubicBezTo>
                    <a:pt x="4645" y="11227"/>
                    <a:pt x="5249" y="10267"/>
                    <a:pt x="6457" y="9067"/>
                  </a:cubicBezTo>
                  <a:cubicBezTo>
                    <a:pt x="7665" y="7867"/>
                    <a:pt x="9476" y="6427"/>
                    <a:pt x="11148" y="5227"/>
                  </a:cubicBezTo>
                  <a:cubicBezTo>
                    <a:pt x="12821" y="4027"/>
                    <a:pt x="14354" y="3067"/>
                    <a:pt x="15329" y="2587"/>
                  </a:cubicBezTo>
                  <a:cubicBezTo>
                    <a:pt x="16305" y="2107"/>
                    <a:pt x="16723" y="2107"/>
                    <a:pt x="17071" y="2227"/>
                  </a:cubicBezTo>
                  <a:cubicBezTo>
                    <a:pt x="17419" y="2347"/>
                    <a:pt x="17698" y="2587"/>
                    <a:pt x="17675" y="3187"/>
                  </a:cubicBezTo>
                  <a:cubicBezTo>
                    <a:pt x="17652" y="3787"/>
                    <a:pt x="17326" y="4747"/>
                    <a:pt x="16374" y="6427"/>
                  </a:cubicBezTo>
                  <a:cubicBezTo>
                    <a:pt x="15422" y="8107"/>
                    <a:pt x="13843" y="10507"/>
                    <a:pt x="12194" y="12547"/>
                  </a:cubicBezTo>
                  <a:cubicBezTo>
                    <a:pt x="10545" y="14587"/>
                    <a:pt x="8826" y="16267"/>
                    <a:pt x="7130" y="17467"/>
                  </a:cubicBezTo>
                  <a:cubicBezTo>
                    <a:pt x="5435" y="18667"/>
                    <a:pt x="3763" y="19387"/>
                    <a:pt x="2810" y="19507"/>
                  </a:cubicBezTo>
                  <a:cubicBezTo>
                    <a:pt x="1858" y="19627"/>
                    <a:pt x="1626" y="19147"/>
                    <a:pt x="1672" y="18427"/>
                  </a:cubicBezTo>
                  <a:cubicBezTo>
                    <a:pt x="1719" y="17707"/>
                    <a:pt x="2044" y="16747"/>
                    <a:pt x="3135" y="15667"/>
                  </a:cubicBezTo>
                  <a:cubicBezTo>
                    <a:pt x="4227" y="14587"/>
                    <a:pt x="6085" y="13387"/>
                    <a:pt x="7711" y="12907"/>
                  </a:cubicBezTo>
                  <a:cubicBezTo>
                    <a:pt x="9337" y="12427"/>
                    <a:pt x="10730" y="12667"/>
                    <a:pt x="12124" y="12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7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92362" y="2687804"/>
              <a:ext cx="3974037" cy="383551"/>
            </a:xfrm>
            <a:prstGeom prst="rect">
              <a:avLst/>
            </a:prstGeom>
            <a:effectLst/>
          </p:spPr>
        </p:pic>
        <p:pic>
          <p:nvPicPr>
            <p:cNvPr id="288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65450" y="2647333"/>
              <a:ext cx="910490" cy="2754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7" name="Drawing"/>
          <p:cNvGrpSpPr/>
          <p:nvPr/>
        </p:nvGrpSpPr>
        <p:grpSpPr>
          <a:xfrm>
            <a:off x="1369686" y="1060450"/>
            <a:ext cx="10761636" cy="8425873"/>
            <a:chOff x="0" y="0"/>
            <a:chExt cx="10761634" cy="8425872"/>
          </a:xfrm>
        </p:grpSpPr>
        <p:sp>
          <p:nvSpPr>
            <p:cNvPr id="2885" name="Line"/>
            <p:cNvSpPr/>
            <p:nvPr/>
          </p:nvSpPr>
          <p:spPr>
            <a:xfrm>
              <a:off x="1043313" y="1663700"/>
              <a:ext cx="19051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424"/>
                    <a:pt x="4800" y="6849"/>
                    <a:pt x="6000" y="10010"/>
                  </a:cubicBezTo>
                  <a:cubicBezTo>
                    <a:pt x="7200" y="13171"/>
                    <a:pt x="7200" y="16068"/>
                    <a:pt x="9600" y="17956"/>
                  </a:cubicBezTo>
                  <a:cubicBezTo>
                    <a:pt x="12000" y="19844"/>
                    <a:pt x="16800" y="20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1030613" y="1555750"/>
              <a:ext cx="2984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4880"/>
                    <a:pt x="7966" y="8160"/>
                    <a:pt x="11566" y="4560"/>
                  </a:cubicBezTo>
                  <a:cubicBezTo>
                    <a:pt x="15166" y="960"/>
                    <a:pt x="18383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1081413" y="1765300"/>
              <a:ext cx="3111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5" y="17100"/>
                    <a:pt x="9110" y="12600"/>
                    <a:pt x="12710" y="9000"/>
                  </a:cubicBezTo>
                  <a:cubicBezTo>
                    <a:pt x="16310" y="5400"/>
                    <a:pt x="1895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692937" y="2120900"/>
              <a:ext cx="527162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56" y="21600"/>
                  </a:moveTo>
                  <a:cubicBezTo>
                    <a:pt x="22" y="21375"/>
                    <a:pt x="-13" y="21150"/>
                    <a:pt x="4" y="21113"/>
                  </a:cubicBezTo>
                  <a:cubicBezTo>
                    <a:pt x="22" y="21075"/>
                    <a:pt x="91" y="21225"/>
                    <a:pt x="273" y="21262"/>
                  </a:cubicBezTo>
                  <a:cubicBezTo>
                    <a:pt x="455" y="21300"/>
                    <a:pt x="750" y="21225"/>
                    <a:pt x="1036" y="21000"/>
                  </a:cubicBezTo>
                  <a:cubicBezTo>
                    <a:pt x="1322" y="20775"/>
                    <a:pt x="1599" y="20400"/>
                    <a:pt x="1924" y="19950"/>
                  </a:cubicBezTo>
                  <a:cubicBezTo>
                    <a:pt x="2249" y="19500"/>
                    <a:pt x="2622" y="18975"/>
                    <a:pt x="2969" y="18450"/>
                  </a:cubicBezTo>
                  <a:cubicBezTo>
                    <a:pt x="3315" y="17925"/>
                    <a:pt x="3636" y="17400"/>
                    <a:pt x="3970" y="16838"/>
                  </a:cubicBezTo>
                  <a:cubicBezTo>
                    <a:pt x="4304" y="16275"/>
                    <a:pt x="4650" y="15675"/>
                    <a:pt x="4915" y="15263"/>
                  </a:cubicBezTo>
                  <a:cubicBezTo>
                    <a:pt x="5179" y="14850"/>
                    <a:pt x="5361" y="14625"/>
                    <a:pt x="5556" y="14362"/>
                  </a:cubicBezTo>
                  <a:cubicBezTo>
                    <a:pt x="5751" y="14100"/>
                    <a:pt x="5959" y="13800"/>
                    <a:pt x="6158" y="13538"/>
                  </a:cubicBezTo>
                  <a:cubicBezTo>
                    <a:pt x="6358" y="13275"/>
                    <a:pt x="6548" y="13050"/>
                    <a:pt x="6770" y="12787"/>
                  </a:cubicBezTo>
                  <a:cubicBezTo>
                    <a:pt x="6991" y="12525"/>
                    <a:pt x="7242" y="12225"/>
                    <a:pt x="7593" y="11775"/>
                  </a:cubicBezTo>
                  <a:cubicBezTo>
                    <a:pt x="7944" y="11325"/>
                    <a:pt x="8395" y="10725"/>
                    <a:pt x="8741" y="10275"/>
                  </a:cubicBezTo>
                  <a:cubicBezTo>
                    <a:pt x="9088" y="9825"/>
                    <a:pt x="9331" y="9525"/>
                    <a:pt x="9578" y="9225"/>
                  </a:cubicBezTo>
                  <a:cubicBezTo>
                    <a:pt x="9825" y="8925"/>
                    <a:pt x="10076" y="8625"/>
                    <a:pt x="10328" y="8325"/>
                  </a:cubicBezTo>
                  <a:cubicBezTo>
                    <a:pt x="10579" y="8025"/>
                    <a:pt x="10830" y="7725"/>
                    <a:pt x="11082" y="7425"/>
                  </a:cubicBezTo>
                  <a:cubicBezTo>
                    <a:pt x="11333" y="7125"/>
                    <a:pt x="11584" y="6825"/>
                    <a:pt x="11823" y="6562"/>
                  </a:cubicBezTo>
                  <a:cubicBezTo>
                    <a:pt x="12061" y="6300"/>
                    <a:pt x="12287" y="6075"/>
                    <a:pt x="12529" y="5813"/>
                  </a:cubicBezTo>
                  <a:cubicBezTo>
                    <a:pt x="12772" y="5550"/>
                    <a:pt x="13032" y="5250"/>
                    <a:pt x="13288" y="4987"/>
                  </a:cubicBezTo>
                  <a:cubicBezTo>
                    <a:pt x="13543" y="4725"/>
                    <a:pt x="13795" y="4500"/>
                    <a:pt x="14146" y="4200"/>
                  </a:cubicBezTo>
                  <a:cubicBezTo>
                    <a:pt x="14497" y="3900"/>
                    <a:pt x="14948" y="3525"/>
                    <a:pt x="15307" y="3262"/>
                  </a:cubicBezTo>
                  <a:cubicBezTo>
                    <a:pt x="15667" y="3000"/>
                    <a:pt x="15936" y="2850"/>
                    <a:pt x="16170" y="2700"/>
                  </a:cubicBezTo>
                  <a:cubicBezTo>
                    <a:pt x="16404" y="2550"/>
                    <a:pt x="16603" y="2400"/>
                    <a:pt x="16815" y="2250"/>
                  </a:cubicBezTo>
                  <a:cubicBezTo>
                    <a:pt x="17028" y="2100"/>
                    <a:pt x="17253" y="1950"/>
                    <a:pt x="17643" y="1763"/>
                  </a:cubicBezTo>
                  <a:cubicBezTo>
                    <a:pt x="18033" y="1575"/>
                    <a:pt x="18588" y="1350"/>
                    <a:pt x="19008" y="1200"/>
                  </a:cubicBezTo>
                  <a:cubicBezTo>
                    <a:pt x="19429" y="1050"/>
                    <a:pt x="19715" y="975"/>
                    <a:pt x="20083" y="825"/>
                  </a:cubicBezTo>
                  <a:cubicBezTo>
                    <a:pt x="20452" y="675"/>
                    <a:pt x="20902" y="450"/>
                    <a:pt x="21167" y="300"/>
                  </a:cubicBezTo>
                  <a:cubicBezTo>
                    <a:pt x="21431" y="150"/>
                    <a:pt x="21509" y="75"/>
                    <a:pt x="215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157613" y="2948516"/>
              <a:ext cx="368301" cy="61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472"/>
                    <a:pt x="0" y="15343"/>
                    <a:pt x="62" y="12401"/>
                  </a:cubicBezTo>
                  <a:cubicBezTo>
                    <a:pt x="124" y="9459"/>
                    <a:pt x="248" y="6703"/>
                    <a:pt x="497" y="4767"/>
                  </a:cubicBezTo>
                  <a:cubicBezTo>
                    <a:pt x="745" y="2830"/>
                    <a:pt x="1117" y="1713"/>
                    <a:pt x="1490" y="1006"/>
                  </a:cubicBezTo>
                  <a:cubicBezTo>
                    <a:pt x="1862" y="298"/>
                    <a:pt x="2234" y="0"/>
                    <a:pt x="2607" y="0"/>
                  </a:cubicBezTo>
                  <a:cubicBezTo>
                    <a:pt x="2979" y="0"/>
                    <a:pt x="3352" y="298"/>
                    <a:pt x="4097" y="1713"/>
                  </a:cubicBezTo>
                  <a:cubicBezTo>
                    <a:pt x="4841" y="3128"/>
                    <a:pt x="5959" y="5661"/>
                    <a:pt x="6641" y="7113"/>
                  </a:cubicBezTo>
                  <a:cubicBezTo>
                    <a:pt x="7324" y="8566"/>
                    <a:pt x="7572" y="8938"/>
                    <a:pt x="8007" y="9050"/>
                  </a:cubicBezTo>
                  <a:cubicBezTo>
                    <a:pt x="8441" y="9161"/>
                    <a:pt x="9062" y="9012"/>
                    <a:pt x="9683" y="8268"/>
                  </a:cubicBezTo>
                  <a:cubicBezTo>
                    <a:pt x="10303" y="7523"/>
                    <a:pt x="10924" y="6182"/>
                    <a:pt x="11545" y="4990"/>
                  </a:cubicBezTo>
                  <a:cubicBezTo>
                    <a:pt x="12166" y="3799"/>
                    <a:pt x="12786" y="2756"/>
                    <a:pt x="13283" y="2086"/>
                  </a:cubicBezTo>
                  <a:cubicBezTo>
                    <a:pt x="13779" y="1415"/>
                    <a:pt x="14152" y="1117"/>
                    <a:pt x="14648" y="1043"/>
                  </a:cubicBezTo>
                  <a:cubicBezTo>
                    <a:pt x="15145" y="968"/>
                    <a:pt x="15766" y="1117"/>
                    <a:pt x="16448" y="1862"/>
                  </a:cubicBezTo>
                  <a:cubicBezTo>
                    <a:pt x="17131" y="2607"/>
                    <a:pt x="17876" y="3948"/>
                    <a:pt x="18497" y="5847"/>
                  </a:cubicBezTo>
                  <a:cubicBezTo>
                    <a:pt x="19117" y="7746"/>
                    <a:pt x="19614" y="10204"/>
                    <a:pt x="20110" y="12103"/>
                  </a:cubicBezTo>
                  <a:cubicBezTo>
                    <a:pt x="20607" y="14003"/>
                    <a:pt x="21103" y="15343"/>
                    <a:pt x="21600" y="16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1938663" y="444500"/>
              <a:ext cx="463551" cy="365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7" y="488"/>
                    <a:pt x="395" y="977"/>
                    <a:pt x="641" y="1434"/>
                  </a:cubicBezTo>
                  <a:cubicBezTo>
                    <a:pt x="888" y="1891"/>
                    <a:pt x="1184" y="2317"/>
                    <a:pt x="1479" y="2742"/>
                  </a:cubicBezTo>
                  <a:cubicBezTo>
                    <a:pt x="1775" y="3168"/>
                    <a:pt x="2071" y="3594"/>
                    <a:pt x="2367" y="4057"/>
                  </a:cubicBezTo>
                  <a:cubicBezTo>
                    <a:pt x="2663" y="4520"/>
                    <a:pt x="2959" y="5021"/>
                    <a:pt x="3304" y="5541"/>
                  </a:cubicBezTo>
                  <a:cubicBezTo>
                    <a:pt x="3649" y="6061"/>
                    <a:pt x="4044" y="6599"/>
                    <a:pt x="4438" y="7056"/>
                  </a:cubicBezTo>
                  <a:cubicBezTo>
                    <a:pt x="4833" y="7513"/>
                    <a:pt x="5227" y="7889"/>
                    <a:pt x="5721" y="8346"/>
                  </a:cubicBezTo>
                  <a:cubicBezTo>
                    <a:pt x="6214" y="8803"/>
                    <a:pt x="6805" y="9341"/>
                    <a:pt x="7447" y="9873"/>
                  </a:cubicBezTo>
                  <a:cubicBezTo>
                    <a:pt x="8088" y="10406"/>
                    <a:pt x="8778" y="10931"/>
                    <a:pt x="9419" y="11451"/>
                  </a:cubicBezTo>
                  <a:cubicBezTo>
                    <a:pt x="10060" y="11971"/>
                    <a:pt x="10652" y="12484"/>
                    <a:pt x="11244" y="13010"/>
                  </a:cubicBezTo>
                  <a:cubicBezTo>
                    <a:pt x="11836" y="13536"/>
                    <a:pt x="12427" y="14074"/>
                    <a:pt x="12970" y="14575"/>
                  </a:cubicBezTo>
                  <a:cubicBezTo>
                    <a:pt x="13512" y="15076"/>
                    <a:pt x="14005" y="15539"/>
                    <a:pt x="14597" y="16022"/>
                  </a:cubicBezTo>
                  <a:cubicBezTo>
                    <a:pt x="15189" y="16504"/>
                    <a:pt x="15879" y="17005"/>
                    <a:pt x="16570" y="17518"/>
                  </a:cubicBezTo>
                  <a:cubicBezTo>
                    <a:pt x="17260" y="18031"/>
                    <a:pt x="17951" y="18557"/>
                    <a:pt x="18592" y="18995"/>
                  </a:cubicBezTo>
                  <a:cubicBezTo>
                    <a:pt x="19233" y="19434"/>
                    <a:pt x="19825" y="19784"/>
                    <a:pt x="20318" y="20204"/>
                  </a:cubicBezTo>
                  <a:cubicBezTo>
                    <a:pt x="20811" y="20623"/>
                    <a:pt x="21205" y="211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544963" y="882650"/>
              <a:ext cx="46545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" y="21060"/>
                    <a:pt x="845" y="20520"/>
                    <a:pt x="1262" y="20250"/>
                  </a:cubicBezTo>
                  <a:cubicBezTo>
                    <a:pt x="1680" y="19980"/>
                    <a:pt x="2092" y="19980"/>
                    <a:pt x="2500" y="19890"/>
                  </a:cubicBezTo>
                  <a:cubicBezTo>
                    <a:pt x="2908" y="19800"/>
                    <a:pt x="3310" y="19620"/>
                    <a:pt x="3679" y="19260"/>
                  </a:cubicBezTo>
                  <a:cubicBezTo>
                    <a:pt x="4047" y="18900"/>
                    <a:pt x="4381" y="18360"/>
                    <a:pt x="4739" y="17820"/>
                  </a:cubicBezTo>
                  <a:cubicBezTo>
                    <a:pt x="5098" y="17280"/>
                    <a:pt x="5481" y="16740"/>
                    <a:pt x="5815" y="16200"/>
                  </a:cubicBezTo>
                  <a:cubicBezTo>
                    <a:pt x="6149" y="15660"/>
                    <a:pt x="6434" y="15120"/>
                    <a:pt x="6733" y="14490"/>
                  </a:cubicBezTo>
                  <a:cubicBezTo>
                    <a:pt x="7033" y="13860"/>
                    <a:pt x="7347" y="13140"/>
                    <a:pt x="7681" y="12420"/>
                  </a:cubicBezTo>
                  <a:cubicBezTo>
                    <a:pt x="8015" y="11700"/>
                    <a:pt x="8369" y="10980"/>
                    <a:pt x="8737" y="10260"/>
                  </a:cubicBezTo>
                  <a:cubicBezTo>
                    <a:pt x="9106" y="9540"/>
                    <a:pt x="9489" y="8820"/>
                    <a:pt x="9877" y="8100"/>
                  </a:cubicBezTo>
                  <a:cubicBezTo>
                    <a:pt x="10265" y="7380"/>
                    <a:pt x="10658" y="6660"/>
                    <a:pt x="11065" y="6030"/>
                  </a:cubicBezTo>
                  <a:cubicBezTo>
                    <a:pt x="11473" y="5400"/>
                    <a:pt x="11895" y="4860"/>
                    <a:pt x="12313" y="4320"/>
                  </a:cubicBezTo>
                  <a:cubicBezTo>
                    <a:pt x="12730" y="3780"/>
                    <a:pt x="13143" y="3240"/>
                    <a:pt x="13560" y="2790"/>
                  </a:cubicBezTo>
                  <a:cubicBezTo>
                    <a:pt x="13978" y="2340"/>
                    <a:pt x="14400" y="1980"/>
                    <a:pt x="14808" y="1620"/>
                  </a:cubicBezTo>
                  <a:cubicBezTo>
                    <a:pt x="15215" y="1260"/>
                    <a:pt x="15608" y="900"/>
                    <a:pt x="16001" y="630"/>
                  </a:cubicBezTo>
                  <a:cubicBezTo>
                    <a:pt x="16394" y="360"/>
                    <a:pt x="16787" y="180"/>
                    <a:pt x="17150" y="90"/>
                  </a:cubicBezTo>
                  <a:cubicBezTo>
                    <a:pt x="17514" y="0"/>
                    <a:pt x="17848" y="0"/>
                    <a:pt x="18250" y="0"/>
                  </a:cubicBezTo>
                  <a:cubicBezTo>
                    <a:pt x="18653" y="0"/>
                    <a:pt x="19125" y="0"/>
                    <a:pt x="19601" y="0"/>
                  </a:cubicBezTo>
                  <a:cubicBezTo>
                    <a:pt x="20077" y="0"/>
                    <a:pt x="20559" y="0"/>
                    <a:pt x="20893" y="0"/>
                  </a:cubicBezTo>
                  <a:cubicBezTo>
                    <a:pt x="21227" y="0"/>
                    <a:pt x="2141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2529213" y="507087"/>
              <a:ext cx="215901" cy="55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1271" y="18596"/>
                    <a:pt x="2541" y="15722"/>
                    <a:pt x="3812" y="13094"/>
                  </a:cubicBezTo>
                  <a:cubicBezTo>
                    <a:pt x="5082" y="10466"/>
                    <a:pt x="6353" y="8084"/>
                    <a:pt x="8153" y="5949"/>
                  </a:cubicBezTo>
                  <a:cubicBezTo>
                    <a:pt x="9953" y="3813"/>
                    <a:pt x="12282" y="1924"/>
                    <a:pt x="13976" y="939"/>
                  </a:cubicBezTo>
                  <a:cubicBezTo>
                    <a:pt x="15671" y="-47"/>
                    <a:pt x="16729" y="-129"/>
                    <a:pt x="17365" y="117"/>
                  </a:cubicBezTo>
                  <a:cubicBezTo>
                    <a:pt x="18000" y="364"/>
                    <a:pt x="18212" y="939"/>
                    <a:pt x="18741" y="2458"/>
                  </a:cubicBezTo>
                  <a:cubicBezTo>
                    <a:pt x="19271" y="3977"/>
                    <a:pt x="20118" y="6441"/>
                    <a:pt x="20647" y="8946"/>
                  </a:cubicBezTo>
                  <a:cubicBezTo>
                    <a:pt x="21176" y="11451"/>
                    <a:pt x="21388" y="13997"/>
                    <a:pt x="21600" y="16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2569208" y="711200"/>
              <a:ext cx="334656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323" y="21600"/>
                  </a:moveTo>
                  <a:cubicBezTo>
                    <a:pt x="1236" y="21200"/>
                    <a:pt x="150" y="20800"/>
                    <a:pt x="14" y="20400"/>
                  </a:cubicBezTo>
                  <a:cubicBezTo>
                    <a:pt x="-122" y="20000"/>
                    <a:pt x="693" y="19600"/>
                    <a:pt x="3478" y="17000"/>
                  </a:cubicBezTo>
                  <a:cubicBezTo>
                    <a:pt x="6263" y="14400"/>
                    <a:pt x="11018" y="9600"/>
                    <a:pt x="14346" y="6400"/>
                  </a:cubicBezTo>
                  <a:cubicBezTo>
                    <a:pt x="17674" y="3200"/>
                    <a:pt x="19576" y="1600"/>
                    <a:pt x="21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3850013" y="158750"/>
              <a:ext cx="304801" cy="302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0" y="619"/>
                    <a:pt x="2100" y="1238"/>
                    <a:pt x="3150" y="1819"/>
                  </a:cubicBezTo>
                  <a:cubicBezTo>
                    <a:pt x="4200" y="2400"/>
                    <a:pt x="5250" y="2943"/>
                    <a:pt x="6150" y="3494"/>
                  </a:cubicBezTo>
                  <a:cubicBezTo>
                    <a:pt x="7050" y="4045"/>
                    <a:pt x="7800" y="4604"/>
                    <a:pt x="8550" y="5177"/>
                  </a:cubicBezTo>
                  <a:cubicBezTo>
                    <a:pt x="9300" y="5751"/>
                    <a:pt x="10050" y="6340"/>
                    <a:pt x="10725" y="6943"/>
                  </a:cubicBezTo>
                  <a:cubicBezTo>
                    <a:pt x="11400" y="7547"/>
                    <a:pt x="12000" y="8166"/>
                    <a:pt x="12600" y="8762"/>
                  </a:cubicBezTo>
                  <a:cubicBezTo>
                    <a:pt x="13200" y="9358"/>
                    <a:pt x="13800" y="9932"/>
                    <a:pt x="14400" y="10521"/>
                  </a:cubicBezTo>
                  <a:cubicBezTo>
                    <a:pt x="15000" y="11109"/>
                    <a:pt x="15600" y="11713"/>
                    <a:pt x="16125" y="12302"/>
                  </a:cubicBezTo>
                  <a:cubicBezTo>
                    <a:pt x="16650" y="12891"/>
                    <a:pt x="17100" y="13464"/>
                    <a:pt x="17475" y="14038"/>
                  </a:cubicBezTo>
                  <a:cubicBezTo>
                    <a:pt x="17850" y="14611"/>
                    <a:pt x="18150" y="15185"/>
                    <a:pt x="18600" y="15796"/>
                  </a:cubicBezTo>
                  <a:cubicBezTo>
                    <a:pt x="19050" y="16408"/>
                    <a:pt x="19650" y="17057"/>
                    <a:pt x="20025" y="17675"/>
                  </a:cubicBezTo>
                  <a:cubicBezTo>
                    <a:pt x="20400" y="18294"/>
                    <a:pt x="20550" y="18883"/>
                    <a:pt x="20625" y="19487"/>
                  </a:cubicBezTo>
                  <a:cubicBezTo>
                    <a:pt x="20700" y="20091"/>
                    <a:pt x="20700" y="20709"/>
                    <a:pt x="20850" y="21064"/>
                  </a:cubicBezTo>
                  <a:cubicBezTo>
                    <a:pt x="21000" y="21419"/>
                    <a:pt x="21300" y="21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4459612" y="303580"/>
              <a:ext cx="261314" cy="59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01" fill="norm" stroke="1" extrusionOk="0">
                  <a:moveTo>
                    <a:pt x="8229" y="7747"/>
                  </a:moveTo>
                  <a:cubicBezTo>
                    <a:pt x="7886" y="10617"/>
                    <a:pt x="7543" y="13487"/>
                    <a:pt x="7371" y="15262"/>
                  </a:cubicBezTo>
                  <a:cubicBezTo>
                    <a:pt x="7200" y="17037"/>
                    <a:pt x="7200" y="17716"/>
                    <a:pt x="7114" y="17716"/>
                  </a:cubicBezTo>
                  <a:cubicBezTo>
                    <a:pt x="7029" y="17716"/>
                    <a:pt x="6857" y="17037"/>
                    <a:pt x="6686" y="15451"/>
                  </a:cubicBezTo>
                  <a:cubicBezTo>
                    <a:pt x="6514" y="13865"/>
                    <a:pt x="6343" y="11372"/>
                    <a:pt x="6857" y="8880"/>
                  </a:cubicBezTo>
                  <a:cubicBezTo>
                    <a:pt x="7371" y="6388"/>
                    <a:pt x="8571" y="3895"/>
                    <a:pt x="9429" y="2460"/>
                  </a:cubicBezTo>
                  <a:cubicBezTo>
                    <a:pt x="10286" y="1025"/>
                    <a:pt x="10800" y="648"/>
                    <a:pt x="11486" y="383"/>
                  </a:cubicBezTo>
                  <a:cubicBezTo>
                    <a:pt x="12171" y="119"/>
                    <a:pt x="13029" y="-32"/>
                    <a:pt x="13886" y="6"/>
                  </a:cubicBezTo>
                  <a:cubicBezTo>
                    <a:pt x="14743" y="44"/>
                    <a:pt x="15600" y="270"/>
                    <a:pt x="16457" y="1176"/>
                  </a:cubicBezTo>
                  <a:cubicBezTo>
                    <a:pt x="17314" y="2083"/>
                    <a:pt x="18171" y="3669"/>
                    <a:pt x="18086" y="5028"/>
                  </a:cubicBezTo>
                  <a:cubicBezTo>
                    <a:pt x="18000" y="6388"/>
                    <a:pt x="16971" y="7520"/>
                    <a:pt x="16114" y="8276"/>
                  </a:cubicBezTo>
                  <a:cubicBezTo>
                    <a:pt x="15257" y="9031"/>
                    <a:pt x="14571" y="9409"/>
                    <a:pt x="14571" y="9711"/>
                  </a:cubicBezTo>
                  <a:cubicBezTo>
                    <a:pt x="14571" y="10013"/>
                    <a:pt x="15257" y="10239"/>
                    <a:pt x="16714" y="11183"/>
                  </a:cubicBezTo>
                  <a:cubicBezTo>
                    <a:pt x="18171" y="12127"/>
                    <a:pt x="20400" y="13789"/>
                    <a:pt x="21000" y="15262"/>
                  </a:cubicBezTo>
                  <a:cubicBezTo>
                    <a:pt x="21600" y="16734"/>
                    <a:pt x="20571" y="18018"/>
                    <a:pt x="17571" y="19113"/>
                  </a:cubicBezTo>
                  <a:cubicBezTo>
                    <a:pt x="14571" y="20209"/>
                    <a:pt x="9600" y="21115"/>
                    <a:pt x="6429" y="21341"/>
                  </a:cubicBezTo>
                  <a:cubicBezTo>
                    <a:pt x="3257" y="21568"/>
                    <a:pt x="1886" y="21115"/>
                    <a:pt x="1114" y="20624"/>
                  </a:cubicBezTo>
                  <a:cubicBezTo>
                    <a:pt x="343" y="20133"/>
                    <a:pt x="171" y="19604"/>
                    <a:pt x="0" y="19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5323212" y="0"/>
              <a:ext cx="127001" cy="362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40" y="0"/>
                  </a:moveTo>
                  <a:cubicBezTo>
                    <a:pt x="4320" y="441"/>
                    <a:pt x="5400" y="883"/>
                    <a:pt x="6840" y="1356"/>
                  </a:cubicBezTo>
                  <a:cubicBezTo>
                    <a:pt x="8280" y="1828"/>
                    <a:pt x="10080" y="2333"/>
                    <a:pt x="11700" y="2843"/>
                  </a:cubicBezTo>
                  <a:cubicBezTo>
                    <a:pt x="13320" y="3354"/>
                    <a:pt x="14760" y="3871"/>
                    <a:pt x="16020" y="4375"/>
                  </a:cubicBezTo>
                  <a:cubicBezTo>
                    <a:pt x="17280" y="4880"/>
                    <a:pt x="18360" y="5372"/>
                    <a:pt x="19260" y="5882"/>
                  </a:cubicBezTo>
                  <a:cubicBezTo>
                    <a:pt x="20160" y="6393"/>
                    <a:pt x="20880" y="6923"/>
                    <a:pt x="21240" y="7427"/>
                  </a:cubicBezTo>
                  <a:cubicBezTo>
                    <a:pt x="21600" y="7931"/>
                    <a:pt x="21600" y="8411"/>
                    <a:pt x="21600" y="8871"/>
                  </a:cubicBezTo>
                  <a:cubicBezTo>
                    <a:pt x="21600" y="9331"/>
                    <a:pt x="21600" y="9772"/>
                    <a:pt x="21420" y="10226"/>
                  </a:cubicBezTo>
                  <a:cubicBezTo>
                    <a:pt x="21240" y="10680"/>
                    <a:pt x="20880" y="11147"/>
                    <a:pt x="20160" y="11607"/>
                  </a:cubicBezTo>
                  <a:cubicBezTo>
                    <a:pt x="19440" y="12067"/>
                    <a:pt x="18360" y="12521"/>
                    <a:pt x="17280" y="13000"/>
                  </a:cubicBezTo>
                  <a:cubicBezTo>
                    <a:pt x="16200" y="13480"/>
                    <a:pt x="15120" y="13984"/>
                    <a:pt x="13860" y="14463"/>
                  </a:cubicBezTo>
                  <a:cubicBezTo>
                    <a:pt x="12600" y="14942"/>
                    <a:pt x="11160" y="15396"/>
                    <a:pt x="9720" y="15901"/>
                  </a:cubicBezTo>
                  <a:cubicBezTo>
                    <a:pt x="8280" y="16405"/>
                    <a:pt x="6840" y="16960"/>
                    <a:pt x="5580" y="17496"/>
                  </a:cubicBezTo>
                  <a:cubicBezTo>
                    <a:pt x="4320" y="18032"/>
                    <a:pt x="3240" y="18549"/>
                    <a:pt x="2340" y="19047"/>
                  </a:cubicBezTo>
                  <a:cubicBezTo>
                    <a:pt x="1440" y="19545"/>
                    <a:pt x="720" y="20024"/>
                    <a:pt x="360" y="20446"/>
                  </a:cubicBezTo>
                  <a:cubicBezTo>
                    <a:pt x="0" y="20869"/>
                    <a:pt x="0" y="21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5958212" y="158750"/>
              <a:ext cx="303856" cy="54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07" fill="norm" stroke="1" extrusionOk="0">
                  <a:moveTo>
                    <a:pt x="11700" y="0"/>
                  </a:moveTo>
                  <a:cubicBezTo>
                    <a:pt x="10350" y="2093"/>
                    <a:pt x="9000" y="4186"/>
                    <a:pt x="8100" y="6656"/>
                  </a:cubicBezTo>
                  <a:cubicBezTo>
                    <a:pt x="7200" y="9126"/>
                    <a:pt x="6750" y="11972"/>
                    <a:pt x="6525" y="14233"/>
                  </a:cubicBezTo>
                  <a:cubicBezTo>
                    <a:pt x="6300" y="16493"/>
                    <a:pt x="6300" y="18167"/>
                    <a:pt x="6525" y="19214"/>
                  </a:cubicBezTo>
                  <a:cubicBezTo>
                    <a:pt x="6750" y="20260"/>
                    <a:pt x="7200" y="20679"/>
                    <a:pt x="7800" y="21014"/>
                  </a:cubicBezTo>
                  <a:cubicBezTo>
                    <a:pt x="8400" y="21349"/>
                    <a:pt x="9150" y="21600"/>
                    <a:pt x="9600" y="21474"/>
                  </a:cubicBezTo>
                  <a:cubicBezTo>
                    <a:pt x="10050" y="21349"/>
                    <a:pt x="10200" y="20847"/>
                    <a:pt x="9600" y="19674"/>
                  </a:cubicBezTo>
                  <a:cubicBezTo>
                    <a:pt x="9000" y="18502"/>
                    <a:pt x="7650" y="16660"/>
                    <a:pt x="6375" y="15447"/>
                  </a:cubicBezTo>
                  <a:cubicBezTo>
                    <a:pt x="5100" y="14233"/>
                    <a:pt x="3900" y="13647"/>
                    <a:pt x="2625" y="13312"/>
                  </a:cubicBezTo>
                  <a:cubicBezTo>
                    <a:pt x="1350" y="12977"/>
                    <a:pt x="0" y="12893"/>
                    <a:pt x="0" y="12851"/>
                  </a:cubicBezTo>
                  <a:cubicBezTo>
                    <a:pt x="0" y="12809"/>
                    <a:pt x="1350" y="12809"/>
                    <a:pt x="3975" y="12767"/>
                  </a:cubicBezTo>
                  <a:cubicBezTo>
                    <a:pt x="6600" y="12726"/>
                    <a:pt x="10500" y="12642"/>
                    <a:pt x="12825" y="12600"/>
                  </a:cubicBezTo>
                  <a:cubicBezTo>
                    <a:pt x="15150" y="12558"/>
                    <a:pt x="15900" y="12558"/>
                    <a:pt x="16800" y="12684"/>
                  </a:cubicBezTo>
                  <a:cubicBezTo>
                    <a:pt x="17700" y="12809"/>
                    <a:pt x="18750" y="13060"/>
                    <a:pt x="18975" y="13437"/>
                  </a:cubicBezTo>
                  <a:cubicBezTo>
                    <a:pt x="19200" y="13814"/>
                    <a:pt x="18600" y="14316"/>
                    <a:pt x="17550" y="14944"/>
                  </a:cubicBezTo>
                  <a:cubicBezTo>
                    <a:pt x="16500" y="15572"/>
                    <a:pt x="15000" y="16326"/>
                    <a:pt x="14100" y="16953"/>
                  </a:cubicBezTo>
                  <a:cubicBezTo>
                    <a:pt x="13200" y="17581"/>
                    <a:pt x="12900" y="18084"/>
                    <a:pt x="12825" y="18544"/>
                  </a:cubicBezTo>
                  <a:cubicBezTo>
                    <a:pt x="12750" y="19005"/>
                    <a:pt x="12900" y="19423"/>
                    <a:pt x="13425" y="19674"/>
                  </a:cubicBezTo>
                  <a:cubicBezTo>
                    <a:pt x="13950" y="19926"/>
                    <a:pt x="14850" y="20009"/>
                    <a:pt x="16125" y="19800"/>
                  </a:cubicBezTo>
                  <a:cubicBezTo>
                    <a:pt x="17400" y="19591"/>
                    <a:pt x="19050" y="19088"/>
                    <a:pt x="20100" y="18419"/>
                  </a:cubicBezTo>
                  <a:cubicBezTo>
                    <a:pt x="21150" y="17749"/>
                    <a:pt x="21600" y="16912"/>
                    <a:pt x="21525" y="16158"/>
                  </a:cubicBezTo>
                  <a:cubicBezTo>
                    <a:pt x="21450" y="15405"/>
                    <a:pt x="20850" y="14735"/>
                    <a:pt x="20175" y="13981"/>
                  </a:cubicBezTo>
                  <a:cubicBezTo>
                    <a:pt x="19500" y="13228"/>
                    <a:pt x="18750" y="12391"/>
                    <a:pt x="18000" y="1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6298556" y="94121"/>
              <a:ext cx="507118" cy="53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20" fill="norm" stroke="1" extrusionOk="0">
                  <a:moveTo>
                    <a:pt x="5731" y="3375"/>
                  </a:moveTo>
                  <a:cubicBezTo>
                    <a:pt x="5731" y="2863"/>
                    <a:pt x="5731" y="2351"/>
                    <a:pt x="5552" y="2265"/>
                  </a:cubicBezTo>
                  <a:cubicBezTo>
                    <a:pt x="5374" y="2180"/>
                    <a:pt x="5017" y="2521"/>
                    <a:pt x="4392" y="4015"/>
                  </a:cubicBezTo>
                  <a:cubicBezTo>
                    <a:pt x="3767" y="5509"/>
                    <a:pt x="2875" y="8156"/>
                    <a:pt x="2339" y="10803"/>
                  </a:cubicBezTo>
                  <a:cubicBezTo>
                    <a:pt x="1804" y="13449"/>
                    <a:pt x="1625" y="16096"/>
                    <a:pt x="1536" y="17675"/>
                  </a:cubicBezTo>
                  <a:cubicBezTo>
                    <a:pt x="1447" y="19255"/>
                    <a:pt x="1447" y="19767"/>
                    <a:pt x="1625" y="20322"/>
                  </a:cubicBezTo>
                  <a:cubicBezTo>
                    <a:pt x="1804" y="20877"/>
                    <a:pt x="2161" y="21475"/>
                    <a:pt x="2250" y="21517"/>
                  </a:cubicBezTo>
                  <a:cubicBezTo>
                    <a:pt x="2339" y="21560"/>
                    <a:pt x="2161" y="21048"/>
                    <a:pt x="1804" y="20365"/>
                  </a:cubicBezTo>
                  <a:cubicBezTo>
                    <a:pt x="1447" y="19682"/>
                    <a:pt x="911" y="18828"/>
                    <a:pt x="509" y="18230"/>
                  </a:cubicBezTo>
                  <a:cubicBezTo>
                    <a:pt x="108" y="17633"/>
                    <a:pt x="-160" y="17291"/>
                    <a:pt x="108" y="17120"/>
                  </a:cubicBezTo>
                  <a:cubicBezTo>
                    <a:pt x="376" y="16950"/>
                    <a:pt x="1179" y="16950"/>
                    <a:pt x="2384" y="16950"/>
                  </a:cubicBezTo>
                  <a:cubicBezTo>
                    <a:pt x="3589" y="16950"/>
                    <a:pt x="5195" y="16950"/>
                    <a:pt x="6266" y="16907"/>
                  </a:cubicBezTo>
                  <a:cubicBezTo>
                    <a:pt x="7338" y="16864"/>
                    <a:pt x="7873" y="16779"/>
                    <a:pt x="8364" y="16608"/>
                  </a:cubicBezTo>
                  <a:cubicBezTo>
                    <a:pt x="8855" y="16437"/>
                    <a:pt x="9301" y="16181"/>
                    <a:pt x="9212" y="16053"/>
                  </a:cubicBezTo>
                  <a:cubicBezTo>
                    <a:pt x="9123" y="15925"/>
                    <a:pt x="8498" y="15925"/>
                    <a:pt x="7739" y="16267"/>
                  </a:cubicBezTo>
                  <a:cubicBezTo>
                    <a:pt x="6980" y="16608"/>
                    <a:pt x="6088" y="17291"/>
                    <a:pt x="5508" y="17846"/>
                  </a:cubicBezTo>
                  <a:cubicBezTo>
                    <a:pt x="4928" y="18401"/>
                    <a:pt x="4660" y="18828"/>
                    <a:pt x="4571" y="19298"/>
                  </a:cubicBezTo>
                  <a:cubicBezTo>
                    <a:pt x="4481" y="19767"/>
                    <a:pt x="4571" y="20279"/>
                    <a:pt x="4838" y="20578"/>
                  </a:cubicBezTo>
                  <a:cubicBezTo>
                    <a:pt x="5106" y="20877"/>
                    <a:pt x="5552" y="20962"/>
                    <a:pt x="6222" y="20834"/>
                  </a:cubicBezTo>
                  <a:cubicBezTo>
                    <a:pt x="6891" y="20706"/>
                    <a:pt x="7784" y="20365"/>
                    <a:pt x="8453" y="20151"/>
                  </a:cubicBezTo>
                  <a:cubicBezTo>
                    <a:pt x="9123" y="19938"/>
                    <a:pt x="9569" y="19852"/>
                    <a:pt x="9971" y="19938"/>
                  </a:cubicBezTo>
                  <a:cubicBezTo>
                    <a:pt x="10372" y="20023"/>
                    <a:pt x="10729" y="20279"/>
                    <a:pt x="11176" y="20237"/>
                  </a:cubicBezTo>
                  <a:cubicBezTo>
                    <a:pt x="11622" y="20194"/>
                    <a:pt x="12157" y="19852"/>
                    <a:pt x="13139" y="18486"/>
                  </a:cubicBezTo>
                  <a:cubicBezTo>
                    <a:pt x="14121" y="17120"/>
                    <a:pt x="15549" y="14730"/>
                    <a:pt x="16754" y="12169"/>
                  </a:cubicBezTo>
                  <a:cubicBezTo>
                    <a:pt x="17959" y="9607"/>
                    <a:pt x="18941" y="6875"/>
                    <a:pt x="19655" y="4997"/>
                  </a:cubicBezTo>
                  <a:cubicBezTo>
                    <a:pt x="20369" y="3119"/>
                    <a:pt x="20815" y="2094"/>
                    <a:pt x="21083" y="1326"/>
                  </a:cubicBezTo>
                  <a:cubicBezTo>
                    <a:pt x="21351" y="558"/>
                    <a:pt x="21440" y="45"/>
                    <a:pt x="21351" y="3"/>
                  </a:cubicBezTo>
                  <a:cubicBezTo>
                    <a:pt x="21261" y="-40"/>
                    <a:pt x="20994" y="387"/>
                    <a:pt x="20280" y="2094"/>
                  </a:cubicBezTo>
                  <a:cubicBezTo>
                    <a:pt x="19566" y="3802"/>
                    <a:pt x="18405" y="6790"/>
                    <a:pt x="17691" y="9394"/>
                  </a:cubicBezTo>
                  <a:cubicBezTo>
                    <a:pt x="16977" y="11998"/>
                    <a:pt x="16709" y="14218"/>
                    <a:pt x="17111" y="15925"/>
                  </a:cubicBezTo>
                  <a:cubicBezTo>
                    <a:pt x="17513" y="17633"/>
                    <a:pt x="18584" y="18828"/>
                    <a:pt x="19655" y="20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7069462" y="38100"/>
              <a:ext cx="120651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2329"/>
                    <a:pt x="14779" y="4659"/>
                    <a:pt x="11747" y="6988"/>
                  </a:cubicBezTo>
                  <a:cubicBezTo>
                    <a:pt x="8716" y="9318"/>
                    <a:pt x="6063" y="11647"/>
                    <a:pt x="4168" y="14082"/>
                  </a:cubicBezTo>
                  <a:cubicBezTo>
                    <a:pt x="2274" y="16518"/>
                    <a:pt x="1137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6975948" y="552450"/>
              <a:ext cx="225134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2236" y="0"/>
                  </a:moveTo>
                  <a:cubicBezTo>
                    <a:pt x="1236" y="343"/>
                    <a:pt x="236" y="686"/>
                    <a:pt x="36" y="1286"/>
                  </a:cubicBezTo>
                  <a:cubicBezTo>
                    <a:pt x="-164" y="1886"/>
                    <a:pt x="436" y="2743"/>
                    <a:pt x="2636" y="3429"/>
                  </a:cubicBezTo>
                  <a:cubicBezTo>
                    <a:pt x="4836" y="4114"/>
                    <a:pt x="8636" y="4629"/>
                    <a:pt x="11636" y="4629"/>
                  </a:cubicBezTo>
                  <a:cubicBezTo>
                    <a:pt x="14636" y="4629"/>
                    <a:pt x="16836" y="4114"/>
                    <a:pt x="18436" y="3686"/>
                  </a:cubicBezTo>
                  <a:cubicBezTo>
                    <a:pt x="20036" y="3257"/>
                    <a:pt x="21036" y="2914"/>
                    <a:pt x="21236" y="3171"/>
                  </a:cubicBezTo>
                  <a:cubicBezTo>
                    <a:pt x="21436" y="3429"/>
                    <a:pt x="20836" y="4286"/>
                    <a:pt x="18836" y="6429"/>
                  </a:cubicBezTo>
                  <a:cubicBezTo>
                    <a:pt x="16836" y="8571"/>
                    <a:pt x="13436" y="12000"/>
                    <a:pt x="10736" y="14743"/>
                  </a:cubicBezTo>
                  <a:cubicBezTo>
                    <a:pt x="8036" y="17486"/>
                    <a:pt x="6036" y="19543"/>
                    <a:pt x="4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392563" y="3340100"/>
              <a:ext cx="5219701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" y="20930"/>
                    <a:pt x="420" y="20260"/>
                    <a:pt x="670" y="19716"/>
                  </a:cubicBezTo>
                  <a:cubicBezTo>
                    <a:pt x="920" y="19172"/>
                    <a:pt x="1209" y="18753"/>
                    <a:pt x="1515" y="18293"/>
                  </a:cubicBezTo>
                  <a:cubicBezTo>
                    <a:pt x="1822" y="17833"/>
                    <a:pt x="2146" y="17330"/>
                    <a:pt x="2439" y="16828"/>
                  </a:cubicBezTo>
                  <a:cubicBezTo>
                    <a:pt x="2733" y="16326"/>
                    <a:pt x="2996" y="15823"/>
                    <a:pt x="3298" y="15279"/>
                  </a:cubicBezTo>
                  <a:cubicBezTo>
                    <a:pt x="3600" y="14735"/>
                    <a:pt x="3942" y="14149"/>
                    <a:pt x="4296" y="13605"/>
                  </a:cubicBezTo>
                  <a:cubicBezTo>
                    <a:pt x="4651" y="13060"/>
                    <a:pt x="5019" y="12558"/>
                    <a:pt x="5321" y="12140"/>
                  </a:cubicBezTo>
                  <a:cubicBezTo>
                    <a:pt x="5623" y="11721"/>
                    <a:pt x="5860" y="11386"/>
                    <a:pt x="6074" y="11135"/>
                  </a:cubicBezTo>
                  <a:cubicBezTo>
                    <a:pt x="6289" y="10884"/>
                    <a:pt x="6482" y="10716"/>
                    <a:pt x="6692" y="10465"/>
                  </a:cubicBezTo>
                  <a:cubicBezTo>
                    <a:pt x="6902" y="10214"/>
                    <a:pt x="7130" y="9879"/>
                    <a:pt x="7366" y="9628"/>
                  </a:cubicBezTo>
                  <a:cubicBezTo>
                    <a:pt x="7603" y="9377"/>
                    <a:pt x="7848" y="9209"/>
                    <a:pt x="8080" y="9000"/>
                  </a:cubicBezTo>
                  <a:cubicBezTo>
                    <a:pt x="8312" y="8791"/>
                    <a:pt x="8531" y="8540"/>
                    <a:pt x="8772" y="8288"/>
                  </a:cubicBezTo>
                  <a:cubicBezTo>
                    <a:pt x="9013" y="8037"/>
                    <a:pt x="9276" y="7786"/>
                    <a:pt x="9530" y="7577"/>
                  </a:cubicBezTo>
                  <a:cubicBezTo>
                    <a:pt x="9784" y="7367"/>
                    <a:pt x="10029" y="7200"/>
                    <a:pt x="10266" y="6991"/>
                  </a:cubicBezTo>
                  <a:cubicBezTo>
                    <a:pt x="10502" y="6781"/>
                    <a:pt x="10730" y="6530"/>
                    <a:pt x="10962" y="6321"/>
                  </a:cubicBezTo>
                  <a:cubicBezTo>
                    <a:pt x="11194" y="6112"/>
                    <a:pt x="11431" y="5944"/>
                    <a:pt x="11685" y="5777"/>
                  </a:cubicBezTo>
                  <a:cubicBezTo>
                    <a:pt x="11939" y="5609"/>
                    <a:pt x="12210" y="5442"/>
                    <a:pt x="12469" y="5274"/>
                  </a:cubicBezTo>
                  <a:cubicBezTo>
                    <a:pt x="12727" y="5107"/>
                    <a:pt x="12972" y="4940"/>
                    <a:pt x="13331" y="4730"/>
                  </a:cubicBezTo>
                  <a:cubicBezTo>
                    <a:pt x="13691" y="4521"/>
                    <a:pt x="14164" y="4270"/>
                    <a:pt x="14610" y="3977"/>
                  </a:cubicBezTo>
                  <a:cubicBezTo>
                    <a:pt x="15057" y="3684"/>
                    <a:pt x="15477" y="3349"/>
                    <a:pt x="15806" y="3181"/>
                  </a:cubicBezTo>
                  <a:cubicBezTo>
                    <a:pt x="16134" y="3014"/>
                    <a:pt x="16371" y="3014"/>
                    <a:pt x="16691" y="2930"/>
                  </a:cubicBezTo>
                  <a:cubicBezTo>
                    <a:pt x="17010" y="2847"/>
                    <a:pt x="17413" y="2679"/>
                    <a:pt x="17891" y="2470"/>
                  </a:cubicBezTo>
                  <a:cubicBezTo>
                    <a:pt x="18368" y="2260"/>
                    <a:pt x="18920" y="2009"/>
                    <a:pt x="19358" y="1800"/>
                  </a:cubicBezTo>
                  <a:cubicBezTo>
                    <a:pt x="19796" y="1591"/>
                    <a:pt x="20120" y="1423"/>
                    <a:pt x="20474" y="1130"/>
                  </a:cubicBezTo>
                  <a:cubicBezTo>
                    <a:pt x="20829" y="837"/>
                    <a:pt x="21215" y="4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4116713" y="3168650"/>
              <a:ext cx="190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713"/>
                    <a:pt x="12000" y="9425"/>
                    <a:pt x="8400" y="13025"/>
                  </a:cubicBezTo>
                  <a:cubicBezTo>
                    <a:pt x="4800" y="16625"/>
                    <a:pt x="2400" y="191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622096" y="4159250"/>
              <a:ext cx="409052" cy="50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58" fill="norm" stroke="1" extrusionOk="0">
                  <a:moveTo>
                    <a:pt x="10412" y="0"/>
                  </a:moveTo>
                  <a:cubicBezTo>
                    <a:pt x="9305" y="2061"/>
                    <a:pt x="8197" y="4123"/>
                    <a:pt x="7643" y="6632"/>
                  </a:cubicBezTo>
                  <a:cubicBezTo>
                    <a:pt x="7089" y="9142"/>
                    <a:pt x="7089" y="12100"/>
                    <a:pt x="7366" y="14520"/>
                  </a:cubicBezTo>
                  <a:cubicBezTo>
                    <a:pt x="7643" y="16939"/>
                    <a:pt x="8197" y="18822"/>
                    <a:pt x="8640" y="19987"/>
                  </a:cubicBezTo>
                  <a:cubicBezTo>
                    <a:pt x="9083" y="21152"/>
                    <a:pt x="9415" y="21600"/>
                    <a:pt x="9637" y="21555"/>
                  </a:cubicBezTo>
                  <a:cubicBezTo>
                    <a:pt x="9858" y="21510"/>
                    <a:pt x="9969" y="20973"/>
                    <a:pt x="9138" y="20076"/>
                  </a:cubicBezTo>
                  <a:cubicBezTo>
                    <a:pt x="8308" y="19180"/>
                    <a:pt x="6535" y="17925"/>
                    <a:pt x="5040" y="17119"/>
                  </a:cubicBezTo>
                  <a:cubicBezTo>
                    <a:pt x="3545" y="16312"/>
                    <a:pt x="2326" y="15954"/>
                    <a:pt x="1440" y="15685"/>
                  </a:cubicBezTo>
                  <a:cubicBezTo>
                    <a:pt x="554" y="15416"/>
                    <a:pt x="0" y="15237"/>
                    <a:pt x="0" y="15102"/>
                  </a:cubicBezTo>
                  <a:cubicBezTo>
                    <a:pt x="0" y="14968"/>
                    <a:pt x="554" y="14878"/>
                    <a:pt x="2714" y="14520"/>
                  </a:cubicBezTo>
                  <a:cubicBezTo>
                    <a:pt x="4874" y="14161"/>
                    <a:pt x="8640" y="13534"/>
                    <a:pt x="11575" y="13130"/>
                  </a:cubicBezTo>
                  <a:cubicBezTo>
                    <a:pt x="14511" y="12727"/>
                    <a:pt x="16615" y="12548"/>
                    <a:pt x="18055" y="12458"/>
                  </a:cubicBezTo>
                  <a:cubicBezTo>
                    <a:pt x="19495" y="12368"/>
                    <a:pt x="20271" y="12368"/>
                    <a:pt x="20492" y="12593"/>
                  </a:cubicBezTo>
                  <a:cubicBezTo>
                    <a:pt x="20714" y="12817"/>
                    <a:pt x="20382" y="13265"/>
                    <a:pt x="19551" y="14071"/>
                  </a:cubicBezTo>
                  <a:cubicBezTo>
                    <a:pt x="18720" y="14878"/>
                    <a:pt x="17391" y="16043"/>
                    <a:pt x="16615" y="16850"/>
                  </a:cubicBezTo>
                  <a:cubicBezTo>
                    <a:pt x="15840" y="17656"/>
                    <a:pt x="15618" y="18105"/>
                    <a:pt x="15618" y="18553"/>
                  </a:cubicBezTo>
                  <a:cubicBezTo>
                    <a:pt x="15618" y="19001"/>
                    <a:pt x="15840" y="19449"/>
                    <a:pt x="16228" y="19673"/>
                  </a:cubicBezTo>
                  <a:cubicBezTo>
                    <a:pt x="16615" y="19897"/>
                    <a:pt x="17169" y="19897"/>
                    <a:pt x="17945" y="19673"/>
                  </a:cubicBezTo>
                  <a:cubicBezTo>
                    <a:pt x="18720" y="19449"/>
                    <a:pt x="19717" y="19001"/>
                    <a:pt x="20437" y="18239"/>
                  </a:cubicBezTo>
                  <a:cubicBezTo>
                    <a:pt x="21157" y="17477"/>
                    <a:pt x="21600" y="16402"/>
                    <a:pt x="21323" y="15505"/>
                  </a:cubicBezTo>
                  <a:cubicBezTo>
                    <a:pt x="21046" y="14609"/>
                    <a:pt x="20049" y="13892"/>
                    <a:pt x="19274" y="13489"/>
                  </a:cubicBezTo>
                  <a:cubicBezTo>
                    <a:pt x="18498" y="13085"/>
                    <a:pt x="17945" y="12996"/>
                    <a:pt x="17723" y="12817"/>
                  </a:cubicBezTo>
                  <a:cubicBezTo>
                    <a:pt x="17502" y="12637"/>
                    <a:pt x="17612" y="12368"/>
                    <a:pt x="17723" y="12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1092982" y="3971192"/>
              <a:ext cx="521832" cy="59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12" fill="norm" stroke="1" extrusionOk="0">
                  <a:moveTo>
                    <a:pt x="7655" y="4508"/>
                  </a:moveTo>
                  <a:cubicBezTo>
                    <a:pt x="7742" y="4125"/>
                    <a:pt x="7829" y="3742"/>
                    <a:pt x="7655" y="3703"/>
                  </a:cubicBezTo>
                  <a:cubicBezTo>
                    <a:pt x="7480" y="3665"/>
                    <a:pt x="7042" y="3972"/>
                    <a:pt x="6299" y="5159"/>
                  </a:cubicBezTo>
                  <a:cubicBezTo>
                    <a:pt x="5556" y="6346"/>
                    <a:pt x="4506" y="8414"/>
                    <a:pt x="3632" y="10482"/>
                  </a:cubicBezTo>
                  <a:cubicBezTo>
                    <a:pt x="2757" y="12550"/>
                    <a:pt x="2058" y="14618"/>
                    <a:pt x="1927" y="16380"/>
                  </a:cubicBezTo>
                  <a:cubicBezTo>
                    <a:pt x="1795" y="18142"/>
                    <a:pt x="2233" y="19597"/>
                    <a:pt x="2976" y="20440"/>
                  </a:cubicBezTo>
                  <a:cubicBezTo>
                    <a:pt x="3719" y="21282"/>
                    <a:pt x="4769" y="21512"/>
                    <a:pt x="5599" y="21321"/>
                  </a:cubicBezTo>
                  <a:cubicBezTo>
                    <a:pt x="6430" y="21129"/>
                    <a:pt x="7042" y="20516"/>
                    <a:pt x="6955" y="19750"/>
                  </a:cubicBezTo>
                  <a:cubicBezTo>
                    <a:pt x="6868" y="18984"/>
                    <a:pt x="6080" y="18065"/>
                    <a:pt x="4944" y="17567"/>
                  </a:cubicBezTo>
                  <a:cubicBezTo>
                    <a:pt x="3807" y="17069"/>
                    <a:pt x="2320" y="16993"/>
                    <a:pt x="1358" y="17108"/>
                  </a:cubicBezTo>
                  <a:cubicBezTo>
                    <a:pt x="396" y="17223"/>
                    <a:pt x="-41" y="17529"/>
                    <a:pt x="3" y="17759"/>
                  </a:cubicBezTo>
                  <a:cubicBezTo>
                    <a:pt x="46" y="17989"/>
                    <a:pt x="571" y="18142"/>
                    <a:pt x="2233" y="18103"/>
                  </a:cubicBezTo>
                  <a:cubicBezTo>
                    <a:pt x="3894" y="18065"/>
                    <a:pt x="6693" y="17835"/>
                    <a:pt x="8879" y="17529"/>
                  </a:cubicBezTo>
                  <a:cubicBezTo>
                    <a:pt x="11065" y="17223"/>
                    <a:pt x="12639" y="16840"/>
                    <a:pt x="13776" y="16572"/>
                  </a:cubicBezTo>
                  <a:cubicBezTo>
                    <a:pt x="14913" y="16303"/>
                    <a:pt x="15612" y="16150"/>
                    <a:pt x="15612" y="16227"/>
                  </a:cubicBezTo>
                  <a:cubicBezTo>
                    <a:pt x="15612" y="16303"/>
                    <a:pt x="14913" y="16610"/>
                    <a:pt x="14038" y="16840"/>
                  </a:cubicBezTo>
                  <a:cubicBezTo>
                    <a:pt x="13164" y="17069"/>
                    <a:pt x="12114" y="17223"/>
                    <a:pt x="11371" y="17376"/>
                  </a:cubicBezTo>
                  <a:cubicBezTo>
                    <a:pt x="10628" y="17529"/>
                    <a:pt x="10191" y="17682"/>
                    <a:pt x="10059" y="17950"/>
                  </a:cubicBezTo>
                  <a:cubicBezTo>
                    <a:pt x="9928" y="18218"/>
                    <a:pt x="10103" y="18601"/>
                    <a:pt x="10803" y="18869"/>
                  </a:cubicBezTo>
                  <a:cubicBezTo>
                    <a:pt x="11502" y="19138"/>
                    <a:pt x="12727" y="19291"/>
                    <a:pt x="13863" y="19214"/>
                  </a:cubicBezTo>
                  <a:cubicBezTo>
                    <a:pt x="15000" y="19138"/>
                    <a:pt x="16050" y="18831"/>
                    <a:pt x="16924" y="17797"/>
                  </a:cubicBezTo>
                  <a:cubicBezTo>
                    <a:pt x="17799" y="16763"/>
                    <a:pt x="18498" y="15001"/>
                    <a:pt x="18979" y="13201"/>
                  </a:cubicBezTo>
                  <a:cubicBezTo>
                    <a:pt x="19460" y="11401"/>
                    <a:pt x="19723" y="9563"/>
                    <a:pt x="19985" y="7533"/>
                  </a:cubicBezTo>
                  <a:cubicBezTo>
                    <a:pt x="20247" y="5503"/>
                    <a:pt x="20510" y="3282"/>
                    <a:pt x="20597" y="1942"/>
                  </a:cubicBezTo>
                  <a:cubicBezTo>
                    <a:pt x="20685" y="601"/>
                    <a:pt x="20597" y="142"/>
                    <a:pt x="20378" y="27"/>
                  </a:cubicBezTo>
                  <a:cubicBezTo>
                    <a:pt x="20160" y="-88"/>
                    <a:pt x="19810" y="142"/>
                    <a:pt x="19198" y="1291"/>
                  </a:cubicBezTo>
                  <a:cubicBezTo>
                    <a:pt x="18586" y="2440"/>
                    <a:pt x="17711" y="4508"/>
                    <a:pt x="17230" y="6806"/>
                  </a:cubicBezTo>
                  <a:cubicBezTo>
                    <a:pt x="16749" y="9103"/>
                    <a:pt x="16662" y="11631"/>
                    <a:pt x="17449" y="14121"/>
                  </a:cubicBezTo>
                  <a:cubicBezTo>
                    <a:pt x="18236" y="16610"/>
                    <a:pt x="19897" y="19061"/>
                    <a:pt x="2155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1710063" y="4282985"/>
              <a:ext cx="381182" cy="28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6" fill="norm" stroke="1" extrusionOk="0">
                  <a:moveTo>
                    <a:pt x="0" y="8953"/>
                  </a:moveTo>
                  <a:cubicBezTo>
                    <a:pt x="1193" y="8469"/>
                    <a:pt x="2387" y="7986"/>
                    <a:pt x="4714" y="7341"/>
                  </a:cubicBezTo>
                  <a:cubicBezTo>
                    <a:pt x="7041" y="6696"/>
                    <a:pt x="10502" y="5890"/>
                    <a:pt x="13067" y="5326"/>
                  </a:cubicBezTo>
                  <a:cubicBezTo>
                    <a:pt x="15633" y="4762"/>
                    <a:pt x="17304" y="4439"/>
                    <a:pt x="18497" y="4198"/>
                  </a:cubicBezTo>
                  <a:cubicBezTo>
                    <a:pt x="19691" y="3956"/>
                    <a:pt x="20407" y="3795"/>
                    <a:pt x="20824" y="3311"/>
                  </a:cubicBezTo>
                  <a:cubicBezTo>
                    <a:pt x="21242" y="2827"/>
                    <a:pt x="21361" y="2022"/>
                    <a:pt x="21063" y="1296"/>
                  </a:cubicBezTo>
                  <a:cubicBezTo>
                    <a:pt x="20765" y="571"/>
                    <a:pt x="20049" y="-74"/>
                    <a:pt x="19750" y="7"/>
                  </a:cubicBezTo>
                  <a:cubicBezTo>
                    <a:pt x="19452" y="87"/>
                    <a:pt x="19571" y="893"/>
                    <a:pt x="20108" y="3150"/>
                  </a:cubicBezTo>
                  <a:cubicBezTo>
                    <a:pt x="20645" y="5407"/>
                    <a:pt x="21600" y="9114"/>
                    <a:pt x="21481" y="12419"/>
                  </a:cubicBezTo>
                  <a:cubicBezTo>
                    <a:pt x="21361" y="15723"/>
                    <a:pt x="20168" y="18625"/>
                    <a:pt x="18975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2651571" y="1543050"/>
              <a:ext cx="237879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12921" y="0"/>
                  </a:moveTo>
                  <a:cubicBezTo>
                    <a:pt x="11594" y="720"/>
                    <a:pt x="10268" y="1440"/>
                    <a:pt x="8847" y="3600"/>
                  </a:cubicBezTo>
                  <a:cubicBezTo>
                    <a:pt x="7426" y="5760"/>
                    <a:pt x="5910" y="9360"/>
                    <a:pt x="4584" y="12189"/>
                  </a:cubicBezTo>
                  <a:cubicBezTo>
                    <a:pt x="3258" y="15017"/>
                    <a:pt x="2121" y="17074"/>
                    <a:pt x="1268" y="18411"/>
                  </a:cubicBezTo>
                  <a:cubicBezTo>
                    <a:pt x="415" y="19749"/>
                    <a:pt x="-153" y="20366"/>
                    <a:pt x="36" y="20520"/>
                  </a:cubicBezTo>
                  <a:cubicBezTo>
                    <a:pt x="226" y="20674"/>
                    <a:pt x="1173" y="20366"/>
                    <a:pt x="3921" y="19491"/>
                  </a:cubicBezTo>
                  <a:cubicBezTo>
                    <a:pt x="6668" y="18617"/>
                    <a:pt x="11215" y="17177"/>
                    <a:pt x="14247" y="16303"/>
                  </a:cubicBezTo>
                  <a:cubicBezTo>
                    <a:pt x="17279" y="15429"/>
                    <a:pt x="18794" y="15120"/>
                    <a:pt x="19836" y="14709"/>
                  </a:cubicBezTo>
                  <a:cubicBezTo>
                    <a:pt x="20879" y="14297"/>
                    <a:pt x="21447" y="13783"/>
                    <a:pt x="21258" y="13423"/>
                  </a:cubicBezTo>
                  <a:cubicBezTo>
                    <a:pt x="21068" y="13063"/>
                    <a:pt x="20121" y="12857"/>
                    <a:pt x="19173" y="12703"/>
                  </a:cubicBezTo>
                  <a:cubicBezTo>
                    <a:pt x="18226" y="12549"/>
                    <a:pt x="17279" y="12446"/>
                    <a:pt x="16426" y="12651"/>
                  </a:cubicBezTo>
                  <a:cubicBezTo>
                    <a:pt x="15573" y="12857"/>
                    <a:pt x="14815" y="13371"/>
                    <a:pt x="14436" y="14657"/>
                  </a:cubicBezTo>
                  <a:cubicBezTo>
                    <a:pt x="14058" y="15943"/>
                    <a:pt x="14058" y="18000"/>
                    <a:pt x="14247" y="19286"/>
                  </a:cubicBezTo>
                  <a:cubicBezTo>
                    <a:pt x="14436" y="20571"/>
                    <a:pt x="14815" y="21086"/>
                    <a:pt x="151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2991549" y="1674137"/>
              <a:ext cx="137636" cy="26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280" fill="norm" stroke="1" extrusionOk="0">
                  <a:moveTo>
                    <a:pt x="10665" y="185"/>
                  </a:moveTo>
                  <a:cubicBezTo>
                    <a:pt x="7489" y="3295"/>
                    <a:pt x="4312" y="6405"/>
                    <a:pt x="2406" y="9516"/>
                  </a:cubicBezTo>
                  <a:cubicBezTo>
                    <a:pt x="500" y="12626"/>
                    <a:pt x="-135" y="15737"/>
                    <a:pt x="24" y="17724"/>
                  </a:cubicBezTo>
                  <a:cubicBezTo>
                    <a:pt x="183" y="19711"/>
                    <a:pt x="1136" y="20575"/>
                    <a:pt x="2724" y="21007"/>
                  </a:cubicBezTo>
                  <a:cubicBezTo>
                    <a:pt x="4312" y="21439"/>
                    <a:pt x="6536" y="21439"/>
                    <a:pt x="9553" y="20402"/>
                  </a:cubicBezTo>
                  <a:cubicBezTo>
                    <a:pt x="12571" y="19365"/>
                    <a:pt x="16383" y="17292"/>
                    <a:pt x="18606" y="14181"/>
                  </a:cubicBezTo>
                  <a:cubicBezTo>
                    <a:pt x="20830" y="11071"/>
                    <a:pt x="21465" y="6924"/>
                    <a:pt x="19400" y="4332"/>
                  </a:cubicBezTo>
                  <a:cubicBezTo>
                    <a:pt x="17336" y="1740"/>
                    <a:pt x="12571" y="703"/>
                    <a:pt x="9394" y="271"/>
                  </a:cubicBezTo>
                  <a:cubicBezTo>
                    <a:pt x="6218" y="-161"/>
                    <a:pt x="4630" y="12"/>
                    <a:pt x="3041" y="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4461096" y="1436753"/>
              <a:ext cx="182668" cy="32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37" fill="norm" stroke="1" extrusionOk="0">
                  <a:moveTo>
                    <a:pt x="21426" y="305"/>
                  </a:moveTo>
                  <a:cubicBezTo>
                    <a:pt x="20185" y="30"/>
                    <a:pt x="18943" y="-245"/>
                    <a:pt x="17081" y="374"/>
                  </a:cubicBezTo>
                  <a:cubicBezTo>
                    <a:pt x="15219" y="993"/>
                    <a:pt x="12736" y="2507"/>
                    <a:pt x="9757" y="5396"/>
                  </a:cubicBezTo>
                  <a:cubicBezTo>
                    <a:pt x="6778" y="8285"/>
                    <a:pt x="3302" y="12550"/>
                    <a:pt x="1564" y="15095"/>
                  </a:cubicBezTo>
                  <a:cubicBezTo>
                    <a:pt x="-174" y="17640"/>
                    <a:pt x="-174" y="18466"/>
                    <a:pt x="198" y="19223"/>
                  </a:cubicBezTo>
                  <a:cubicBezTo>
                    <a:pt x="571" y="19979"/>
                    <a:pt x="1316" y="20667"/>
                    <a:pt x="2681" y="21011"/>
                  </a:cubicBezTo>
                  <a:cubicBezTo>
                    <a:pt x="4047" y="21355"/>
                    <a:pt x="6033" y="21355"/>
                    <a:pt x="8267" y="20667"/>
                  </a:cubicBezTo>
                  <a:cubicBezTo>
                    <a:pt x="10502" y="19979"/>
                    <a:pt x="12985" y="18603"/>
                    <a:pt x="14350" y="17572"/>
                  </a:cubicBezTo>
                  <a:cubicBezTo>
                    <a:pt x="15716" y="16540"/>
                    <a:pt x="15964" y="15852"/>
                    <a:pt x="15592" y="15233"/>
                  </a:cubicBezTo>
                  <a:cubicBezTo>
                    <a:pt x="15219" y="14614"/>
                    <a:pt x="14226" y="14063"/>
                    <a:pt x="12488" y="13719"/>
                  </a:cubicBezTo>
                  <a:cubicBezTo>
                    <a:pt x="10750" y="13375"/>
                    <a:pt x="8267" y="13238"/>
                    <a:pt x="6281" y="13238"/>
                  </a:cubicBezTo>
                  <a:cubicBezTo>
                    <a:pt x="4295" y="13238"/>
                    <a:pt x="2805" y="13375"/>
                    <a:pt x="2681" y="13513"/>
                  </a:cubicBezTo>
                  <a:cubicBezTo>
                    <a:pt x="2557" y="13651"/>
                    <a:pt x="3798" y="13788"/>
                    <a:pt x="5040" y="13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4704603" y="1520213"/>
              <a:ext cx="151538" cy="18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0606" fill="norm" stroke="1" extrusionOk="0">
                  <a:moveTo>
                    <a:pt x="16558" y="429"/>
                  </a:moveTo>
                  <a:cubicBezTo>
                    <a:pt x="15137" y="-51"/>
                    <a:pt x="13716" y="-531"/>
                    <a:pt x="10873" y="1389"/>
                  </a:cubicBezTo>
                  <a:cubicBezTo>
                    <a:pt x="8031" y="3309"/>
                    <a:pt x="3768" y="7629"/>
                    <a:pt x="1637" y="11229"/>
                  </a:cubicBezTo>
                  <a:cubicBezTo>
                    <a:pt x="-495" y="14829"/>
                    <a:pt x="-495" y="17709"/>
                    <a:pt x="1352" y="19269"/>
                  </a:cubicBezTo>
                  <a:cubicBezTo>
                    <a:pt x="3200" y="20829"/>
                    <a:pt x="6894" y="21069"/>
                    <a:pt x="10873" y="19749"/>
                  </a:cubicBezTo>
                  <a:cubicBezTo>
                    <a:pt x="14852" y="18429"/>
                    <a:pt x="19116" y="15549"/>
                    <a:pt x="20110" y="12189"/>
                  </a:cubicBezTo>
                  <a:cubicBezTo>
                    <a:pt x="21105" y="8829"/>
                    <a:pt x="18831" y="4989"/>
                    <a:pt x="15989" y="3069"/>
                  </a:cubicBezTo>
                  <a:cubicBezTo>
                    <a:pt x="13147" y="1149"/>
                    <a:pt x="9737" y="1149"/>
                    <a:pt x="6326" y="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067322" y="1452658"/>
              <a:ext cx="43291" cy="25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371" fill="norm" stroke="1" extrusionOk="0">
                  <a:moveTo>
                    <a:pt x="11779" y="2250"/>
                  </a:moveTo>
                  <a:cubicBezTo>
                    <a:pt x="13836" y="1010"/>
                    <a:pt x="15893" y="-229"/>
                    <a:pt x="15379" y="37"/>
                  </a:cubicBezTo>
                  <a:cubicBezTo>
                    <a:pt x="14865" y="302"/>
                    <a:pt x="11779" y="2073"/>
                    <a:pt x="8693" y="5171"/>
                  </a:cubicBezTo>
                  <a:cubicBezTo>
                    <a:pt x="5607" y="8269"/>
                    <a:pt x="2522" y="12696"/>
                    <a:pt x="979" y="15440"/>
                  </a:cubicBezTo>
                  <a:cubicBezTo>
                    <a:pt x="-564" y="18184"/>
                    <a:pt x="-564" y="19246"/>
                    <a:pt x="3036" y="19955"/>
                  </a:cubicBezTo>
                  <a:cubicBezTo>
                    <a:pt x="6636" y="20663"/>
                    <a:pt x="13836" y="21017"/>
                    <a:pt x="21036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6192680" y="1501163"/>
              <a:ext cx="138168" cy="15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0465" fill="norm" stroke="1" extrusionOk="0">
                  <a:moveTo>
                    <a:pt x="17225" y="502"/>
                  </a:moveTo>
                  <a:cubicBezTo>
                    <a:pt x="15637" y="-59"/>
                    <a:pt x="14049" y="-620"/>
                    <a:pt x="11190" y="1624"/>
                  </a:cubicBezTo>
                  <a:cubicBezTo>
                    <a:pt x="8331" y="3868"/>
                    <a:pt x="4202" y="8918"/>
                    <a:pt x="1978" y="12144"/>
                  </a:cubicBezTo>
                  <a:cubicBezTo>
                    <a:pt x="-245" y="15370"/>
                    <a:pt x="-563" y="16772"/>
                    <a:pt x="866" y="18175"/>
                  </a:cubicBezTo>
                  <a:cubicBezTo>
                    <a:pt x="2296" y="19577"/>
                    <a:pt x="5472" y="20980"/>
                    <a:pt x="9125" y="20279"/>
                  </a:cubicBezTo>
                  <a:cubicBezTo>
                    <a:pt x="12778" y="19577"/>
                    <a:pt x="16908" y="16772"/>
                    <a:pt x="18972" y="14107"/>
                  </a:cubicBezTo>
                  <a:cubicBezTo>
                    <a:pt x="21037" y="11442"/>
                    <a:pt x="21037" y="8918"/>
                    <a:pt x="20243" y="7094"/>
                  </a:cubicBezTo>
                  <a:cubicBezTo>
                    <a:pt x="19449" y="5271"/>
                    <a:pt x="17861" y="4149"/>
                    <a:pt x="16431" y="4009"/>
                  </a:cubicBezTo>
                  <a:cubicBezTo>
                    <a:pt x="15002" y="3868"/>
                    <a:pt x="13731" y="4710"/>
                    <a:pt x="13255" y="5271"/>
                  </a:cubicBezTo>
                  <a:cubicBezTo>
                    <a:pt x="12778" y="5832"/>
                    <a:pt x="13096" y="6112"/>
                    <a:pt x="13413" y="6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6362822" y="1541597"/>
              <a:ext cx="172563" cy="14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382" fill="norm" stroke="1" extrusionOk="0">
                  <a:moveTo>
                    <a:pt x="15462" y="206"/>
                  </a:moveTo>
                  <a:cubicBezTo>
                    <a:pt x="13938" y="-94"/>
                    <a:pt x="12413" y="-394"/>
                    <a:pt x="9745" y="1856"/>
                  </a:cubicBezTo>
                  <a:cubicBezTo>
                    <a:pt x="7077" y="4106"/>
                    <a:pt x="3265" y="8906"/>
                    <a:pt x="1359" y="12056"/>
                  </a:cubicBezTo>
                  <a:cubicBezTo>
                    <a:pt x="-547" y="15206"/>
                    <a:pt x="-547" y="16706"/>
                    <a:pt x="1994" y="18206"/>
                  </a:cubicBezTo>
                  <a:cubicBezTo>
                    <a:pt x="4535" y="19706"/>
                    <a:pt x="9618" y="21206"/>
                    <a:pt x="13557" y="19856"/>
                  </a:cubicBezTo>
                  <a:cubicBezTo>
                    <a:pt x="17495" y="18506"/>
                    <a:pt x="20291" y="14306"/>
                    <a:pt x="20672" y="10856"/>
                  </a:cubicBezTo>
                  <a:cubicBezTo>
                    <a:pt x="21053" y="7406"/>
                    <a:pt x="19020" y="4706"/>
                    <a:pt x="15462" y="3356"/>
                  </a:cubicBezTo>
                  <a:cubicBezTo>
                    <a:pt x="11905" y="2006"/>
                    <a:pt x="6822" y="2006"/>
                    <a:pt x="1740" y="2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3011813" y="2844800"/>
              <a:ext cx="82551" cy="26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554" y="4320"/>
                    <a:pt x="1108" y="8640"/>
                    <a:pt x="1108" y="11837"/>
                  </a:cubicBezTo>
                  <a:cubicBezTo>
                    <a:pt x="1108" y="15034"/>
                    <a:pt x="554" y="17107"/>
                    <a:pt x="554" y="18576"/>
                  </a:cubicBezTo>
                  <a:cubicBezTo>
                    <a:pt x="554" y="20045"/>
                    <a:pt x="1108" y="20909"/>
                    <a:pt x="3046" y="21254"/>
                  </a:cubicBezTo>
                  <a:cubicBezTo>
                    <a:pt x="4985" y="21600"/>
                    <a:pt x="8308" y="21427"/>
                    <a:pt x="11631" y="20477"/>
                  </a:cubicBezTo>
                  <a:cubicBezTo>
                    <a:pt x="14954" y="19526"/>
                    <a:pt x="18277" y="17798"/>
                    <a:pt x="21600" y="16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3115429" y="2907088"/>
              <a:ext cx="126521" cy="13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0918" fill="norm" stroke="1" extrusionOk="0">
                  <a:moveTo>
                    <a:pt x="5844" y="5256"/>
                  </a:moveTo>
                  <a:cubicBezTo>
                    <a:pt x="3787" y="7956"/>
                    <a:pt x="1730" y="10656"/>
                    <a:pt x="702" y="13019"/>
                  </a:cubicBezTo>
                  <a:cubicBezTo>
                    <a:pt x="-327" y="15381"/>
                    <a:pt x="-327" y="17406"/>
                    <a:pt x="1387" y="18925"/>
                  </a:cubicBezTo>
                  <a:cubicBezTo>
                    <a:pt x="3102" y="20444"/>
                    <a:pt x="6530" y="21456"/>
                    <a:pt x="10302" y="20612"/>
                  </a:cubicBezTo>
                  <a:cubicBezTo>
                    <a:pt x="14073" y="19769"/>
                    <a:pt x="18187" y="17069"/>
                    <a:pt x="19730" y="13525"/>
                  </a:cubicBezTo>
                  <a:cubicBezTo>
                    <a:pt x="21273" y="9981"/>
                    <a:pt x="20244" y="5593"/>
                    <a:pt x="18702" y="3062"/>
                  </a:cubicBezTo>
                  <a:cubicBezTo>
                    <a:pt x="17159" y="531"/>
                    <a:pt x="15102" y="-144"/>
                    <a:pt x="13387" y="25"/>
                  </a:cubicBezTo>
                  <a:cubicBezTo>
                    <a:pt x="11673" y="193"/>
                    <a:pt x="10302" y="1206"/>
                    <a:pt x="8930" y="2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3297563" y="2908300"/>
              <a:ext cx="132957" cy="1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375" fill="norm" stroke="1" extrusionOk="0">
                  <a:moveTo>
                    <a:pt x="11782" y="0"/>
                  </a:moveTo>
                  <a:cubicBezTo>
                    <a:pt x="8509" y="5400"/>
                    <a:pt x="5236" y="10800"/>
                    <a:pt x="3436" y="14400"/>
                  </a:cubicBezTo>
                  <a:cubicBezTo>
                    <a:pt x="1636" y="18000"/>
                    <a:pt x="1309" y="19800"/>
                    <a:pt x="2127" y="20700"/>
                  </a:cubicBezTo>
                  <a:cubicBezTo>
                    <a:pt x="2945" y="21600"/>
                    <a:pt x="4909" y="21600"/>
                    <a:pt x="7364" y="20700"/>
                  </a:cubicBezTo>
                  <a:cubicBezTo>
                    <a:pt x="9818" y="19800"/>
                    <a:pt x="12764" y="18000"/>
                    <a:pt x="14891" y="16560"/>
                  </a:cubicBezTo>
                  <a:cubicBezTo>
                    <a:pt x="17018" y="15120"/>
                    <a:pt x="18327" y="14040"/>
                    <a:pt x="19473" y="12240"/>
                  </a:cubicBezTo>
                  <a:cubicBezTo>
                    <a:pt x="20618" y="10440"/>
                    <a:pt x="21600" y="7920"/>
                    <a:pt x="18327" y="6300"/>
                  </a:cubicBezTo>
                  <a:cubicBezTo>
                    <a:pt x="15055" y="4680"/>
                    <a:pt x="7527" y="3960"/>
                    <a:pt x="0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4575614" y="2693852"/>
              <a:ext cx="95939" cy="29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317" fill="norm" stroke="1" extrusionOk="0">
                  <a:moveTo>
                    <a:pt x="16176" y="3521"/>
                  </a:moveTo>
                  <a:cubicBezTo>
                    <a:pt x="15257" y="2313"/>
                    <a:pt x="14337" y="1104"/>
                    <a:pt x="12499" y="500"/>
                  </a:cubicBezTo>
                  <a:cubicBezTo>
                    <a:pt x="10661" y="-104"/>
                    <a:pt x="7903" y="-104"/>
                    <a:pt x="5605" y="198"/>
                  </a:cubicBezTo>
                  <a:cubicBezTo>
                    <a:pt x="3308" y="500"/>
                    <a:pt x="1469" y="1104"/>
                    <a:pt x="550" y="2237"/>
                  </a:cubicBezTo>
                  <a:cubicBezTo>
                    <a:pt x="-369" y="3370"/>
                    <a:pt x="-369" y="5032"/>
                    <a:pt x="2388" y="7146"/>
                  </a:cubicBezTo>
                  <a:cubicBezTo>
                    <a:pt x="5146" y="9261"/>
                    <a:pt x="10661" y="11829"/>
                    <a:pt x="14337" y="13868"/>
                  </a:cubicBezTo>
                  <a:cubicBezTo>
                    <a:pt x="18014" y="15907"/>
                    <a:pt x="19852" y="17418"/>
                    <a:pt x="20542" y="18551"/>
                  </a:cubicBezTo>
                  <a:cubicBezTo>
                    <a:pt x="21231" y="19683"/>
                    <a:pt x="20771" y="20439"/>
                    <a:pt x="18244" y="20892"/>
                  </a:cubicBezTo>
                  <a:cubicBezTo>
                    <a:pt x="15716" y="21345"/>
                    <a:pt x="11120" y="21496"/>
                    <a:pt x="8133" y="21043"/>
                  </a:cubicBezTo>
                  <a:cubicBezTo>
                    <a:pt x="5146" y="20590"/>
                    <a:pt x="3767" y="19532"/>
                    <a:pt x="2388" y="18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4567562" y="2690404"/>
              <a:ext cx="2349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670" y="13094"/>
                    <a:pt x="9341" y="5581"/>
                    <a:pt x="12941" y="2294"/>
                  </a:cubicBezTo>
                  <a:cubicBezTo>
                    <a:pt x="16541" y="-993"/>
                    <a:pt x="1907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4808594" y="2711450"/>
              <a:ext cx="108186" cy="20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337" fill="norm" stroke="1" extrusionOk="0">
                  <a:moveTo>
                    <a:pt x="16544" y="0"/>
                  </a:moveTo>
                  <a:cubicBezTo>
                    <a:pt x="12224" y="1322"/>
                    <a:pt x="7904" y="2645"/>
                    <a:pt x="4762" y="5620"/>
                  </a:cubicBezTo>
                  <a:cubicBezTo>
                    <a:pt x="1621" y="8596"/>
                    <a:pt x="-343" y="13224"/>
                    <a:pt x="50" y="16310"/>
                  </a:cubicBezTo>
                  <a:cubicBezTo>
                    <a:pt x="442" y="19396"/>
                    <a:pt x="3192" y="20939"/>
                    <a:pt x="6726" y="21269"/>
                  </a:cubicBezTo>
                  <a:cubicBezTo>
                    <a:pt x="10261" y="21600"/>
                    <a:pt x="14581" y="20718"/>
                    <a:pt x="17330" y="18514"/>
                  </a:cubicBezTo>
                  <a:cubicBezTo>
                    <a:pt x="20079" y="16310"/>
                    <a:pt x="21257" y="12784"/>
                    <a:pt x="18508" y="9698"/>
                  </a:cubicBezTo>
                  <a:cubicBezTo>
                    <a:pt x="15759" y="6612"/>
                    <a:pt x="9082" y="3967"/>
                    <a:pt x="2406" y="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6072512" y="2724150"/>
              <a:ext cx="317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497"/>
                    <a:pt x="8640" y="6994"/>
                    <a:pt x="10800" y="10389"/>
                  </a:cubicBezTo>
                  <a:cubicBezTo>
                    <a:pt x="12960" y="13783"/>
                    <a:pt x="12960" y="17074"/>
                    <a:pt x="14400" y="18926"/>
                  </a:cubicBezTo>
                  <a:cubicBezTo>
                    <a:pt x="15840" y="20777"/>
                    <a:pt x="18720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6223752" y="2660086"/>
              <a:ext cx="101582" cy="28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288" fill="norm" stroke="1" extrusionOk="0">
                  <a:moveTo>
                    <a:pt x="15789" y="511"/>
                  </a:moveTo>
                  <a:cubicBezTo>
                    <a:pt x="11901" y="198"/>
                    <a:pt x="8013" y="-115"/>
                    <a:pt x="5421" y="42"/>
                  </a:cubicBezTo>
                  <a:cubicBezTo>
                    <a:pt x="2829" y="198"/>
                    <a:pt x="1533" y="824"/>
                    <a:pt x="669" y="1998"/>
                  </a:cubicBezTo>
                  <a:cubicBezTo>
                    <a:pt x="-195" y="3172"/>
                    <a:pt x="-627" y="4894"/>
                    <a:pt x="1965" y="7320"/>
                  </a:cubicBezTo>
                  <a:cubicBezTo>
                    <a:pt x="4557" y="9746"/>
                    <a:pt x="10173" y="12876"/>
                    <a:pt x="13845" y="14911"/>
                  </a:cubicBezTo>
                  <a:cubicBezTo>
                    <a:pt x="17517" y="16946"/>
                    <a:pt x="19245" y="17885"/>
                    <a:pt x="20109" y="18824"/>
                  </a:cubicBezTo>
                  <a:cubicBezTo>
                    <a:pt x="20973" y="19763"/>
                    <a:pt x="20973" y="20702"/>
                    <a:pt x="19893" y="21094"/>
                  </a:cubicBezTo>
                  <a:cubicBezTo>
                    <a:pt x="18813" y="21485"/>
                    <a:pt x="16653" y="21328"/>
                    <a:pt x="13845" y="20233"/>
                  </a:cubicBezTo>
                  <a:cubicBezTo>
                    <a:pt x="11037" y="19137"/>
                    <a:pt x="7581" y="17102"/>
                    <a:pt x="4125" y="15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6212212" y="2615636"/>
              <a:ext cx="254001" cy="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1260" y="16052"/>
                    <a:pt x="2520" y="10969"/>
                    <a:pt x="5220" y="7158"/>
                  </a:cubicBezTo>
                  <a:cubicBezTo>
                    <a:pt x="7920" y="3346"/>
                    <a:pt x="12060" y="805"/>
                    <a:pt x="15030" y="169"/>
                  </a:cubicBezTo>
                  <a:cubicBezTo>
                    <a:pt x="18000" y="-466"/>
                    <a:pt x="19800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6383662" y="2692400"/>
              <a:ext cx="212318" cy="21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004" fill="norm" stroke="1" extrusionOk="0">
                  <a:moveTo>
                    <a:pt x="15429" y="0"/>
                  </a:moveTo>
                  <a:cubicBezTo>
                    <a:pt x="12754" y="1454"/>
                    <a:pt x="10080" y="2908"/>
                    <a:pt x="8126" y="5192"/>
                  </a:cubicBezTo>
                  <a:cubicBezTo>
                    <a:pt x="6171" y="7477"/>
                    <a:pt x="4937" y="10592"/>
                    <a:pt x="4937" y="13604"/>
                  </a:cubicBezTo>
                  <a:cubicBezTo>
                    <a:pt x="4937" y="16615"/>
                    <a:pt x="6171" y="19523"/>
                    <a:pt x="8949" y="20562"/>
                  </a:cubicBezTo>
                  <a:cubicBezTo>
                    <a:pt x="11726" y="21600"/>
                    <a:pt x="16046" y="20769"/>
                    <a:pt x="18514" y="18485"/>
                  </a:cubicBezTo>
                  <a:cubicBezTo>
                    <a:pt x="20983" y="16200"/>
                    <a:pt x="21600" y="12462"/>
                    <a:pt x="18720" y="9450"/>
                  </a:cubicBezTo>
                  <a:cubicBezTo>
                    <a:pt x="15840" y="6438"/>
                    <a:pt x="9463" y="4154"/>
                    <a:pt x="5760" y="2908"/>
                  </a:cubicBezTo>
                  <a:cubicBezTo>
                    <a:pt x="2057" y="1662"/>
                    <a:pt x="1029" y="1454"/>
                    <a:pt x="0" y="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3272588" y="3790950"/>
              <a:ext cx="44026" cy="2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05" fill="norm" stroke="1" extrusionOk="0">
                  <a:moveTo>
                    <a:pt x="9050" y="0"/>
                  </a:moveTo>
                  <a:cubicBezTo>
                    <a:pt x="5964" y="5876"/>
                    <a:pt x="2879" y="11753"/>
                    <a:pt x="1336" y="15088"/>
                  </a:cubicBezTo>
                  <a:cubicBezTo>
                    <a:pt x="-207" y="18424"/>
                    <a:pt x="-207" y="19218"/>
                    <a:pt x="307" y="20012"/>
                  </a:cubicBezTo>
                  <a:cubicBezTo>
                    <a:pt x="822" y="20806"/>
                    <a:pt x="1850" y="21600"/>
                    <a:pt x="5450" y="21362"/>
                  </a:cubicBezTo>
                  <a:cubicBezTo>
                    <a:pt x="9050" y="21124"/>
                    <a:pt x="15222" y="19853"/>
                    <a:pt x="21393" y="1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3416995" y="3732694"/>
              <a:ext cx="153619" cy="29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54" fill="norm" stroke="1" extrusionOk="0">
                  <a:moveTo>
                    <a:pt x="1945" y="2857"/>
                  </a:moveTo>
                  <a:cubicBezTo>
                    <a:pt x="2537" y="1469"/>
                    <a:pt x="3129" y="80"/>
                    <a:pt x="3129" y="3"/>
                  </a:cubicBezTo>
                  <a:cubicBezTo>
                    <a:pt x="3129" y="-74"/>
                    <a:pt x="2537" y="1160"/>
                    <a:pt x="1797" y="3397"/>
                  </a:cubicBezTo>
                  <a:cubicBezTo>
                    <a:pt x="1058" y="5635"/>
                    <a:pt x="170" y="8875"/>
                    <a:pt x="22" y="10880"/>
                  </a:cubicBezTo>
                  <a:cubicBezTo>
                    <a:pt x="-126" y="12886"/>
                    <a:pt x="466" y="13657"/>
                    <a:pt x="1649" y="13966"/>
                  </a:cubicBezTo>
                  <a:cubicBezTo>
                    <a:pt x="2833" y="14275"/>
                    <a:pt x="4608" y="14120"/>
                    <a:pt x="6088" y="13812"/>
                  </a:cubicBezTo>
                  <a:cubicBezTo>
                    <a:pt x="7567" y="13503"/>
                    <a:pt x="8751" y="13040"/>
                    <a:pt x="10082" y="12655"/>
                  </a:cubicBezTo>
                  <a:cubicBezTo>
                    <a:pt x="11414" y="12269"/>
                    <a:pt x="12893" y="11960"/>
                    <a:pt x="13781" y="12269"/>
                  </a:cubicBezTo>
                  <a:cubicBezTo>
                    <a:pt x="14669" y="12577"/>
                    <a:pt x="14964" y="13503"/>
                    <a:pt x="15112" y="14892"/>
                  </a:cubicBezTo>
                  <a:cubicBezTo>
                    <a:pt x="15260" y="16280"/>
                    <a:pt x="15260" y="18132"/>
                    <a:pt x="15260" y="19443"/>
                  </a:cubicBezTo>
                  <a:cubicBezTo>
                    <a:pt x="15260" y="20755"/>
                    <a:pt x="15260" y="21526"/>
                    <a:pt x="16296" y="21449"/>
                  </a:cubicBezTo>
                  <a:cubicBezTo>
                    <a:pt x="17332" y="21372"/>
                    <a:pt x="19403" y="20446"/>
                    <a:pt x="21474" y="19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3602363" y="3810000"/>
              <a:ext cx="136191" cy="202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494" fill="norm" stroke="1" extrusionOk="0">
                  <a:moveTo>
                    <a:pt x="13341" y="675"/>
                  </a:moveTo>
                  <a:cubicBezTo>
                    <a:pt x="10165" y="3150"/>
                    <a:pt x="6988" y="5625"/>
                    <a:pt x="4765" y="8662"/>
                  </a:cubicBezTo>
                  <a:cubicBezTo>
                    <a:pt x="2541" y="11700"/>
                    <a:pt x="1271" y="15300"/>
                    <a:pt x="953" y="17775"/>
                  </a:cubicBezTo>
                  <a:cubicBezTo>
                    <a:pt x="635" y="20250"/>
                    <a:pt x="1271" y="21600"/>
                    <a:pt x="4447" y="21488"/>
                  </a:cubicBezTo>
                  <a:cubicBezTo>
                    <a:pt x="7624" y="21375"/>
                    <a:pt x="13341" y="19800"/>
                    <a:pt x="16835" y="17550"/>
                  </a:cubicBezTo>
                  <a:cubicBezTo>
                    <a:pt x="20329" y="15300"/>
                    <a:pt x="21600" y="12375"/>
                    <a:pt x="19218" y="9675"/>
                  </a:cubicBezTo>
                  <a:cubicBezTo>
                    <a:pt x="16835" y="6975"/>
                    <a:pt x="10800" y="4500"/>
                    <a:pt x="6988" y="2925"/>
                  </a:cubicBezTo>
                  <a:cubicBezTo>
                    <a:pt x="3176" y="1350"/>
                    <a:pt x="1588" y="67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567562" y="3683000"/>
              <a:ext cx="381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364"/>
                    <a:pt x="4800" y="8727"/>
                    <a:pt x="5400" y="12000"/>
                  </a:cubicBezTo>
                  <a:cubicBezTo>
                    <a:pt x="6000" y="15273"/>
                    <a:pt x="4800" y="17455"/>
                    <a:pt x="7200" y="18873"/>
                  </a:cubicBezTo>
                  <a:cubicBezTo>
                    <a:pt x="9600" y="20291"/>
                    <a:pt x="1560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698363" y="3657600"/>
              <a:ext cx="279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20373" y="0"/>
                  </a:moveTo>
                  <a:cubicBezTo>
                    <a:pt x="14202" y="4476"/>
                    <a:pt x="8030" y="8951"/>
                    <a:pt x="4173" y="12259"/>
                  </a:cubicBezTo>
                  <a:cubicBezTo>
                    <a:pt x="316" y="15568"/>
                    <a:pt x="-1227" y="17708"/>
                    <a:pt x="1087" y="19070"/>
                  </a:cubicBezTo>
                  <a:cubicBezTo>
                    <a:pt x="3402" y="20432"/>
                    <a:pt x="9573" y="21016"/>
                    <a:pt x="157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803510" y="3676650"/>
              <a:ext cx="148836" cy="19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393" fill="norm" stroke="1" extrusionOk="0">
                  <a:moveTo>
                    <a:pt x="13873" y="2787"/>
                  </a:moveTo>
                  <a:cubicBezTo>
                    <a:pt x="10662" y="3948"/>
                    <a:pt x="7451" y="5110"/>
                    <a:pt x="4824" y="7548"/>
                  </a:cubicBezTo>
                  <a:cubicBezTo>
                    <a:pt x="2197" y="9987"/>
                    <a:pt x="154" y="13703"/>
                    <a:pt x="8" y="16490"/>
                  </a:cubicBezTo>
                  <a:cubicBezTo>
                    <a:pt x="-138" y="19277"/>
                    <a:pt x="1613" y="21135"/>
                    <a:pt x="5116" y="21368"/>
                  </a:cubicBezTo>
                  <a:cubicBezTo>
                    <a:pt x="8619" y="21600"/>
                    <a:pt x="13873" y="20206"/>
                    <a:pt x="17084" y="17419"/>
                  </a:cubicBezTo>
                  <a:cubicBezTo>
                    <a:pt x="20294" y="14632"/>
                    <a:pt x="21462" y="10452"/>
                    <a:pt x="19711" y="7316"/>
                  </a:cubicBezTo>
                  <a:cubicBezTo>
                    <a:pt x="17959" y="4181"/>
                    <a:pt x="13289" y="2090"/>
                    <a:pt x="86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5995193" y="3541948"/>
              <a:ext cx="324971" cy="24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97" fill="norm" stroke="1" extrusionOk="0">
                  <a:moveTo>
                    <a:pt x="492" y="5017"/>
                  </a:moveTo>
                  <a:cubicBezTo>
                    <a:pt x="352" y="3928"/>
                    <a:pt x="213" y="2839"/>
                    <a:pt x="561" y="2022"/>
                  </a:cubicBezTo>
                  <a:cubicBezTo>
                    <a:pt x="910" y="1205"/>
                    <a:pt x="1746" y="661"/>
                    <a:pt x="2930" y="298"/>
                  </a:cubicBezTo>
                  <a:cubicBezTo>
                    <a:pt x="4115" y="-65"/>
                    <a:pt x="5648" y="-247"/>
                    <a:pt x="6763" y="661"/>
                  </a:cubicBezTo>
                  <a:cubicBezTo>
                    <a:pt x="7878" y="1568"/>
                    <a:pt x="8574" y="3565"/>
                    <a:pt x="7878" y="6287"/>
                  </a:cubicBezTo>
                  <a:cubicBezTo>
                    <a:pt x="7181" y="9010"/>
                    <a:pt x="5090" y="12459"/>
                    <a:pt x="3697" y="14637"/>
                  </a:cubicBezTo>
                  <a:cubicBezTo>
                    <a:pt x="2303" y="16815"/>
                    <a:pt x="1607" y="17723"/>
                    <a:pt x="980" y="18630"/>
                  </a:cubicBezTo>
                  <a:cubicBezTo>
                    <a:pt x="352" y="19538"/>
                    <a:pt x="-205" y="20445"/>
                    <a:pt x="74" y="20899"/>
                  </a:cubicBezTo>
                  <a:cubicBezTo>
                    <a:pt x="352" y="21353"/>
                    <a:pt x="1467" y="21353"/>
                    <a:pt x="4672" y="20445"/>
                  </a:cubicBezTo>
                  <a:cubicBezTo>
                    <a:pt x="7878" y="19538"/>
                    <a:pt x="13173" y="17723"/>
                    <a:pt x="16309" y="16543"/>
                  </a:cubicBezTo>
                  <a:cubicBezTo>
                    <a:pt x="19444" y="15363"/>
                    <a:pt x="20420" y="14819"/>
                    <a:pt x="21395" y="14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6285537" y="3503982"/>
              <a:ext cx="282276" cy="33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38" fill="norm" stroke="1" extrusionOk="0">
                  <a:moveTo>
                    <a:pt x="9817" y="4153"/>
                  </a:moveTo>
                  <a:cubicBezTo>
                    <a:pt x="8057" y="3882"/>
                    <a:pt x="6297" y="3610"/>
                    <a:pt x="4617" y="3610"/>
                  </a:cubicBezTo>
                  <a:cubicBezTo>
                    <a:pt x="2937" y="3610"/>
                    <a:pt x="1337" y="3882"/>
                    <a:pt x="537" y="4697"/>
                  </a:cubicBezTo>
                  <a:cubicBezTo>
                    <a:pt x="-263" y="5512"/>
                    <a:pt x="-263" y="6870"/>
                    <a:pt x="1177" y="8976"/>
                  </a:cubicBezTo>
                  <a:cubicBezTo>
                    <a:pt x="2617" y="11082"/>
                    <a:pt x="5497" y="13934"/>
                    <a:pt x="7097" y="15768"/>
                  </a:cubicBezTo>
                  <a:cubicBezTo>
                    <a:pt x="8697" y="17602"/>
                    <a:pt x="9017" y="18417"/>
                    <a:pt x="9097" y="19165"/>
                  </a:cubicBezTo>
                  <a:cubicBezTo>
                    <a:pt x="9177" y="19912"/>
                    <a:pt x="9017" y="20591"/>
                    <a:pt x="8537" y="20999"/>
                  </a:cubicBezTo>
                  <a:cubicBezTo>
                    <a:pt x="8057" y="21406"/>
                    <a:pt x="7257" y="21542"/>
                    <a:pt x="6217" y="20863"/>
                  </a:cubicBezTo>
                  <a:cubicBezTo>
                    <a:pt x="5177" y="20184"/>
                    <a:pt x="3897" y="18689"/>
                    <a:pt x="2857" y="15972"/>
                  </a:cubicBezTo>
                  <a:cubicBezTo>
                    <a:pt x="1817" y="13255"/>
                    <a:pt x="1017" y="9316"/>
                    <a:pt x="617" y="7006"/>
                  </a:cubicBezTo>
                  <a:cubicBezTo>
                    <a:pt x="217" y="4697"/>
                    <a:pt x="217" y="4017"/>
                    <a:pt x="1097" y="3202"/>
                  </a:cubicBezTo>
                  <a:cubicBezTo>
                    <a:pt x="1977" y="2387"/>
                    <a:pt x="3737" y="1436"/>
                    <a:pt x="6937" y="825"/>
                  </a:cubicBezTo>
                  <a:cubicBezTo>
                    <a:pt x="10137" y="214"/>
                    <a:pt x="14777" y="-58"/>
                    <a:pt x="17417" y="10"/>
                  </a:cubicBezTo>
                  <a:cubicBezTo>
                    <a:pt x="20057" y="78"/>
                    <a:pt x="20697" y="485"/>
                    <a:pt x="21337" y="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6527301" y="3549650"/>
              <a:ext cx="193438" cy="24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385" fill="norm" stroke="1" extrusionOk="0">
                  <a:moveTo>
                    <a:pt x="17311" y="1117"/>
                  </a:moveTo>
                  <a:cubicBezTo>
                    <a:pt x="13673" y="2421"/>
                    <a:pt x="10036" y="3724"/>
                    <a:pt x="7193" y="5772"/>
                  </a:cubicBezTo>
                  <a:cubicBezTo>
                    <a:pt x="4351" y="7821"/>
                    <a:pt x="2305" y="10614"/>
                    <a:pt x="1168" y="12941"/>
                  </a:cubicBezTo>
                  <a:cubicBezTo>
                    <a:pt x="31" y="15269"/>
                    <a:pt x="-196" y="17131"/>
                    <a:pt x="145" y="18528"/>
                  </a:cubicBezTo>
                  <a:cubicBezTo>
                    <a:pt x="486" y="19924"/>
                    <a:pt x="1396" y="20855"/>
                    <a:pt x="3669" y="21228"/>
                  </a:cubicBezTo>
                  <a:cubicBezTo>
                    <a:pt x="5943" y="21600"/>
                    <a:pt x="9581" y="21414"/>
                    <a:pt x="12991" y="19552"/>
                  </a:cubicBezTo>
                  <a:cubicBezTo>
                    <a:pt x="16402" y="17690"/>
                    <a:pt x="19585" y="14152"/>
                    <a:pt x="20495" y="10986"/>
                  </a:cubicBezTo>
                  <a:cubicBezTo>
                    <a:pt x="21404" y="7821"/>
                    <a:pt x="20040" y="5028"/>
                    <a:pt x="17652" y="3259"/>
                  </a:cubicBezTo>
                  <a:cubicBezTo>
                    <a:pt x="15265" y="1490"/>
                    <a:pt x="11855" y="745"/>
                    <a:pt x="8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65296" y="2007608"/>
              <a:ext cx="506182" cy="112381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69013" y="2063750"/>
              <a:ext cx="186413" cy="3054350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48312" y="4957305"/>
              <a:ext cx="222302" cy="84596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73763" y="5010150"/>
              <a:ext cx="260351" cy="127000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88629" y="5003800"/>
              <a:ext cx="86785" cy="260350"/>
            </a:xfrm>
            <a:prstGeom prst="rect">
              <a:avLst/>
            </a:prstGeom>
            <a:effectLst/>
          </p:spPr>
        </p:pic>
        <p:pic>
          <p:nvPicPr>
            <p:cNvPr id="294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13504" y="4953000"/>
              <a:ext cx="215910" cy="278221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35221" y="5111750"/>
              <a:ext cx="49743" cy="196850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37687" y="5046445"/>
              <a:ext cx="182658" cy="225336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08713" y="5347611"/>
              <a:ext cx="749301" cy="145140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84255" y="5602792"/>
              <a:ext cx="329259" cy="220674"/>
            </a:xfrm>
            <a:prstGeom prst="rect">
              <a:avLst/>
            </a:prstGeom>
            <a:effectLst/>
          </p:spPr>
        </p:pic>
        <p:pic>
          <p:nvPicPr>
            <p:cNvPr id="295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22405" y="5581650"/>
              <a:ext cx="112418" cy="243670"/>
            </a:xfrm>
            <a:prstGeom prst="rect">
              <a:avLst/>
            </a:prstGeom>
            <a:effectLst/>
          </p:spPr>
        </p:pic>
        <p:pic>
          <p:nvPicPr>
            <p:cNvPr id="295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62713" y="5549900"/>
              <a:ext cx="361951" cy="120650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36712" y="5581650"/>
              <a:ext cx="236768" cy="176614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18362" y="5238750"/>
              <a:ext cx="323851" cy="228600"/>
            </a:xfrm>
            <a:prstGeom prst="rect">
              <a:avLst/>
            </a:prstGeom>
            <a:effectLst/>
          </p:spPr>
        </p:pic>
        <p:pic>
          <p:nvPicPr>
            <p:cNvPr id="296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43762" y="5294561"/>
              <a:ext cx="298451" cy="223590"/>
            </a:xfrm>
            <a:prstGeom prst="rect">
              <a:avLst/>
            </a:prstGeom>
            <a:effectLst/>
          </p:spPr>
        </p:pic>
        <p:pic>
          <p:nvPicPr>
            <p:cNvPr id="296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15362" y="1765663"/>
              <a:ext cx="552451" cy="94888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88335" y="1866900"/>
              <a:ext cx="492179" cy="63500"/>
            </a:xfrm>
            <a:prstGeom prst="rect">
              <a:avLst/>
            </a:prstGeom>
            <a:effectLst/>
          </p:spPr>
        </p:pic>
        <p:pic>
          <p:nvPicPr>
            <p:cNvPr id="296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21612" y="5099050"/>
              <a:ext cx="69851" cy="184150"/>
            </a:xfrm>
            <a:prstGeom prst="rect">
              <a:avLst/>
            </a:prstGeom>
            <a:effectLst/>
          </p:spPr>
        </p:pic>
        <p:pic>
          <p:nvPicPr>
            <p:cNvPr id="296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01308" y="5105400"/>
              <a:ext cx="105006" cy="165100"/>
            </a:xfrm>
            <a:prstGeom prst="rect">
              <a:avLst/>
            </a:prstGeom>
            <a:effectLst/>
          </p:spPr>
        </p:pic>
        <p:pic>
          <p:nvPicPr>
            <p:cNvPr id="297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13540" y="5118100"/>
              <a:ext cx="213518" cy="175914"/>
            </a:xfrm>
            <a:prstGeom prst="rect">
              <a:avLst/>
            </a:prstGeom>
            <a:effectLst/>
          </p:spPr>
        </p:pic>
        <p:pic>
          <p:nvPicPr>
            <p:cNvPr id="297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040513" y="4972050"/>
              <a:ext cx="234951" cy="444500"/>
            </a:xfrm>
            <a:prstGeom prst="rect">
              <a:avLst/>
            </a:prstGeom>
            <a:effectLst/>
          </p:spPr>
        </p:pic>
        <p:pic>
          <p:nvPicPr>
            <p:cNvPr id="297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16713" y="5556250"/>
              <a:ext cx="266701" cy="323850"/>
            </a:xfrm>
            <a:prstGeom prst="rect">
              <a:avLst/>
            </a:prstGeom>
            <a:effectLst/>
          </p:spPr>
        </p:pic>
        <p:pic>
          <p:nvPicPr>
            <p:cNvPr id="297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28112" y="5380780"/>
              <a:ext cx="317501" cy="54820"/>
            </a:xfrm>
            <a:prstGeom prst="rect">
              <a:avLst/>
            </a:prstGeom>
            <a:effectLst/>
          </p:spPr>
        </p:pic>
        <p:pic>
          <p:nvPicPr>
            <p:cNvPr id="297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453512" y="5499100"/>
              <a:ext cx="279401" cy="63500"/>
            </a:xfrm>
            <a:prstGeom prst="rect">
              <a:avLst/>
            </a:prstGeom>
            <a:effectLst/>
          </p:spPr>
        </p:pic>
        <p:pic>
          <p:nvPicPr>
            <p:cNvPr id="298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46079" y="5214675"/>
              <a:ext cx="262800" cy="404281"/>
            </a:xfrm>
            <a:prstGeom prst="rect">
              <a:avLst/>
            </a:prstGeom>
            <a:effectLst/>
          </p:spPr>
        </p:pic>
        <p:pic>
          <p:nvPicPr>
            <p:cNvPr id="298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22333" y="5198817"/>
              <a:ext cx="344031" cy="440508"/>
            </a:xfrm>
            <a:prstGeom prst="rect">
              <a:avLst/>
            </a:prstGeom>
            <a:effectLst/>
          </p:spPr>
        </p:pic>
        <p:pic>
          <p:nvPicPr>
            <p:cNvPr id="298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21298" y="1595562"/>
              <a:ext cx="260753" cy="357333"/>
            </a:xfrm>
            <a:prstGeom prst="rect">
              <a:avLst/>
            </a:prstGeom>
            <a:effectLst/>
          </p:spPr>
        </p:pic>
        <p:pic>
          <p:nvPicPr>
            <p:cNvPr id="298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64263" y="1651726"/>
              <a:ext cx="323851" cy="296930"/>
            </a:xfrm>
            <a:prstGeom prst="rect">
              <a:avLst/>
            </a:prstGeom>
            <a:effectLst/>
          </p:spPr>
        </p:pic>
        <p:pic>
          <p:nvPicPr>
            <p:cNvPr id="298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337033" y="1081573"/>
              <a:ext cx="280026" cy="328127"/>
            </a:xfrm>
            <a:prstGeom prst="rect">
              <a:avLst/>
            </a:prstGeom>
            <a:effectLst/>
          </p:spPr>
        </p:pic>
        <p:pic>
          <p:nvPicPr>
            <p:cNvPr id="299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329313" y="1275131"/>
              <a:ext cx="336551" cy="71069"/>
            </a:xfrm>
            <a:prstGeom prst="rect">
              <a:avLst/>
            </a:prstGeom>
            <a:effectLst/>
          </p:spPr>
        </p:pic>
        <p:pic>
          <p:nvPicPr>
            <p:cNvPr id="299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678563" y="1314450"/>
              <a:ext cx="50801" cy="165100"/>
            </a:xfrm>
            <a:prstGeom prst="rect">
              <a:avLst/>
            </a:prstGeom>
            <a:effectLst/>
          </p:spPr>
        </p:pic>
        <p:pic>
          <p:nvPicPr>
            <p:cNvPr id="2994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773813" y="1352550"/>
              <a:ext cx="31751" cy="203200"/>
            </a:xfrm>
            <a:prstGeom prst="rect">
              <a:avLst/>
            </a:prstGeom>
            <a:effectLst/>
          </p:spPr>
        </p:pic>
        <p:sp>
          <p:nvSpPr>
            <p:cNvPr id="2996" name="Line"/>
            <p:cNvSpPr/>
            <p:nvPr/>
          </p:nvSpPr>
          <p:spPr>
            <a:xfrm>
              <a:off x="2338159" y="1207447"/>
              <a:ext cx="209792" cy="25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114" fill="norm" stroke="1" extrusionOk="0">
                  <a:moveTo>
                    <a:pt x="12637" y="1490"/>
                  </a:moveTo>
                  <a:cubicBezTo>
                    <a:pt x="11798" y="793"/>
                    <a:pt x="10959" y="96"/>
                    <a:pt x="10120" y="9"/>
                  </a:cubicBezTo>
                  <a:cubicBezTo>
                    <a:pt x="9282" y="-78"/>
                    <a:pt x="8443" y="445"/>
                    <a:pt x="6765" y="2274"/>
                  </a:cubicBezTo>
                  <a:cubicBezTo>
                    <a:pt x="5087" y="4103"/>
                    <a:pt x="2571" y="7238"/>
                    <a:pt x="1208" y="9764"/>
                  </a:cubicBezTo>
                  <a:cubicBezTo>
                    <a:pt x="-155" y="12290"/>
                    <a:pt x="-365" y="14206"/>
                    <a:pt x="579" y="15948"/>
                  </a:cubicBezTo>
                  <a:cubicBezTo>
                    <a:pt x="1522" y="17690"/>
                    <a:pt x="3619" y="19257"/>
                    <a:pt x="6241" y="20216"/>
                  </a:cubicBezTo>
                  <a:cubicBezTo>
                    <a:pt x="8862" y="21174"/>
                    <a:pt x="12008" y="21522"/>
                    <a:pt x="14734" y="20477"/>
                  </a:cubicBezTo>
                  <a:cubicBezTo>
                    <a:pt x="17460" y="19432"/>
                    <a:pt x="19767" y="16993"/>
                    <a:pt x="20501" y="14032"/>
                  </a:cubicBezTo>
                  <a:cubicBezTo>
                    <a:pt x="21235" y="11070"/>
                    <a:pt x="20396" y="7587"/>
                    <a:pt x="19662" y="5496"/>
                  </a:cubicBezTo>
                  <a:cubicBezTo>
                    <a:pt x="18928" y="3406"/>
                    <a:pt x="18299" y="2709"/>
                    <a:pt x="16202" y="3057"/>
                  </a:cubicBezTo>
                  <a:cubicBezTo>
                    <a:pt x="14105" y="3406"/>
                    <a:pt x="10540" y="4799"/>
                    <a:pt x="6975" y="6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2586363" y="1346200"/>
              <a:ext cx="381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694313" y="135890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2262513" y="1560877"/>
              <a:ext cx="482601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2937" y="15614"/>
                    <a:pt x="5874" y="9897"/>
                    <a:pt x="8858" y="6085"/>
                  </a:cubicBezTo>
                  <a:cubicBezTo>
                    <a:pt x="11842" y="2273"/>
                    <a:pt x="14874" y="367"/>
                    <a:pt x="17005" y="50"/>
                  </a:cubicBezTo>
                  <a:cubicBezTo>
                    <a:pt x="19137" y="-268"/>
                    <a:pt x="20368" y="1003"/>
                    <a:pt x="21600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2433963" y="1612900"/>
              <a:ext cx="279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4400"/>
                    <a:pt x="11782" y="7200"/>
                    <a:pt x="15382" y="3600"/>
                  </a:cubicBezTo>
                  <a:cubicBezTo>
                    <a:pt x="18982" y="0"/>
                    <a:pt x="202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3234063" y="1547965"/>
              <a:ext cx="565151" cy="4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8" fill="norm" stroke="1" extrusionOk="0">
                  <a:moveTo>
                    <a:pt x="0" y="17541"/>
                  </a:moveTo>
                  <a:cubicBezTo>
                    <a:pt x="2670" y="11906"/>
                    <a:pt x="5339" y="6271"/>
                    <a:pt x="8049" y="2984"/>
                  </a:cubicBezTo>
                  <a:cubicBezTo>
                    <a:pt x="10760" y="-303"/>
                    <a:pt x="13510" y="-1242"/>
                    <a:pt x="15775" y="2045"/>
                  </a:cubicBezTo>
                  <a:cubicBezTo>
                    <a:pt x="18040" y="5332"/>
                    <a:pt x="19820" y="12845"/>
                    <a:pt x="2160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3297563" y="1631393"/>
              <a:ext cx="355601" cy="2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fill="norm" stroke="1" extrusionOk="0">
                  <a:moveTo>
                    <a:pt x="0" y="15390"/>
                  </a:moveTo>
                  <a:cubicBezTo>
                    <a:pt x="514" y="8744"/>
                    <a:pt x="1029" y="2098"/>
                    <a:pt x="2636" y="437"/>
                  </a:cubicBezTo>
                  <a:cubicBezTo>
                    <a:pt x="4243" y="-1225"/>
                    <a:pt x="6943" y="2098"/>
                    <a:pt x="10286" y="6252"/>
                  </a:cubicBezTo>
                  <a:cubicBezTo>
                    <a:pt x="13629" y="10406"/>
                    <a:pt x="17614" y="15390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-1" y="6295665"/>
              <a:ext cx="274965" cy="53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20" fill="norm" stroke="1" extrusionOk="0">
                  <a:moveTo>
                    <a:pt x="16348" y="650"/>
                  </a:moveTo>
                  <a:cubicBezTo>
                    <a:pt x="14548" y="227"/>
                    <a:pt x="12748" y="-197"/>
                    <a:pt x="10702" y="99"/>
                  </a:cubicBezTo>
                  <a:cubicBezTo>
                    <a:pt x="8657" y="396"/>
                    <a:pt x="6366" y="1412"/>
                    <a:pt x="4402" y="3361"/>
                  </a:cubicBezTo>
                  <a:cubicBezTo>
                    <a:pt x="2439" y="5309"/>
                    <a:pt x="802" y="8189"/>
                    <a:pt x="230" y="10434"/>
                  </a:cubicBezTo>
                  <a:cubicBezTo>
                    <a:pt x="-343" y="12678"/>
                    <a:pt x="148" y="14288"/>
                    <a:pt x="1784" y="15262"/>
                  </a:cubicBezTo>
                  <a:cubicBezTo>
                    <a:pt x="3421" y="16236"/>
                    <a:pt x="6202" y="16575"/>
                    <a:pt x="9148" y="16109"/>
                  </a:cubicBezTo>
                  <a:cubicBezTo>
                    <a:pt x="12093" y="15643"/>
                    <a:pt x="15202" y="14372"/>
                    <a:pt x="17412" y="12594"/>
                  </a:cubicBezTo>
                  <a:cubicBezTo>
                    <a:pt x="19621" y="10815"/>
                    <a:pt x="20930" y="8528"/>
                    <a:pt x="20766" y="6537"/>
                  </a:cubicBezTo>
                  <a:cubicBezTo>
                    <a:pt x="20602" y="4547"/>
                    <a:pt x="18966" y="2852"/>
                    <a:pt x="16184" y="1836"/>
                  </a:cubicBezTo>
                  <a:cubicBezTo>
                    <a:pt x="13402" y="819"/>
                    <a:pt x="9475" y="481"/>
                    <a:pt x="6857" y="396"/>
                  </a:cubicBezTo>
                  <a:cubicBezTo>
                    <a:pt x="4239" y="311"/>
                    <a:pt x="2930" y="481"/>
                    <a:pt x="2030" y="777"/>
                  </a:cubicBezTo>
                  <a:cubicBezTo>
                    <a:pt x="1130" y="1074"/>
                    <a:pt x="639" y="1497"/>
                    <a:pt x="721" y="2302"/>
                  </a:cubicBezTo>
                  <a:cubicBezTo>
                    <a:pt x="802" y="3107"/>
                    <a:pt x="1457" y="4292"/>
                    <a:pt x="3012" y="5394"/>
                  </a:cubicBezTo>
                  <a:cubicBezTo>
                    <a:pt x="4566" y="6495"/>
                    <a:pt x="7021" y="7511"/>
                    <a:pt x="10048" y="8824"/>
                  </a:cubicBezTo>
                  <a:cubicBezTo>
                    <a:pt x="13075" y="10137"/>
                    <a:pt x="16675" y="11747"/>
                    <a:pt x="18721" y="13610"/>
                  </a:cubicBezTo>
                  <a:cubicBezTo>
                    <a:pt x="20766" y="15474"/>
                    <a:pt x="21257" y="17591"/>
                    <a:pt x="21257" y="18904"/>
                  </a:cubicBezTo>
                  <a:cubicBezTo>
                    <a:pt x="21257" y="20217"/>
                    <a:pt x="20766" y="20725"/>
                    <a:pt x="20112" y="21022"/>
                  </a:cubicBezTo>
                  <a:cubicBezTo>
                    <a:pt x="19457" y="21318"/>
                    <a:pt x="18639" y="21403"/>
                    <a:pt x="18148" y="21234"/>
                  </a:cubicBezTo>
                  <a:cubicBezTo>
                    <a:pt x="17657" y="21064"/>
                    <a:pt x="17493" y="20641"/>
                    <a:pt x="17330" y="20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325763" y="6218627"/>
              <a:ext cx="161681" cy="63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61" fill="norm" stroke="1" extrusionOk="0">
                  <a:moveTo>
                    <a:pt x="2492" y="148"/>
                  </a:moveTo>
                  <a:cubicBezTo>
                    <a:pt x="4154" y="5"/>
                    <a:pt x="5815" y="-139"/>
                    <a:pt x="8446" y="256"/>
                  </a:cubicBezTo>
                  <a:cubicBezTo>
                    <a:pt x="11077" y="650"/>
                    <a:pt x="14677" y="1583"/>
                    <a:pt x="17308" y="3234"/>
                  </a:cubicBezTo>
                  <a:cubicBezTo>
                    <a:pt x="19938" y="4884"/>
                    <a:pt x="21600" y="7252"/>
                    <a:pt x="21046" y="9620"/>
                  </a:cubicBezTo>
                  <a:cubicBezTo>
                    <a:pt x="20492" y="11989"/>
                    <a:pt x="17723" y="14357"/>
                    <a:pt x="13846" y="16330"/>
                  </a:cubicBezTo>
                  <a:cubicBezTo>
                    <a:pt x="9969" y="18304"/>
                    <a:pt x="4985" y="19882"/>
                    <a:pt x="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739007" y="6171071"/>
              <a:ext cx="424957" cy="711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2" fill="norm" stroke="1" extrusionOk="0">
                  <a:moveTo>
                    <a:pt x="6712" y="6361"/>
                  </a:moveTo>
                  <a:cubicBezTo>
                    <a:pt x="6177" y="6233"/>
                    <a:pt x="5642" y="6105"/>
                    <a:pt x="5054" y="6041"/>
                  </a:cubicBezTo>
                  <a:cubicBezTo>
                    <a:pt x="4466" y="5977"/>
                    <a:pt x="3824" y="5977"/>
                    <a:pt x="3450" y="5594"/>
                  </a:cubicBezTo>
                  <a:cubicBezTo>
                    <a:pt x="3076" y="5210"/>
                    <a:pt x="2969" y="4443"/>
                    <a:pt x="3450" y="3581"/>
                  </a:cubicBezTo>
                  <a:cubicBezTo>
                    <a:pt x="3931" y="2718"/>
                    <a:pt x="5001" y="1759"/>
                    <a:pt x="5856" y="1088"/>
                  </a:cubicBezTo>
                  <a:cubicBezTo>
                    <a:pt x="6712" y="417"/>
                    <a:pt x="7353" y="34"/>
                    <a:pt x="7727" y="2"/>
                  </a:cubicBezTo>
                  <a:cubicBezTo>
                    <a:pt x="8102" y="-30"/>
                    <a:pt x="8209" y="290"/>
                    <a:pt x="8262" y="1695"/>
                  </a:cubicBezTo>
                  <a:cubicBezTo>
                    <a:pt x="8316" y="3101"/>
                    <a:pt x="8316" y="5594"/>
                    <a:pt x="8102" y="7894"/>
                  </a:cubicBezTo>
                  <a:cubicBezTo>
                    <a:pt x="7888" y="10195"/>
                    <a:pt x="7460" y="12304"/>
                    <a:pt x="6551" y="13965"/>
                  </a:cubicBezTo>
                  <a:cubicBezTo>
                    <a:pt x="5642" y="15627"/>
                    <a:pt x="4252" y="16841"/>
                    <a:pt x="3129" y="17448"/>
                  </a:cubicBezTo>
                  <a:cubicBezTo>
                    <a:pt x="2007" y="18055"/>
                    <a:pt x="1151" y="18055"/>
                    <a:pt x="617" y="17895"/>
                  </a:cubicBezTo>
                  <a:cubicBezTo>
                    <a:pt x="82" y="17736"/>
                    <a:pt x="-132" y="17416"/>
                    <a:pt x="82" y="16745"/>
                  </a:cubicBezTo>
                  <a:cubicBezTo>
                    <a:pt x="296" y="16074"/>
                    <a:pt x="937" y="15052"/>
                    <a:pt x="2595" y="13614"/>
                  </a:cubicBezTo>
                  <a:cubicBezTo>
                    <a:pt x="4252" y="12176"/>
                    <a:pt x="6925" y="10323"/>
                    <a:pt x="9438" y="8629"/>
                  </a:cubicBezTo>
                  <a:cubicBezTo>
                    <a:pt x="11951" y="6936"/>
                    <a:pt x="14304" y="5402"/>
                    <a:pt x="15747" y="4379"/>
                  </a:cubicBezTo>
                  <a:cubicBezTo>
                    <a:pt x="17191" y="3357"/>
                    <a:pt x="17725" y="2846"/>
                    <a:pt x="17832" y="2718"/>
                  </a:cubicBezTo>
                  <a:cubicBezTo>
                    <a:pt x="17939" y="2590"/>
                    <a:pt x="17618" y="2846"/>
                    <a:pt x="16442" y="3996"/>
                  </a:cubicBezTo>
                  <a:cubicBezTo>
                    <a:pt x="15266" y="5146"/>
                    <a:pt x="13234" y="7191"/>
                    <a:pt x="11577" y="9364"/>
                  </a:cubicBezTo>
                  <a:cubicBezTo>
                    <a:pt x="9919" y="11537"/>
                    <a:pt x="8636" y="13837"/>
                    <a:pt x="8102" y="15691"/>
                  </a:cubicBezTo>
                  <a:cubicBezTo>
                    <a:pt x="7567" y="17544"/>
                    <a:pt x="7781" y="18950"/>
                    <a:pt x="8048" y="19813"/>
                  </a:cubicBezTo>
                  <a:cubicBezTo>
                    <a:pt x="8316" y="20675"/>
                    <a:pt x="8636" y="20995"/>
                    <a:pt x="9171" y="21219"/>
                  </a:cubicBezTo>
                  <a:cubicBezTo>
                    <a:pt x="9706" y="21442"/>
                    <a:pt x="10454" y="21570"/>
                    <a:pt x="11310" y="21410"/>
                  </a:cubicBezTo>
                  <a:cubicBezTo>
                    <a:pt x="12165" y="21250"/>
                    <a:pt x="13127" y="20803"/>
                    <a:pt x="13769" y="20228"/>
                  </a:cubicBezTo>
                  <a:cubicBezTo>
                    <a:pt x="14411" y="19653"/>
                    <a:pt x="14731" y="18950"/>
                    <a:pt x="14518" y="18375"/>
                  </a:cubicBezTo>
                  <a:cubicBezTo>
                    <a:pt x="14304" y="17800"/>
                    <a:pt x="13555" y="17352"/>
                    <a:pt x="13020" y="16969"/>
                  </a:cubicBezTo>
                  <a:cubicBezTo>
                    <a:pt x="12486" y="16585"/>
                    <a:pt x="12165" y="16266"/>
                    <a:pt x="12165" y="15978"/>
                  </a:cubicBezTo>
                  <a:cubicBezTo>
                    <a:pt x="12165" y="15691"/>
                    <a:pt x="12486" y="15435"/>
                    <a:pt x="14090" y="14988"/>
                  </a:cubicBezTo>
                  <a:cubicBezTo>
                    <a:pt x="15694" y="14540"/>
                    <a:pt x="18581" y="13901"/>
                    <a:pt x="21468" y="13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589413" y="6273800"/>
              <a:ext cx="69851" cy="37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0"/>
                  </a:moveTo>
                  <a:cubicBezTo>
                    <a:pt x="18327" y="1086"/>
                    <a:pt x="15055" y="2172"/>
                    <a:pt x="13091" y="4585"/>
                  </a:cubicBezTo>
                  <a:cubicBezTo>
                    <a:pt x="11127" y="6999"/>
                    <a:pt x="10473" y="10740"/>
                    <a:pt x="10145" y="13515"/>
                  </a:cubicBezTo>
                  <a:cubicBezTo>
                    <a:pt x="9818" y="16291"/>
                    <a:pt x="9818" y="18101"/>
                    <a:pt x="9164" y="19368"/>
                  </a:cubicBezTo>
                  <a:cubicBezTo>
                    <a:pt x="8509" y="20635"/>
                    <a:pt x="7200" y="21359"/>
                    <a:pt x="5564" y="21479"/>
                  </a:cubicBezTo>
                  <a:cubicBezTo>
                    <a:pt x="3927" y="21600"/>
                    <a:pt x="1964" y="21117"/>
                    <a:pt x="0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570363" y="6262290"/>
              <a:ext cx="279373" cy="36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04" fill="norm" stroke="1" extrusionOk="0">
                  <a:moveTo>
                    <a:pt x="0" y="18390"/>
                  </a:moveTo>
                  <a:cubicBezTo>
                    <a:pt x="0" y="17134"/>
                    <a:pt x="0" y="15878"/>
                    <a:pt x="893" y="14874"/>
                  </a:cubicBezTo>
                  <a:cubicBezTo>
                    <a:pt x="1786" y="13869"/>
                    <a:pt x="3573" y="13116"/>
                    <a:pt x="6415" y="11671"/>
                  </a:cubicBezTo>
                  <a:cubicBezTo>
                    <a:pt x="9257" y="10227"/>
                    <a:pt x="13155" y="8092"/>
                    <a:pt x="15753" y="6209"/>
                  </a:cubicBezTo>
                  <a:cubicBezTo>
                    <a:pt x="18352" y="4325"/>
                    <a:pt x="19651" y="2692"/>
                    <a:pt x="20463" y="1562"/>
                  </a:cubicBezTo>
                  <a:cubicBezTo>
                    <a:pt x="21275" y="432"/>
                    <a:pt x="21600" y="-196"/>
                    <a:pt x="21356" y="55"/>
                  </a:cubicBezTo>
                  <a:cubicBezTo>
                    <a:pt x="21113" y="306"/>
                    <a:pt x="20301" y="1437"/>
                    <a:pt x="19164" y="3634"/>
                  </a:cubicBezTo>
                  <a:cubicBezTo>
                    <a:pt x="18027" y="5832"/>
                    <a:pt x="16565" y="9097"/>
                    <a:pt x="15835" y="12237"/>
                  </a:cubicBezTo>
                  <a:cubicBezTo>
                    <a:pt x="15104" y="15376"/>
                    <a:pt x="15104" y="18390"/>
                    <a:pt x="15104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857486" y="6540500"/>
              <a:ext cx="89539" cy="8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185" fill="norm" stroke="1" extrusionOk="0">
                  <a:moveTo>
                    <a:pt x="9991" y="0"/>
                  </a:moveTo>
                  <a:cubicBezTo>
                    <a:pt x="6555" y="3600"/>
                    <a:pt x="3118" y="7200"/>
                    <a:pt x="1400" y="10286"/>
                  </a:cubicBezTo>
                  <a:cubicBezTo>
                    <a:pt x="-318" y="13371"/>
                    <a:pt x="-318" y="15943"/>
                    <a:pt x="664" y="18000"/>
                  </a:cubicBezTo>
                  <a:cubicBezTo>
                    <a:pt x="1646" y="20057"/>
                    <a:pt x="3609" y="21600"/>
                    <a:pt x="7046" y="21086"/>
                  </a:cubicBezTo>
                  <a:cubicBezTo>
                    <a:pt x="10482" y="20571"/>
                    <a:pt x="15391" y="18000"/>
                    <a:pt x="18091" y="15429"/>
                  </a:cubicBezTo>
                  <a:cubicBezTo>
                    <a:pt x="20791" y="12857"/>
                    <a:pt x="21282" y="10286"/>
                    <a:pt x="20300" y="8229"/>
                  </a:cubicBezTo>
                  <a:cubicBezTo>
                    <a:pt x="19318" y="6171"/>
                    <a:pt x="16864" y="4629"/>
                    <a:pt x="13918" y="3857"/>
                  </a:cubicBezTo>
                  <a:cubicBezTo>
                    <a:pt x="10973" y="3086"/>
                    <a:pt x="7537" y="3086"/>
                    <a:pt x="41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421757" y="6197600"/>
              <a:ext cx="82620" cy="44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534" fill="norm" stroke="1" extrusionOk="0">
                  <a:moveTo>
                    <a:pt x="14101" y="0"/>
                  </a:moveTo>
                  <a:cubicBezTo>
                    <a:pt x="9887" y="3668"/>
                    <a:pt x="5672" y="7336"/>
                    <a:pt x="3038" y="10494"/>
                  </a:cubicBezTo>
                  <a:cubicBezTo>
                    <a:pt x="404" y="13653"/>
                    <a:pt x="-650" y="16302"/>
                    <a:pt x="404" y="18034"/>
                  </a:cubicBezTo>
                  <a:cubicBezTo>
                    <a:pt x="1457" y="19766"/>
                    <a:pt x="4618" y="20581"/>
                    <a:pt x="7516" y="21040"/>
                  </a:cubicBezTo>
                  <a:cubicBezTo>
                    <a:pt x="10413" y="21498"/>
                    <a:pt x="13048" y="21600"/>
                    <a:pt x="15418" y="21498"/>
                  </a:cubicBezTo>
                  <a:cubicBezTo>
                    <a:pt x="17789" y="21396"/>
                    <a:pt x="19896" y="21091"/>
                    <a:pt x="20423" y="20530"/>
                  </a:cubicBezTo>
                  <a:cubicBezTo>
                    <a:pt x="20950" y="19970"/>
                    <a:pt x="19896" y="19155"/>
                    <a:pt x="18843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344883" y="6432651"/>
              <a:ext cx="705031" cy="19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51" fill="norm" stroke="1" extrusionOk="0">
                  <a:moveTo>
                    <a:pt x="976" y="7109"/>
                  </a:moveTo>
                  <a:cubicBezTo>
                    <a:pt x="458" y="5922"/>
                    <a:pt x="-59" y="4736"/>
                    <a:pt x="6" y="3786"/>
                  </a:cubicBezTo>
                  <a:cubicBezTo>
                    <a:pt x="70" y="2837"/>
                    <a:pt x="717" y="2125"/>
                    <a:pt x="1784" y="1650"/>
                  </a:cubicBezTo>
                  <a:cubicBezTo>
                    <a:pt x="2851" y="1175"/>
                    <a:pt x="4339" y="938"/>
                    <a:pt x="5373" y="1531"/>
                  </a:cubicBezTo>
                  <a:cubicBezTo>
                    <a:pt x="6408" y="2125"/>
                    <a:pt x="6990" y="3549"/>
                    <a:pt x="7313" y="5448"/>
                  </a:cubicBezTo>
                  <a:cubicBezTo>
                    <a:pt x="7637" y="7347"/>
                    <a:pt x="7701" y="9720"/>
                    <a:pt x="7604" y="11500"/>
                  </a:cubicBezTo>
                  <a:cubicBezTo>
                    <a:pt x="7507" y="13281"/>
                    <a:pt x="7249" y="14467"/>
                    <a:pt x="6958" y="15298"/>
                  </a:cubicBezTo>
                  <a:cubicBezTo>
                    <a:pt x="6667" y="16129"/>
                    <a:pt x="6343" y="16604"/>
                    <a:pt x="6149" y="16010"/>
                  </a:cubicBezTo>
                  <a:cubicBezTo>
                    <a:pt x="5955" y="15417"/>
                    <a:pt x="5891" y="13755"/>
                    <a:pt x="5988" y="11856"/>
                  </a:cubicBezTo>
                  <a:cubicBezTo>
                    <a:pt x="6085" y="9958"/>
                    <a:pt x="6343" y="7821"/>
                    <a:pt x="6828" y="6041"/>
                  </a:cubicBezTo>
                  <a:cubicBezTo>
                    <a:pt x="7313" y="4261"/>
                    <a:pt x="8025" y="2837"/>
                    <a:pt x="8639" y="2006"/>
                  </a:cubicBezTo>
                  <a:cubicBezTo>
                    <a:pt x="9254" y="1175"/>
                    <a:pt x="9771" y="938"/>
                    <a:pt x="10062" y="1531"/>
                  </a:cubicBezTo>
                  <a:cubicBezTo>
                    <a:pt x="10353" y="2125"/>
                    <a:pt x="10418" y="3549"/>
                    <a:pt x="10385" y="4854"/>
                  </a:cubicBezTo>
                  <a:cubicBezTo>
                    <a:pt x="10353" y="6160"/>
                    <a:pt x="10224" y="7347"/>
                    <a:pt x="10127" y="8533"/>
                  </a:cubicBezTo>
                  <a:cubicBezTo>
                    <a:pt x="10030" y="9720"/>
                    <a:pt x="9965" y="10907"/>
                    <a:pt x="10094" y="11382"/>
                  </a:cubicBezTo>
                  <a:cubicBezTo>
                    <a:pt x="10224" y="11856"/>
                    <a:pt x="10547" y="11619"/>
                    <a:pt x="10838" y="11144"/>
                  </a:cubicBezTo>
                  <a:cubicBezTo>
                    <a:pt x="11129" y="10670"/>
                    <a:pt x="11388" y="9958"/>
                    <a:pt x="11776" y="9008"/>
                  </a:cubicBezTo>
                  <a:cubicBezTo>
                    <a:pt x="12164" y="8059"/>
                    <a:pt x="12681" y="6872"/>
                    <a:pt x="12940" y="7109"/>
                  </a:cubicBezTo>
                  <a:cubicBezTo>
                    <a:pt x="13198" y="7347"/>
                    <a:pt x="13198" y="9008"/>
                    <a:pt x="13328" y="10432"/>
                  </a:cubicBezTo>
                  <a:cubicBezTo>
                    <a:pt x="13457" y="11856"/>
                    <a:pt x="13716" y="13043"/>
                    <a:pt x="14007" y="13755"/>
                  </a:cubicBezTo>
                  <a:cubicBezTo>
                    <a:pt x="14298" y="14467"/>
                    <a:pt x="14621" y="14705"/>
                    <a:pt x="15203" y="13993"/>
                  </a:cubicBezTo>
                  <a:cubicBezTo>
                    <a:pt x="15785" y="13281"/>
                    <a:pt x="16626" y="11619"/>
                    <a:pt x="17240" y="9602"/>
                  </a:cubicBezTo>
                  <a:cubicBezTo>
                    <a:pt x="17855" y="7584"/>
                    <a:pt x="18243" y="5210"/>
                    <a:pt x="18437" y="3430"/>
                  </a:cubicBezTo>
                  <a:cubicBezTo>
                    <a:pt x="18631" y="1650"/>
                    <a:pt x="18631" y="463"/>
                    <a:pt x="18437" y="107"/>
                  </a:cubicBezTo>
                  <a:cubicBezTo>
                    <a:pt x="18243" y="-249"/>
                    <a:pt x="17855" y="226"/>
                    <a:pt x="17240" y="2362"/>
                  </a:cubicBezTo>
                  <a:cubicBezTo>
                    <a:pt x="16626" y="4498"/>
                    <a:pt x="15785" y="8296"/>
                    <a:pt x="15365" y="10907"/>
                  </a:cubicBezTo>
                  <a:cubicBezTo>
                    <a:pt x="14945" y="13518"/>
                    <a:pt x="14945" y="14942"/>
                    <a:pt x="15721" y="16366"/>
                  </a:cubicBezTo>
                  <a:cubicBezTo>
                    <a:pt x="16497" y="17791"/>
                    <a:pt x="18049" y="19215"/>
                    <a:pt x="19148" y="20046"/>
                  </a:cubicBezTo>
                  <a:cubicBezTo>
                    <a:pt x="20248" y="20876"/>
                    <a:pt x="20894" y="21114"/>
                    <a:pt x="21541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3402536" y="6245450"/>
              <a:ext cx="98228" cy="38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10" fill="norm" stroke="1" extrusionOk="0">
                  <a:moveTo>
                    <a:pt x="15483" y="2997"/>
                  </a:moveTo>
                  <a:cubicBezTo>
                    <a:pt x="15033" y="2407"/>
                    <a:pt x="14583" y="1817"/>
                    <a:pt x="13683" y="1167"/>
                  </a:cubicBezTo>
                  <a:cubicBezTo>
                    <a:pt x="12783" y="518"/>
                    <a:pt x="11433" y="-190"/>
                    <a:pt x="9408" y="46"/>
                  </a:cubicBezTo>
                  <a:cubicBezTo>
                    <a:pt x="7383" y="282"/>
                    <a:pt x="4683" y="1462"/>
                    <a:pt x="2658" y="3764"/>
                  </a:cubicBezTo>
                  <a:cubicBezTo>
                    <a:pt x="633" y="6066"/>
                    <a:pt x="-717" y="9489"/>
                    <a:pt x="408" y="12440"/>
                  </a:cubicBezTo>
                  <a:cubicBezTo>
                    <a:pt x="1533" y="15390"/>
                    <a:pt x="5133" y="17869"/>
                    <a:pt x="8958" y="19285"/>
                  </a:cubicBezTo>
                  <a:cubicBezTo>
                    <a:pt x="12783" y="20702"/>
                    <a:pt x="16833" y="21056"/>
                    <a:pt x="20883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3589663" y="6375400"/>
              <a:ext cx="2222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2215"/>
                    <a:pt x="6583" y="4431"/>
                    <a:pt x="9977" y="7569"/>
                  </a:cubicBezTo>
                  <a:cubicBezTo>
                    <a:pt x="13371" y="10708"/>
                    <a:pt x="16869" y="14769"/>
                    <a:pt x="18823" y="17262"/>
                  </a:cubicBezTo>
                  <a:cubicBezTo>
                    <a:pt x="20777" y="19754"/>
                    <a:pt x="21189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642579" y="6362700"/>
              <a:ext cx="156635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78" y="4114"/>
                    <a:pt x="8757" y="8229"/>
                    <a:pt x="4962" y="11571"/>
                  </a:cubicBezTo>
                  <a:cubicBezTo>
                    <a:pt x="1168" y="14914"/>
                    <a:pt x="0" y="17486"/>
                    <a:pt x="0" y="19029"/>
                  </a:cubicBezTo>
                  <a:cubicBezTo>
                    <a:pt x="0" y="20571"/>
                    <a:pt x="1168" y="21086"/>
                    <a:pt x="2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4084963" y="6318250"/>
              <a:ext cx="127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49"/>
                    <a:pt x="14400" y="9698"/>
                    <a:pt x="10800" y="13298"/>
                  </a:cubicBezTo>
                  <a:cubicBezTo>
                    <a:pt x="7200" y="16898"/>
                    <a:pt x="3600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3938913" y="6553200"/>
              <a:ext cx="292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6200"/>
                    <a:pt x="8765" y="10800"/>
                    <a:pt x="12365" y="7200"/>
                  </a:cubicBezTo>
                  <a:cubicBezTo>
                    <a:pt x="15965" y="3600"/>
                    <a:pt x="1878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4262763" y="6305550"/>
              <a:ext cx="1587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4950"/>
                    <a:pt x="9792" y="9900"/>
                    <a:pt x="13392" y="13500"/>
                  </a:cubicBezTo>
                  <a:cubicBezTo>
                    <a:pt x="16992" y="17100"/>
                    <a:pt x="19296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4351662" y="6375400"/>
              <a:ext cx="1524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229"/>
                    <a:pt x="16200" y="2459"/>
                    <a:pt x="12900" y="5005"/>
                  </a:cubicBezTo>
                  <a:cubicBezTo>
                    <a:pt x="9600" y="7551"/>
                    <a:pt x="5700" y="11415"/>
                    <a:pt x="3450" y="14400"/>
                  </a:cubicBezTo>
                  <a:cubicBezTo>
                    <a:pt x="1200" y="17385"/>
                    <a:pt x="600" y="19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4504062" y="6248400"/>
              <a:ext cx="103718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92" y="0"/>
                  </a:moveTo>
                  <a:cubicBezTo>
                    <a:pt x="19396" y="2238"/>
                    <a:pt x="21600" y="4476"/>
                    <a:pt x="21600" y="7200"/>
                  </a:cubicBezTo>
                  <a:cubicBezTo>
                    <a:pt x="21600" y="9924"/>
                    <a:pt x="19396" y="13135"/>
                    <a:pt x="15429" y="15616"/>
                  </a:cubicBezTo>
                  <a:cubicBezTo>
                    <a:pt x="11461" y="18097"/>
                    <a:pt x="5731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4694562" y="6705600"/>
              <a:ext cx="50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5280209" y="6240159"/>
              <a:ext cx="279950" cy="4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65" fill="norm" stroke="1" extrusionOk="0">
                  <a:moveTo>
                    <a:pt x="21168" y="1907"/>
                  </a:moveTo>
                  <a:cubicBezTo>
                    <a:pt x="21329" y="1200"/>
                    <a:pt x="21490" y="494"/>
                    <a:pt x="20926" y="191"/>
                  </a:cubicBezTo>
                  <a:cubicBezTo>
                    <a:pt x="20362" y="-112"/>
                    <a:pt x="19072" y="-11"/>
                    <a:pt x="17138" y="191"/>
                  </a:cubicBezTo>
                  <a:cubicBezTo>
                    <a:pt x="15203" y="393"/>
                    <a:pt x="12624" y="695"/>
                    <a:pt x="10609" y="1200"/>
                  </a:cubicBezTo>
                  <a:cubicBezTo>
                    <a:pt x="8594" y="1705"/>
                    <a:pt x="7144" y="2411"/>
                    <a:pt x="5935" y="4380"/>
                  </a:cubicBezTo>
                  <a:cubicBezTo>
                    <a:pt x="4726" y="6348"/>
                    <a:pt x="3759" y="9578"/>
                    <a:pt x="2791" y="12303"/>
                  </a:cubicBezTo>
                  <a:cubicBezTo>
                    <a:pt x="1824" y="15028"/>
                    <a:pt x="857" y="17249"/>
                    <a:pt x="374" y="18662"/>
                  </a:cubicBezTo>
                  <a:cubicBezTo>
                    <a:pt x="-110" y="20075"/>
                    <a:pt x="-110" y="20681"/>
                    <a:pt x="293" y="21034"/>
                  </a:cubicBezTo>
                  <a:cubicBezTo>
                    <a:pt x="696" y="21387"/>
                    <a:pt x="1502" y="21488"/>
                    <a:pt x="4000" y="21185"/>
                  </a:cubicBezTo>
                  <a:cubicBezTo>
                    <a:pt x="6499" y="20882"/>
                    <a:pt x="10690" y="20176"/>
                    <a:pt x="13108" y="19671"/>
                  </a:cubicBezTo>
                  <a:cubicBezTo>
                    <a:pt x="15526" y="19167"/>
                    <a:pt x="16171" y="18864"/>
                    <a:pt x="16815" y="18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5323212" y="6521450"/>
              <a:ext cx="139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4400"/>
                    <a:pt x="1964" y="7200"/>
                    <a:pt x="5564" y="3600"/>
                  </a:cubicBezTo>
                  <a:cubicBezTo>
                    <a:pt x="9164" y="0"/>
                    <a:pt x="153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5589912" y="6553200"/>
              <a:ext cx="444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60"/>
                    <a:pt x="7200" y="9120"/>
                    <a:pt x="3600" y="12720"/>
                  </a:cubicBezTo>
                  <a:cubicBezTo>
                    <a:pt x="0" y="16320"/>
                    <a:pt x="0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5716912" y="659765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00"/>
                    <a:pt x="7200" y="11400"/>
                    <a:pt x="3600" y="15000"/>
                  </a:cubicBezTo>
                  <a:cubicBezTo>
                    <a:pt x="0" y="18600"/>
                    <a:pt x="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5994799" y="6457949"/>
              <a:ext cx="420614" cy="14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55" fill="norm" stroke="1" extrusionOk="0">
                  <a:moveTo>
                    <a:pt x="2669" y="19059"/>
                  </a:moveTo>
                  <a:cubicBezTo>
                    <a:pt x="1805" y="20329"/>
                    <a:pt x="941" y="21600"/>
                    <a:pt x="455" y="21441"/>
                  </a:cubicBezTo>
                  <a:cubicBezTo>
                    <a:pt x="-31" y="21282"/>
                    <a:pt x="-139" y="19694"/>
                    <a:pt x="185" y="16835"/>
                  </a:cubicBezTo>
                  <a:cubicBezTo>
                    <a:pt x="509" y="13976"/>
                    <a:pt x="1265" y="9847"/>
                    <a:pt x="2237" y="7147"/>
                  </a:cubicBezTo>
                  <a:cubicBezTo>
                    <a:pt x="3209" y="4447"/>
                    <a:pt x="4397" y="3176"/>
                    <a:pt x="5639" y="4606"/>
                  </a:cubicBezTo>
                  <a:cubicBezTo>
                    <a:pt x="6881" y="6035"/>
                    <a:pt x="8177" y="10165"/>
                    <a:pt x="9203" y="13341"/>
                  </a:cubicBezTo>
                  <a:cubicBezTo>
                    <a:pt x="10229" y="16518"/>
                    <a:pt x="10985" y="18741"/>
                    <a:pt x="11687" y="19853"/>
                  </a:cubicBezTo>
                  <a:cubicBezTo>
                    <a:pt x="12389" y="20965"/>
                    <a:pt x="13037" y="20965"/>
                    <a:pt x="14117" y="19376"/>
                  </a:cubicBezTo>
                  <a:cubicBezTo>
                    <a:pt x="15197" y="17788"/>
                    <a:pt x="16709" y="14612"/>
                    <a:pt x="18005" y="11118"/>
                  </a:cubicBezTo>
                  <a:cubicBezTo>
                    <a:pt x="19301" y="7624"/>
                    <a:pt x="20381" y="3812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6783712" y="6125385"/>
              <a:ext cx="247677" cy="40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88" fill="norm" stroke="1" extrusionOk="0">
                  <a:moveTo>
                    <a:pt x="0" y="2488"/>
                  </a:moveTo>
                  <a:cubicBezTo>
                    <a:pt x="2178" y="1475"/>
                    <a:pt x="4356" y="463"/>
                    <a:pt x="7079" y="125"/>
                  </a:cubicBezTo>
                  <a:cubicBezTo>
                    <a:pt x="9802" y="-212"/>
                    <a:pt x="13069" y="125"/>
                    <a:pt x="15610" y="1194"/>
                  </a:cubicBezTo>
                  <a:cubicBezTo>
                    <a:pt x="18151" y="2263"/>
                    <a:pt x="19966" y="4063"/>
                    <a:pt x="20783" y="5750"/>
                  </a:cubicBezTo>
                  <a:cubicBezTo>
                    <a:pt x="21600" y="7438"/>
                    <a:pt x="21418" y="9013"/>
                    <a:pt x="19422" y="10869"/>
                  </a:cubicBezTo>
                  <a:cubicBezTo>
                    <a:pt x="17425" y="12725"/>
                    <a:pt x="13613" y="14863"/>
                    <a:pt x="11254" y="16213"/>
                  </a:cubicBezTo>
                  <a:cubicBezTo>
                    <a:pt x="8894" y="17563"/>
                    <a:pt x="7987" y="18125"/>
                    <a:pt x="7896" y="18857"/>
                  </a:cubicBezTo>
                  <a:cubicBezTo>
                    <a:pt x="7805" y="19588"/>
                    <a:pt x="8531" y="20488"/>
                    <a:pt x="9257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6828154" y="6724650"/>
              <a:ext cx="95843" cy="4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288" fill="norm" stroke="1" extrusionOk="0">
                  <a:moveTo>
                    <a:pt x="8102" y="0"/>
                  </a:moveTo>
                  <a:cubicBezTo>
                    <a:pt x="5852" y="0"/>
                    <a:pt x="3602" y="0"/>
                    <a:pt x="2027" y="2571"/>
                  </a:cubicBezTo>
                  <a:cubicBezTo>
                    <a:pt x="452" y="5143"/>
                    <a:pt x="-448" y="10286"/>
                    <a:pt x="227" y="13886"/>
                  </a:cubicBezTo>
                  <a:cubicBezTo>
                    <a:pt x="902" y="17486"/>
                    <a:pt x="3152" y="19543"/>
                    <a:pt x="5402" y="20571"/>
                  </a:cubicBezTo>
                  <a:cubicBezTo>
                    <a:pt x="7652" y="21600"/>
                    <a:pt x="9902" y="21600"/>
                    <a:pt x="11927" y="20057"/>
                  </a:cubicBezTo>
                  <a:cubicBezTo>
                    <a:pt x="13952" y="18514"/>
                    <a:pt x="15752" y="15429"/>
                    <a:pt x="17552" y="11829"/>
                  </a:cubicBezTo>
                  <a:cubicBezTo>
                    <a:pt x="19352" y="8229"/>
                    <a:pt x="21152" y="4114"/>
                    <a:pt x="20027" y="2057"/>
                  </a:cubicBezTo>
                  <a:cubicBezTo>
                    <a:pt x="18902" y="0"/>
                    <a:pt x="14852" y="0"/>
                    <a:pt x="11027" y="514"/>
                  </a:cubicBezTo>
                  <a:cubicBezTo>
                    <a:pt x="7202" y="1029"/>
                    <a:pt x="3602" y="2057"/>
                    <a:pt x="2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7690046" y="6232439"/>
              <a:ext cx="302579" cy="36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42" fill="norm" stroke="1" extrusionOk="0">
                  <a:moveTo>
                    <a:pt x="4590" y="195"/>
                  </a:moveTo>
                  <a:cubicBezTo>
                    <a:pt x="4590" y="4489"/>
                    <a:pt x="4590" y="8784"/>
                    <a:pt x="4292" y="12131"/>
                  </a:cubicBezTo>
                  <a:cubicBezTo>
                    <a:pt x="3994" y="15479"/>
                    <a:pt x="3398" y="17879"/>
                    <a:pt x="3026" y="19395"/>
                  </a:cubicBezTo>
                  <a:cubicBezTo>
                    <a:pt x="2653" y="20910"/>
                    <a:pt x="2504" y="21542"/>
                    <a:pt x="2057" y="21542"/>
                  </a:cubicBezTo>
                  <a:cubicBezTo>
                    <a:pt x="1611" y="21542"/>
                    <a:pt x="866" y="20910"/>
                    <a:pt x="419" y="20089"/>
                  </a:cubicBezTo>
                  <a:cubicBezTo>
                    <a:pt x="-28" y="19268"/>
                    <a:pt x="-177" y="18258"/>
                    <a:pt x="270" y="17689"/>
                  </a:cubicBezTo>
                  <a:cubicBezTo>
                    <a:pt x="717" y="17121"/>
                    <a:pt x="1760" y="16995"/>
                    <a:pt x="3622" y="16110"/>
                  </a:cubicBezTo>
                  <a:cubicBezTo>
                    <a:pt x="5484" y="15226"/>
                    <a:pt x="8165" y="13584"/>
                    <a:pt x="10995" y="10931"/>
                  </a:cubicBezTo>
                  <a:cubicBezTo>
                    <a:pt x="13826" y="8279"/>
                    <a:pt x="16805" y="4616"/>
                    <a:pt x="18593" y="2531"/>
                  </a:cubicBezTo>
                  <a:cubicBezTo>
                    <a:pt x="20380" y="447"/>
                    <a:pt x="20976" y="-58"/>
                    <a:pt x="21200" y="5"/>
                  </a:cubicBezTo>
                  <a:cubicBezTo>
                    <a:pt x="21423" y="68"/>
                    <a:pt x="21274" y="700"/>
                    <a:pt x="20529" y="3037"/>
                  </a:cubicBezTo>
                  <a:cubicBezTo>
                    <a:pt x="19784" y="5374"/>
                    <a:pt x="18444" y="9416"/>
                    <a:pt x="17848" y="12321"/>
                  </a:cubicBezTo>
                  <a:cubicBezTo>
                    <a:pt x="17252" y="15226"/>
                    <a:pt x="17401" y="16995"/>
                    <a:pt x="17550" y="18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7990229" y="6445250"/>
              <a:ext cx="50785" cy="8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0828" fill="norm" stroke="1" extrusionOk="0">
                  <a:moveTo>
                    <a:pt x="20729" y="0"/>
                  </a:moveTo>
                  <a:cubicBezTo>
                    <a:pt x="14681" y="3516"/>
                    <a:pt x="8633" y="7033"/>
                    <a:pt x="4745" y="10800"/>
                  </a:cubicBezTo>
                  <a:cubicBezTo>
                    <a:pt x="857" y="14567"/>
                    <a:pt x="-871" y="18586"/>
                    <a:pt x="425" y="20093"/>
                  </a:cubicBezTo>
                  <a:cubicBezTo>
                    <a:pt x="1721" y="21600"/>
                    <a:pt x="6041" y="20595"/>
                    <a:pt x="9497" y="18837"/>
                  </a:cubicBezTo>
                  <a:cubicBezTo>
                    <a:pt x="12953" y="17079"/>
                    <a:pt x="15545" y="14567"/>
                    <a:pt x="17273" y="12056"/>
                  </a:cubicBezTo>
                  <a:cubicBezTo>
                    <a:pt x="19001" y="9544"/>
                    <a:pt x="19865" y="7033"/>
                    <a:pt x="19001" y="6279"/>
                  </a:cubicBezTo>
                  <a:cubicBezTo>
                    <a:pt x="18137" y="5526"/>
                    <a:pt x="15545" y="6530"/>
                    <a:pt x="12953" y="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8072762" y="6438900"/>
              <a:ext cx="146635" cy="10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30" fill="norm" stroke="1" extrusionOk="0">
                  <a:moveTo>
                    <a:pt x="0" y="5082"/>
                  </a:moveTo>
                  <a:cubicBezTo>
                    <a:pt x="608" y="7200"/>
                    <a:pt x="1217" y="9318"/>
                    <a:pt x="1521" y="11435"/>
                  </a:cubicBezTo>
                  <a:cubicBezTo>
                    <a:pt x="1825" y="13553"/>
                    <a:pt x="1825" y="15671"/>
                    <a:pt x="2586" y="15671"/>
                  </a:cubicBezTo>
                  <a:cubicBezTo>
                    <a:pt x="3346" y="15671"/>
                    <a:pt x="4868" y="13553"/>
                    <a:pt x="6389" y="13765"/>
                  </a:cubicBezTo>
                  <a:cubicBezTo>
                    <a:pt x="7910" y="13976"/>
                    <a:pt x="9431" y="16518"/>
                    <a:pt x="10800" y="18424"/>
                  </a:cubicBezTo>
                  <a:cubicBezTo>
                    <a:pt x="12169" y="20329"/>
                    <a:pt x="13386" y="21600"/>
                    <a:pt x="15363" y="20965"/>
                  </a:cubicBezTo>
                  <a:cubicBezTo>
                    <a:pt x="17341" y="20329"/>
                    <a:pt x="20079" y="17788"/>
                    <a:pt x="20839" y="13976"/>
                  </a:cubicBezTo>
                  <a:cubicBezTo>
                    <a:pt x="21600" y="10165"/>
                    <a:pt x="20383" y="5082"/>
                    <a:pt x="191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523612" y="647700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536312" y="6363695"/>
              <a:ext cx="38101" cy="7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2" fill="norm" stroke="1" extrusionOk="0">
                  <a:moveTo>
                    <a:pt x="0" y="20742"/>
                  </a:moveTo>
                  <a:cubicBezTo>
                    <a:pt x="0" y="17823"/>
                    <a:pt x="0" y="14904"/>
                    <a:pt x="0" y="11110"/>
                  </a:cubicBezTo>
                  <a:cubicBezTo>
                    <a:pt x="0" y="7315"/>
                    <a:pt x="0" y="2645"/>
                    <a:pt x="3600" y="893"/>
                  </a:cubicBezTo>
                  <a:cubicBezTo>
                    <a:pt x="7200" y="-858"/>
                    <a:pt x="14400" y="310"/>
                    <a:pt x="21600" y="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8608671" y="6382307"/>
              <a:ext cx="91420" cy="15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523" fill="norm" stroke="1" extrusionOk="0">
                  <a:moveTo>
                    <a:pt x="19591" y="799"/>
                  </a:moveTo>
                  <a:cubicBezTo>
                    <a:pt x="17191" y="507"/>
                    <a:pt x="14791" y="215"/>
                    <a:pt x="11431" y="69"/>
                  </a:cubicBezTo>
                  <a:cubicBezTo>
                    <a:pt x="8071" y="-77"/>
                    <a:pt x="3751" y="-77"/>
                    <a:pt x="1591" y="945"/>
                  </a:cubicBezTo>
                  <a:cubicBezTo>
                    <a:pt x="-569" y="1966"/>
                    <a:pt x="-569" y="4009"/>
                    <a:pt x="1831" y="6199"/>
                  </a:cubicBezTo>
                  <a:cubicBezTo>
                    <a:pt x="4231" y="8388"/>
                    <a:pt x="9031" y="10723"/>
                    <a:pt x="12631" y="12474"/>
                  </a:cubicBezTo>
                  <a:cubicBezTo>
                    <a:pt x="16231" y="14226"/>
                    <a:pt x="18631" y="15393"/>
                    <a:pt x="19831" y="16707"/>
                  </a:cubicBezTo>
                  <a:cubicBezTo>
                    <a:pt x="21031" y="18020"/>
                    <a:pt x="21031" y="19480"/>
                    <a:pt x="19831" y="20355"/>
                  </a:cubicBezTo>
                  <a:cubicBezTo>
                    <a:pt x="18631" y="21231"/>
                    <a:pt x="16231" y="21523"/>
                    <a:pt x="13831" y="21523"/>
                  </a:cubicBezTo>
                  <a:cubicBezTo>
                    <a:pt x="11431" y="21523"/>
                    <a:pt x="9031" y="21231"/>
                    <a:pt x="7591" y="20355"/>
                  </a:cubicBezTo>
                  <a:cubicBezTo>
                    <a:pt x="6151" y="19480"/>
                    <a:pt x="5671" y="18020"/>
                    <a:pt x="5191" y="16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8899732" y="6269730"/>
              <a:ext cx="227132" cy="23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012" fill="norm" stroke="1" extrusionOk="0">
                  <a:moveTo>
                    <a:pt x="21071" y="2088"/>
                  </a:moveTo>
                  <a:cubicBezTo>
                    <a:pt x="18126" y="750"/>
                    <a:pt x="15180" y="-588"/>
                    <a:pt x="11842" y="272"/>
                  </a:cubicBezTo>
                  <a:cubicBezTo>
                    <a:pt x="8504" y="1132"/>
                    <a:pt x="4773" y="4191"/>
                    <a:pt x="2515" y="7345"/>
                  </a:cubicBezTo>
                  <a:cubicBezTo>
                    <a:pt x="256" y="10499"/>
                    <a:pt x="-529" y="13748"/>
                    <a:pt x="355" y="16042"/>
                  </a:cubicBezTo>
                  <a:cubicBezTo>
                    <a:pt x="1238" y="18336"/>
                    <a:pt x="3791" y="19674"/>
                    <a:pt x="6246" y="20343"/>
                  </a:cubicBezTo>
                  <a:cubicBezTo>
                    <a:pt x="8700" y="21012"/>
                    <a:pt x="11056" y="21012"/>
                    <a:pt x="13413" y="2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8904612" y="6388100"/>
              <a:ext cx="171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00" y="21600"/>
                  </a:moveTo>
                  <a:cubicBezTo>
                    <a:pt x="1600" y="15600"/>
                    <a:pt x="0" y="9600"/>
                    <a:pt x="0" y="6000"/>
                  </a:cubicBezTo>
                  <a:cubicBezTo>
                    <a:pt x="0" y="2400"/>
                    <a:pt x="1600" y="1200"/>
                    <a:pt x="5467" y="600"/>
                  </a:cubicBezTo>
                  <a:cubicBezTo>
                    <a:pt x="9333" y="0"/>
                    <a:pt x="154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9108176" y="6457950"/>
              <a:ext cx="3138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950"/>
                    <a:pt x="3818" y="9900"/>
                    <a:pt x="1118" y="13500"/>
                  </a:cubicBezTo>
                  <a:cubicBezTo>
                    <a:pt x="-1582" y="17100"/>
                    <a:pt x="1118" y="1935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9177662" y="64770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9518686" y="6144683"/>
              <a:ext cx="274927" cy="42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79" fill="norm" stroke="1" extrusionOk="0">
                  <a:moveTo>
                    <a:pt x="13996" y="15904"/>
                  </a:moveTo>
                  <a:cubicBezTo>
                    <a:pt x="12677" y="14937"/>
                    <a:pt x="11358" y="13970"/>
                    <a:pt x="10286" y="13487"/>
                  </a:cubicBezTo>
                  <a:cubicBezTo>
                    <a:pt x="9214" y="13003"/>
                    <a:pt x="8390" y="13003"/>
                    <a:pt x="6741" y="13916"/>
                  </a:cubicBezTo>
                  <a:cubicBezTo>
                    <a:pt x="5092" y="14830"/>
                    <a:pt x="2619" y="16657"/>
                    <a:pt x="1300" y="18054"/>
                  </a:cubicBezTo>
                  <a:cubicBezTo>
                    <a:pt x="-19" y="19451"/>
                    <a:pt x="-184" y="20418"/>
                    <a:pt x="146" y="20955"/>
                  </a:cubicBezTo>
                  <a:cubicBezTo>
                    <a:pt x="476" y="21493"/>
                    <a:pt x="1300" y="21600"/>
                    <a:pt x="2866" y="20794"/>
                  </a:cubicBezTo>
                  <a:cubicBezTo>
                    <a:pt x="4433" y="19988"/>
                    <a:pt x="6741" y="18269"/>
                    <a:pt x="8720" y="15582"/>
                  </a:cubicBezTo>
                  <a:cubicBezTo>
                    <a:pt x="10698" y="12896"/>
                    <a:pt x="12347" y="9242"/>
                    <a:pt x="13254" y="6770"/>
                  </a:cubicBezTo>
                  <a:cubicBezTo>
                    <a:pt x="14161" y="4299"/>
                    <a:pt x="14326" y="3009"/>
                    <a:pt x="14408" y="1934"/>
                  </a:cubicBezTo>
                  <a:cubicBezTo>
                    <a:pt x="14491" y="860"/>
                    <a:pt x="14491" y="0"/>
                    <a:pt x="14079" y="0"/>
                  </a:cubicBezTo>
                  <a:cubicBezTo>
                    <a:pt x="13666" y="0"/>
                    <a:pt x="12842" y="860"/>
                    <a:pt x="12265" y="3063"/>
                  </a:cubicBezTo>
                  <a:cubicBezTo>
                    <a:pt x="11688" y="5266"/>
                    <a:pt x="11358" y="8812"/>
                    <a:pt x="11358" y="11230"/>
                  </a:cubicBezTo>
                  <a:cubicBezTo>
                    <a:pt x="11358" y="13648"/>
                    <a:pt x="11688" y="14937"/>
                    <a:pt x="12182" y="15743"/>
                  </a:cubicBezTo>
                  <a:cubicBezTo>
                    <a:pt x="12677" y="16549"/>
                    <a:pt x="13337" y="16872"/>
                    <a:pt x="13914" y="16818"/>
                  </a:cubicBezTo>
                  <a:cubicBezTo>
                    <a:pt x="14491" y="16764"/>
                    <a:pt x="14985" y="16334"/>
                    <a:pt x="15233" y="16442"/>
                  </a:cubicBezTo>
                  <a:cubicBezTo>
                    <a:pt x="15480" y="16549"/>
                    <a:pt x="15480" y="17194"/>
                    <a:pt x="15727" y="17194"/>
                  </a:cubicBezTo>
                  <a:cubicBezTo>
                    <a:pt x="15975" y="17194"/>
                    <a:pt x="16469" y="16549"/>
                    <a:pt x="17459" y="15045"/>
                  </a:cubicBezTo>
                  <a:cubicBezTo>
                    <a:pt x="18448" y="13540"/>
                    <a:pt x="19932" y="11176"/>
                    <a:pt x="21416" y="8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9808429" y="6312845"/>
              <a:ext cx="86785" cy="19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21600" y="2008"/>
                  </a:moveTo>
                  <a:cubicBezTo>
                    <a:pt x="15805" y="1069"/>
                    <a:pt x="10010" y="130"/>
                    <a:pt x="6059" y="12"/>
                  </a:cubicBezTo>
                  <a:cubicBezTo>
                    <a:pt x="2107" y="-105"/>
                    <a:pt x="0" y="599"/>
                    <a:pt x="0" y="2243"/>
                  </a:cubicBezTo>
                  <a:cubicBezTo>
                    <a:pt x="0" y="3886"/>
                    <a:pt x="2107" y="6469"/>
                    <a:pt x="5005" y="8817"/>
                  </a:cubicBezTo>
                  <a:cubicBezTo>
                    <a:pt x="7902" y="11165"/>
                    <a:pt x="11590" y="13278"/>
                    <a:pt x="13698" y="15273"/>
                  </a:cubicBezTo>
                  <a:cubicBezTo>
                    <a:pt x="15805" y="17269"/>
                    <a:pt x="16332" y="19147"/>
                    <a:pt x="14488" y="20204"/>
                  </a:cubicBezTo>
                  <a:cubicBezTo>
                    <a:pt x="12644" y="21260"/>
                    <a:pt x="8429" y="21495"/>
                    <a:pt x="6322" y="20673"/>
                  </a:cubicBezTo>
                  <a:cubicBezTo>
                    <a:pt x="4215" y="19852"/>
                    <a:pt x="4215" y="17973"/>
                    <a:pt x="5532" y="15860"/>
                  </a:cubicBezTo>
                  <a:cubicBezTo>
                    <a:pt x="6849" y="13747"/>
                    <a:pt x="9483" y="11399"/>
                    <a:pt x="12117" y="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9939628" y="6178550"/>
              <a:ext cx="215936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9441" y="0"/>
                  </a:moveTo>
                  <a:cubicBezTo>
                    <a:pt x="6924" y="4424"/>
                    <a:pt x="4408" y="8848"/>
                    <a:pt x="3254" y="12231"/>
                  </a:cubicBezTo>
                  <a:cubicBezTo>
                    <a:pt x="2101" y="15614"/>
                    <a:pt x="2311" y="17957"/>
                    <a:pt x="2625" y="19453"/>
                  </a:cubicBezTo>
                  <a:cubicBezTo>
                    <a:pt x="2940" y="20949"/>
                    <a:pt x="3359" y="21600"/>
                    <a:pt x="3778" y="21600"/>
                  </a:cubicBezTo>
                  <a:cubicBezTo>
                    <a:pt x="4198" y="21600"/>
                    <a:pt x="4617" y="20949"/>
                    <a:pt x="4408" y="19388"/>
                  </a:cubicBezTo>
                  <a:cubicBezTo>
                    <a:pt x="4198" y="17827"/>
                    <a:pt x="3359" y="15354"/>
                    <a:pt x="2625" y="13858"/>
                  </a:cubicBezTo>
                  <a:cubicBezTo>
                    <a:pt x="1891" y="12361"/>
                    <a:pt x="1262" y="11841"/>
                    <a:pt x="738" y="11255"/>
                  </a:cubicBezTo>
                  <a:cubicBezTo>
                    <a:pt x="213" y="10670"/>
                    <a:pt x="-206" y="10019"/>
                    <a:pt x="109" y="9824"/>
                  </a:cubicBezTo>
                  <a:cubicBezTo>
                    <a:pt x="423" y="9629"/>
                    <a:pt x="1472" y="9889"/>
                    <a:pt x="2940" y="10735"/>
                  </a:cubicBezTo>
                  <a:cubicBezTo>
                    <a:pt x="4408" y="11581"/>
                    <a:pt x="6295" y="13012"/>
                    <a:pt x="7344" y="14378"/>
                  </a:cubicBezTo>
                  <a:cubicBezTo>
                    <a:pt x="8392" y="15745"/>
                    <a:pt x="8602" y="17046"/>
                    <a:pt x="8287" y="17957"/>
                  </a:cubicBezTo>
                  <a:cubicBezTo>
                    <a:pt x="7973" y="18867"/>
                    <a:pt x="7134" y="19388"/>
                    <a:pt x="6714" y="19323"/>
                  </a:cubicBezTo>
                  <a:cubicBezTo>
                    <a:pt x="6295" y="19258"/>
                    <a:pt x="6295" y="18607"/>
                    <a:pt x="6714" y="18022"/>
                  </a:cubicBezTo>
                  <a:cubicBezTo>
                    <a:pt x="7134" y="17436"/>
                    <a:pt x="7973" y="16916"/>
                    <a:pt x="8916" y="16525"/>
                  </a:cubicBezTo>
                  <a:cubicBezTo>
                    <a:pt x="9860" y="16135"/>
                    <a:pt x="10909" y="15875"/>
                    <a:pt x="11852" y="15940"/>
                  </a:cubicBezTo>
                  <a:cubicBezTo>
                    <a:pt x="12796" y="16005"/>
                    <a:pt x="13635" y="16395"/>
                    <a:pt x="14054" y="16916"/>
                  </a:cubicBezTo>
                  <a:cubicBezTo>
                    <a:pt x="14474" y="17436"/>
                    <a:pt x="14474" y="18087"/>
                    <a:pt x="14788" y="17892"/>
                  </a:cubicBezTo>
                  <a:cubicBezTo>
                    <a:pt x="15103" y="17696"/>
                    <a:pt x="15732" y="16655"/>
                    <a:pt x="16885" y="14964"/>
                  </a:cubicBezTo>
                  <a:cubicBezTo>
                    <a:pt x="18039" y="13272"/>
                    <a:pt x="19716" y="10930"/>
                    <a:pt x="21394" y="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0152653" y="6229350"/>
              <a:ext cx="86000" cy="25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462" fill="norm" stroke="1" extrusionOk="0">
                  <a:moveTo>
                    <a:pt x="17679" y="0"/>
                  </a:moveTo>
                  <a:cubicBezTo>
                    <a:pt x="14593" y="4249"/>
                    <a:pt x="11508" y="8498"/>
                    <a:pt x="8679" y="11774"/>
                  </a:cubicBezTo>
                  <a:cubicBezTo>
                    <a:pt x="5850" y="15049"/>
                    <a:pt x="3279" y="17351"/>
                    <a:pt x="1736" y="18944"/>
                  </a:cubicBezTo>
                  <a:cubicBezTo>
                    <a:pt x="193" y="20538"/>
                    <a:pt x="-321" y="21423"/>
                    <a:pt x="193" y="21423"/>
                  </a:cubicBezTo>
                  <a:cubicBezTo>
                    <a:pt x="708" y="21423"/>
                    <a:pt x="2250" y="20538"/>
                    <a:pt x="4050" y="19830"/>
                  </a:cubicBezTo>
                  <a:cubicBezTo>
                    <a:pt x="5850" y="19121"/>
                    <a:pt x="7908" y="18590"/>
                    <a:pt x="10479" y="18148"/>
                  </a:cubicBezTo>
                  <a:cubicBezTo>
                    <a:pt x="13050" y="17705"/>
                    <a:pt x="16136" y="17351"/>
                    <a:pt x="18193" y="17616"/>
                  </a:cubicBezTo>
                  <a:cubicBezTo>
                    <a:pt x="20250" y="17882"/>
                    <a:pt x="21279" y="18767"/>
                    <a:pt x="20765" y="19475"/>
                  </a:cubicBezTo>
                  <a:cubicBezTo>
                    <a:pt x="20250" y="20184"/>
                    <a:pt x="18193" y="20715"/>
                    <a:pt x="15622" y="21069"/>
                  </a:cubicBezTo>
                  <a:cubicBezTo>
                    <a:pt x="13050" y="21423"/>
                    <a:pt x="9965" y="21600"/>
                    <a:pt x="7393" y="21334"/>
                  </a:cubicBezTo>
                  <a:cubicBezTo>
                    <a:pt x="4822" y="21069"/>
                    <a:pt x="2765" y="20361"/>
                    <a:pt x="708" y="1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10281340" y="6193366"/>
              <a:ext cx="480295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86" fill="norm" stroke="1" extrusionOk="0">
                  <a:moveTo>
                    <a:pt x="339" y="12571"/>
                  </a:moveTo>
                  <a:cubicBezTo>
                    <a:pt x="149" y="13714"/>
                    <a:pt x="-40" y="14857"/>
                    <a:pt x="7" y="15657"/>
                  </a:cubicBezTo>
                  <a:cubicBezTo>
                    <a:pt x="55" y="16457"/>
                    <a:pt x="339" y="16914"/>
                    <a:pt x="765" y="16971"/>
                  </a:cubicBezTo>
                  <a:cubicBezTo>
                    <a:pt x="1192" y="17029"/>
                    <a:pt x="1760" y="16686"/>
                    <a:pt x="2328" y="16514"/>
                  </a:cubicBezTo>
                  <a:cubicBezTo>
                    <a:pt x="2897" y="16343"/>
                    <a:pt x="3465" y="16343"/>
                    <a:pt x="3939" y="16171"/>
                  </a:cubicBezTo>
                  <a:cubicBezTo>
                    <a:pt x="4413" y="16000"/>
                    <a:pt x="4792" y="15657"/>
                    <a:pt x="5692" y="13771"/>
                  </a:cubicBezTo>
                  <a:cubicBezTo>
                    <a:pt x="6592" y="11886"/>
                    <a:pt x="8013" y="8457"/>
                    <a:pt x="8865" y="6343"/>
                  </a:cubicBezTo>
                  <a:cubicBezTo>
                    <a:pt x="9718" y="4229"/>
                    <a:pt x="10002" y="3429"/>
                    <a:pt x="10002" y="3429"/>
                  </a:cubicBezTo>
                  <a:cubicBezTo>
                    <a:pt x="10002" y="3429"/>
                    <a:pt x="9718" y="4229"/>
                    <a:pt x="9197" y="6171"/>
                  </a:cubicBezTo>
                  <a:cubicBezTo>
                    <a:pt x="8676" y="8114"/>
                    <a:pt x="7918" y="11200"/>
                    <a:pt x="7539" y="13200"/>
                  </a:cubicBezTo>
                  <a:cubicBezTo>
                    <a:pt x="7160" y="15200"/>
                    <a:pt x="7160" y="16114"/>
                    <a:pt x="7160" y="16857"/>
                  </a:cubicBezTo>
                  <a:cubicBezTo>
                    <a:pt x="7160" y="17600"/>
                    <a:pt x="7160" y="18171"/>
                    <a:pt x="7539" y="18400"/>
                  </a:cubicBezTo>
                  <a:cubicBezTo>
                    <a:pt x="7918" y="18629"/>
                    <a:pt x="8676" y="18514"/>
                    <a:pt x="9576" y="18057"/>
                  </a:cubicBezTo>
                  <a:cubicBezTo>
                    <a:pt x="10476" y="17600"/>
                    <a:pt x="11518" y="16800"/>
                    <a:pt x="12228" y="16114"/>
                  </a:cubicBezTo>
                  <a:cubicBezTo>
                    <a:pt x="12939" y="15429"/>
                    <a:pt x="13318" y="14857"/>
                    <a:pt x="13555" y="14286"/>
                  </a:cubicBezTo>
                  <a:cubicBezTo>
                    <a:pt x="13792" y="13714"/>
                    <a:pt x="13886" y="13143"/>
                    <a:pt x="13697" y="12800"/>
                  </a:cubicBezTo>
                  <a:cubicBezTo>
                    <a:pt x="13507" y="12457"/>
                    <a:pt x="13034" y="12343"/>
                    <a:pt x="12371" y="12686"/>
                  </a:cubicBezTo>
                  <a:cubicBezTo>
                    <a:pt x="11707" y="13029"/>
                    <a:pt x="10855" y="13829"/>
                    <a:pt x="10239" y="14800"/>
                  </a:cubicBezTo>
                  <a:cubicBezTo>
                    <a:pt x="9623" y="15771"/>
                    <a:pt x="9244" y="16914"/>
                    <a:pt x="9007" y="18000"/>
                  </a:cubicBezTo>
                  <a:cubicBezTo>
                    <a:pt x="8771" y="19086"/>
                    <a:pt x="8676" y="20114"/>
                    <a:pt x="8865" y="20743"/>
                  </a:cubicBezTo>
                  <a:cubicBezTo>
                    <a:pt x="9055" y="21371"/>
                    <a:pt x="9528" y="21600"/>
                    <a:pt x="10618" y="21314"/>
                  </a:cubicBezTo>
                  <a:cubicBezTo>
                    <a:pt x="11707" y="21029"/>
                    <a:pt x="13413" y="20229"/>
                    <a:pt x="14549" y="19314"/>
                  </a:cubicBezTo>
                  <a:cubicBezTo>
                    <a:pt x="15686" y="18400"/>
                    <a:pt x="16255" y="17371"/>
                    <a:pt x="16823" y="15543"/>
                  </a:cubicBezTo>
                  <a:cubicBezTo>
                    <a:pt x="17392" y="13714"/>
                    <a:pt x="17960" y="11086"/>
                    <a:pt x="18623" y="8629"/>
                  </a:cubicBezTo>
                  <a:cubicBezTo>
                    <a:pt x="19286" y="6171"/>
                    <a:pt x="20044" y="3886"/>
                    <a:pt x="20565" y="2343"/>
                  </a:cubicBezTo>
                  <a:cubicBezTo>
                    <a:pt x="21086" y="800"/>
                    <a:pt x="21371" y="0"/>
                    <a:pt x="21465" y="0"/>
                  </a:cubicBezTo>
                  <a:cubicBezTo>
                    <a:pt x="21560" y="0"/>
                    <a:pt x="21465" y="800"/>
                    <a:pt x="20849" y="3086"/>
                  </a:cubicBezTo>
                  <a:cubicBezTo>
                    <a:pt x="20234" y="5371"/>
                    <a:pt x="19097" y="9143"/>
                    <a:pt x="18102" y="12457"/>
                  </a:cubicBezTo>
                  <a:cubicBezTo>
                    <a:pt x="17107" y="15771"/>
                    <a:pt x="16255" y="18629"/>
                    <a:pt x="15402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0327012" y="6470650"/>
              <a:ext cx="381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057"/>
                    <a:pt x="12000" y="4114"/>
                    <a:pt x="15600" y="7714"/>
                  </a:cubicBezTo>
                  <a:cubicBezTo>
                    <a:pt x="19200" y="11314"/>
                    <a:pt x="204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0346062" y="6374836"/>
              <a:ext cx="152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900" y="11375"/>
                    <a:pt x="1800" y="2735"/>
                    <a:pt x="5400" y="575"/>
                  </a:cubicBezTo>
                  <a:cubicBezTo>
                    <a:pt x="9000" y="-1585"/>
                    <a:pt x="153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0518455" y="6506547"/>
              <a:ext cx="113359" cy="9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29" fill="norm" stroke="1" extrusionOk="0">
                  <a:moveTo>
                    <a:pt x="16622" y="7874"/>
                  </a:moveTo>
                  <a:cubicBezTo>
                    <a:pt x="17022" y="5420"/>
                    <a:pt x="17422" y="2965"/>
                    <a:pt x="16622" y="1493"/>
                  </a:cubicBezTo>
                  <a:cubicBezTo>
                    <a:pt x="15822" y="20"/>
                    <a:pt x="13822" y="-471"/>
                    <a:pt x="12022" y="511"/>
                  </a:cubicBezTo>
                  <a:cubicBezTo>
                    <a:pt x="10222" y="1493"/>
                    <a:pt x="8622" y="3947"/>
                    <a:pt x="7022" y="5911"/>
                  </a:cubicBezTo>
                  <a:cubicBezTo>
                    <a:pt x="5422" y="7874"/>
                    <a:pt x="3822" y="9347"/>
                    <a:pt x="2422" y="11065"/>
                  </a:cubicBezTo>
                  <a:cubicBezTo>
                    <a:pt x="1022" y="12784"/>
                    <a:pt x="-178" y="14747"/>
                    <a:pt x="22" y="16465"/>
                  </a:cubicBezTo>
                  <a:cubicBezTo>
                    <a:pt x="222" y="18184"/>
                    <a:pt x="1822" y="19656"/>
                    <a:pt x="5622" y="20393"/>
                  </a:cubicBezTo>
                  <a:cubicBezTo>
                    <a:pt x="9422" y="21129"/>
                    <a:pt x="15422" y="21129"/>
                    <a:pt x="21422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327902" y="7680988"/>
              <a:ext cx="244313" cy="32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205" fill="norm" stroke="1" extrusionOk="0">
                  <a:moveTo>
                    <a:pt x="143" y="6018"/>
                  </a:moveTo>
                  <a:cubicBezTo>
                    <a:pt x="-40" y="5321"/>
                    <a:pt x="-223" y="4624"/>
                    <a:pt x="784" y="3719"/>
                  </a:cubicBezTo>
                  <a:cubicBezTo>
                    <a:pt x="1791" y="2813"/>
                    <a:pt x="3987" y="1698"/>
                    <a:pt x="6550" y="932"/>
                  </a:cubicBezTo>
                  <a:cubicBezTo>
                    <a:pt x="9113" y="165"/>
                    <a:pt x="12041" y="-253"/>
                    <a:pt x="13963" y="165"/>
                  </a:cubicBezTo>
                  <a:cubicBezTo>
                    <a:pt x="15885" y="583"/>
                    <a:pt x="16801" y="1837"/>
                    <a:pt x="16892" y="3092"/>
                  </a:cubicBezTo>
                  <a:cubicBezTo>
                    <a:pt x="16984" y="4346"/>
                    <a:pt x="16252" y="5600"/>
                    <a:pt x="15336" y="6506"/>
                  </a:cubicBezTo>
                  <a:cubicBezTo>
                    <a:pt x="14421" y="7412"/>
                    <a:pt x="13323" y="7969"/>
                    <a:pt x="12224" y="8526"/>
                  </a:cubicBezTo>
                  <a:cubicBezTo>
                    <a:pt x="11126" y="9084"/>
                    <a:pt x="10028" y="9641"/>
                    <a:pt x="9936" y="10059"/>
                  </a:cubicBezTo>
                  <a:cubicBezTo>
                    <a:pt x="9845" y="10477"/>
                    <a:pt x="10760" y="10756"/>
                    <a:pt x="12499" y="11313"/>
                  </a:cubicBezTo>
                  <a:cubicBezTo>
                    <a:pt x="14238" y="11871"/>
                    <a:pt x="16801" y="12707"/>
                    <a:pt x="18357" y="13404"/>
                  </a:cubicBezTo>
                  <a:cubicBezTo>
                    <a:pt x="19913" y="14101"/>
                    <a:pt x="20462" y="14658"/>
                    <a:pt x="20828" y="15355"/>
                  </a:cubicBezTo>
                  <a:cubicBezTo>
                    <a:pt x="21194" y="16052"/>
                    <a:pt x="21377" y="16888"/>
                    <a:pt x="20462" y="17863"/>
                  </a:cubicBezTo>
                  <a:cubicBezTo>
                    <a:pt x="19546" y="18839"/>
                    <a:pt x="17533" y="19953"/>
                    <a:pt x="14879" y="20581"/>
                  </a:cubicBezTo>
                  <a:cubicBezTo>
                    <a:pt x="12224" y="21208"/>
                    <a:pt x="8930" y="21347"/>
                    <a:pt x="6916" y="21068"/>
                  </a:cubicBezTo>
                  <a:cubicBezTo>
                    <a:pt x="4902" y="20790"/>
                    <a:pt x="4170" y="20093"/>
                    <a:pt x="4170" y="19466"/>
                  </a:cubicBezTo>
                  <a:cubicBezTo>
                    <a:pt x="4170" y="18839"/>
                    <a:pt x="4902" y="18281"/>
                    <a:pt x="6092" y="17863"/>
                  </a:cubicBezTo>
                  <a:cubicBezTo>
                    <a:pt x="7282" y="17445"/>
                    <a:pt x="8930" y="17166"/>
                    <a:pt x="10577" y="16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5729612" y="7683500"/>
              <a:ext cx="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5774062" y="79248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5958212" y="7645400"/>
              <a:ext cx="2793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0" y="0"/>
                  </a:moveTo>
                  <a:cubicBezTo>
                    <a:pt x="7714" y="1694"/>
                    <a:pt x="15429" y="3388"/>
                    <a:pt x="18514" y="6071"/>
                  </a:cubicBezTo>
                  <a:cubicBezTo>
                    <a:pt x="21600" y="8753"/>
                    <a:pt x="20057" y="12424"/>
                    <a:pt x="19286" y="15176"/>
                  </a:cubicBezTo>
                  <a:cubicBezTo>
                    <a:pt x="18514" y="17929"/>
                    <a:pt x="18514" y="19765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6053462" y="7587646"/>
              <a:ext cx="192946" cy="39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3" fill="norm" stroke="1" extrusionOk="0">
                  <a:moveTo>
                    <a:pt x="0" y="5203"/>
                  </a:moveTo>
                  <a:cubicBezTo>
                    <a:pt x="235" y="4399"/>
                    <a:pt x="470" y="3594"/>
                    <a:pt x="3170" y="2675"/>
                  </a:cubicBezTo>
                  <a:cubicBezTo>
                    <a:pt x="5870" y="1756"/>
                    <a:pt x="11035" y="722"/>
                    <a:pt x="14204" y="263"/>
                  </a:cubicBezTo>
                  <a:cubicBezTo>
                    <a:pt x="17374" y="-197"/>
                    <a:pt x="18548" y="-82"/>
                    <a:pt x="19604" y="837"/>
                  </a:cubicBezTo>
                  <a:cubicBezTo>
                    <a:pt x="20661" y="1756"/>
                    <a:pt x="21600" y="3480"/>
                    <a:pt x="21365" y="6122"/>
                  </a:cubicBezTo>
                  <a:cubicBezTo>
                    <a:pt x="21130" y="8765"/>
                    <a:pt x="19722" y="12326"/>
                    <a:pt x="18548" y="15026"/>
                  </a:cubicBezTo>
                  <a:cubicBezTo>
                    <a:pt x="17374" y="17726"/>
                    <a:pt x="16435" y="19565"/>
                    <a:pt x="15496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097912" y="78041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055"/>
                    <a:pt x="7200" y="8509"/>
                    <a:pt x="10800" y="4909"/>
                  </a:cubicBezTo>
                  <a:cubicBezTo>
                    <a:pt x="14400" y="1309"/>
                    <a:pt x="180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6311225" y="7647137"/>
              <a:ext cx="182091" cy="5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95" fill="norm" stroke="1" extrusionOk="0">
                  <a:moveTo>
                    <a:pt x="5454" y="18658"/>
                  </a:moveTo>
                  <a:cubicBezTo>
                    <a:pt x="4473" y="19398"/>
                    <a:pt x="3491" y="20137"/>
                    <a:pt x="2632" y="20671"/>
                  </a:cubicBezTo>
                  <a:cubicBezTo>
                    <a:pt x="1773" y="21204"/>
                    <a:pt x="1036" y="21533"/>
                    <a:pt x="545" y="21492"/>
                  </a:cubicBezTo>
                  <a:cubicBezTo>
                    <a:pt x="54" y="21451"/>
                    <a:pt x="-191" y="21040"/>
                    <a:pt x="177" y="19398"/>
                  </a:cubicBezTo>
                  <a:cubicBezTo>
                    <a:pt x="545" y="17755"/>
                    <a:pt x="1527" y="14881"/>
                    <a:pt x="2632" y="12335"/>
                  </a:cubicBezTo>
                  <a:cubicBezTo>
                    <a:pt x="3736" y="9789"/>
                    <a:pt x="4964" y="7571"/>
                    <a:pt x="6314" y="5764"/>
                  </a:cubicBezTo>
                  <a:cubicBezTo>
                    <a:pt x="7664" y="3957"/>
                    <a:pt x="9136" y="2561"/>
                    <a:pt x="10364" y="1658"/>
                  </a:cubicBezTo>
                  <a:cubicBezTo>
                    <a:pt x="11591" y="754"/>
                    <a:pt x="12573" y="344"/>
                    <a:pt x="13677" y="138"/>
                  </a:cubicBezTo>
                  <a:cubicBezTo>
                    <a:pt x="14782" y="-67"/>
                    <a:pt x="16009" y="-67"/>
                    <a:pt x="17482" y="303"/>
                  </a:cubicBezTo>
                  <a:cubicBezTo>
                    <a:pt x="18954" y="672"/>
                    <a:pt x="20673" y="1411"/>
                    <a:pt x="21041" y="2438"/>
                  </a:cubicBezTo>
                  <a:cubicBezTo>
                    <a:pt x="21409" y="3465"/>
                    <a:pt x="20427" y="4779"/>
                    <a:pt x="17850" y="5723"/>
                  </a:cubicBezTo>
                  <a:cubicBezTo>
                    <a:pt x="15273" y="6668"/>
                    <a:pt x="11100" y="7243"/>
                    <a:pt x="6927" y="7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6536062" y="7646489"/>
              <a:ext cx="300568" cy="15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646"/>
                  </a:moveTo>
                  <a:cubicBezTo>
                    <a:pt x="761" y="1646"/>
                    <a:pt x="1521" y="1646"/>
                    <a:pt x="2358" y="3746"/>
                  </a:cubicBezTo>
                  <a:cubicBezTo>
                    <a:pt x="3194" y="5846"/>
                    <a:pt x="4107" y="10046"/>
                    <a:pt x="4487" y="12896"/>
                  </a:cubicBezTo>
                  <a:cubicBezTo>
                    <a:pt x="4868" y="15746"/>
                    <a:pt x="4715" y="17246"/>
                    <a:pt x="4259" y="18596"/>
                  </a:cubicBezTo>
                  <a:cubicBezTo>
                    <a:pt x="3803" y="19946"/>
                    <a:pt x="3042" y="21146"/>
                    <a:pt x="2738" y="20846"/>
                  </a:cubicBezTo>
                  <a:cubicBezTo>
                    <a:pt x="2434" y="20546"/>
                    <a:pt x="2586" y="18746"/>
                    <a:pt x="3042" y="16346"/>
                  </a:cubicBezTo>
                  <a:cubicBezTo>
                    <a:pt x="3499" y="13946"/>
                    <a:pt x="4259" y="10946"/>
                    <a:pt x="5248" y="8696"/>
                  </a:cubicBezTo>
                  <a:cubicBezTo>
                    <a:pt x="6237" y="6446"/>
                    <a:pt x="7454" y="4946"/>
                    <a:pt x="7986" y="5696"/>
                  </a:cubicBezTo>
                  <a:cubicBezTo>
                    <a:pt x="8518" y="6446"/>
                    <a:pt x="8366" y="9446"/>
                    <a:pt x="8290" y="11696"/>
                  </a:cubicBezTo>
                  <a:cubicBezTo>
                    <a:pt x="8214" y="13946"/>
                    <a:pt x="8214" y="15446"/>
                    <a:pt x="8518" y="15746"/>
                  </a:cubicBezTo>
                  <a:cubicBezTo>
                    <a:pt x="8823" y="16046"/>
                    <a:pt x="9431" y="15146"/>
                    <a:pt x="10724" y="12746"/>
                  </a:cubicBezTo>
                  <a:cubicBezTo>
                    <a:pt x="12017" y="10346"/>
                    <a:pt x="13994" y="6446"/>
                    <a:pt x="15439" y="4046"/>
                  </a:cubicBezTo>
                  <a:cubicBezTo>
                    <a:pt x="16885" y="1646"/>
                    <a:pt x="17797" y="746"/>
                    <a:pt x="18634" y="296"/>
                  </a:cubicBezTo>
                  <a:cubicBezTo>
                    <a:pt x="19470" y="-154"/>
                    <a:pt x="20231" y="-154"/>
                    <a:pt x="20763" y="746"/>
                  </a:cubicBezTo>
                  <a:cubicBezTo>
                    <a:pt x="21296" y="1646"/>
                    <a:pt x="21600" y="3446"/>
                    <a:pt x="21600" y="7046"/>
                  </a:cubicBezTo>
                  <a:cubicBezTo>
                    <a:pt x="21600" y="10646"/>
                    <a:pt x="21296" y="16046"/>
                    <a:pt x="20992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5494662" y="8094133"/>
              <a:ext cx="108585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4" y="18702"/>
                    <a:pt x="2947" y="15805"/>
                    <a:pt x="4526" y="13171"/>
                  </a:cubicBezTo>
                  <a:cubicBezTo>
                    <a:pt x="6105" y="10537"/>
                    <a:pt x="7789" y="8166"/>
                    <a:pt x="9368" y="6190"/>
                  </a:cubicBezTo>
                  <a:cubicBezTo>
                    <a:pt x="10947" y="4215"/>
                    <a:pt x="12421" y="2634"/>
                    <a:pt x="14063" y="1580"/>
                  </a:cubicBezTo>
                  <a:cubicBezTo>
                    <a:pt x="15705" y="527"/>
                    <a:pt x="17516" y="0"/>
                    <a:pt x="18800" y="0"/>
                  </a:cubicBezTo>
                  <a:cubicBezTo>
                    <a:pt x="20084" y="0"/>
                    <a:pt x="20842" y="527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5786762" y="8134350"/>
              <a:ext cx="8128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6" y="19059"/>
                    <a:pt x="2812" y="16518"/>
                    <a:pt x="4669" y="13553"/>
                  </a:cubicBezTo>
                  <a:cubicBezTo>
                    <a:pt x="6525" y="10588"/>
                    <a:pt x="8831" y="7200"/>
                    <a:pt x="11250" y="5082"/>
                  </a:cubicBezTo>
                  <a:cubicBezTo>
                    <a:pt x="13669" y="2965"/>
                    <a:pt x="16200" y="2118"/>
                    <a:pt x="17944" y="1482"/>
                  </a:cubicBezTo>
                  <a:cubicBezTo>
                    <a:pt x="19687" y="847"/>
                    <a:pt x="20644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5126362" y="1371600"/>
              <a:ext cx="8636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3" y="18900"/>
                    <a:pt x="1906" y="16200"/>
                    <a:pt x="3256" y="13950"/>
                  </a:cubicBezTo>
                  <a:cubicBezTo>
                    <a:pt x="4606" y="11700"/>
                    <a:pt x="6353" y="9900"/>
                    <a:pt x="8179" y="8100"/>
                  </a:cubicBezTo>
                  <a:cubicBezTo>
                    <a:pt x="10006" y="6300"/>
                    <a:pt x="11912" y="4500"/>
                    <a:pt x="13844" y="3150"/>
                  </a:cubicBezTo>
                  <a:cubicBezTo>
                    <a:pt x="15776" y="1800"/>
                    <a:pt x="17735" y="900"/>
                    <a:pt x="19032" y="450"/>
                  </a:cubicBezTo>
                  <a:cubicBezTo>
                    <a:pt x="20329" y="0"/>
                    <a:pt x="2096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5765450" y="1284951"/>
              <a:ext cx="209262" cy="19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353" fill="norm" stroke="1" extrusionOk="0">
                  <a:moveTo>
                    <a:pt x="227" y="3934"/>
                  </a:moveTo>
                  <a:cubicBezTo>
                    <a:pt x="15" y="2540"/>
                    <a:pt x="-197" y="1147"/>
                    <a:pt x="332" y="450"/>
                  </a:cubicBezTo>
                  <a:cubicBezTo>
                    <a:pt x="862" y="-247"/>
                    <a:pt x="2132" y="-247"/>
                    <a:pt x="4779" y="1263"/>
                  </a:cubicBezTo>
                  <a:cubicBezTo>
                    <a:pt x="7427" y="2772"/>
                    <a:pt x="11450" y="5792"/>
                    <a:pt x="14309" y="7998"/>
                  </a:cubicBezTo>
                  <a:cubicBezTo>
                    <a:pt x="17168" y="10205"/>
                    <a:pt x="18862" y="11598"/>
                    <a:pt x="19921" y="12992"/>
                  </a:cubicBezTo>
                  <a:cubicBezTo>
                    <a:pt x="20979" y="14385"/>
                    <a:pt x="21403" y="15779"/>
                    <a:pt x="20238" y="17172"/>
                  </a:cubicBezTo>
                  <a:cubicBezTo>
                    <a:pt x="19074" y="18566"/>
                    <a:pt x="16321" y="19959"/>
                    <a:pt x="13568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5782919" y="1225024"/>
              <a:ext cx="1197299" cy="60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42" fill="norm" stroke="1" extrusionOk="0">
                  <a:moveTo>
                    <a:pt x="18112" y="6052"/>
                  </a:moveTo>
                  <a:cubicBezTo>
                    <a:pt x="18075" y="5307"/>
                    <a:pt x="18037" y="4562"/>
                    <a:pt x="17753" y="3818"/>
                  </a:cubicBezTo>
                  <a:cubicBezTo>
                    <a:pt x="17469" y="3073"/>
                    <a:pt x="16940" y="2328"/>
                    <a:pt x="16183" y="1620"/>
                  </a:cubicBezTo>
                  <a:cubicBezTo>
                    <a:pt x="15427" y="913"/>
                    <a:pt x="14443" y="242"/>
                    <a:pt x="13214" y="56"/>
                  </a:cubicBezTo>
                  <a:cubicBezTo>
                    <a:pt x="11984" y="-130"/>
                    <a:pt x="10509" y="168"/>
                    <a:pt x="9128" y="689"/>
                  </a:cubicBezTo>
                  <a:cubicBezTo>
                    <a:pt x="7747" y="1211"/>
                    <a:pt x="6461" y="1956"/>
                    <a:pt x="5270" y="2961"/>
                  </a:cubicBezTo>
                  <a:cubicBezTo>
                    <a:pt x="4078" y="3967"/>
                    <a:pt x="2981" y="5233"/>
                    <a:pt x="2130" y="6760"/>
                  </a:cubicBezTo>
                  <a:cubicBezTo>
                    <a:pt x="1279" y="8287"/>
                    <a:pt x="674" y="10074"/>
                    <a:pt x="333" y="11750"/>
                  </a:cubicBezTo>
                  <a:cubicBezTo>
                    <a:pt x="-7" y="13426"/>
                    <a:pt x="-83" y="14990"/>
                    <a:pt x="87" y="16293"/>
                  </a:cubicBezTo>
                  <a:cubicBezTo>
                    <a:pt x="257" y="17597"/>
                    <a:pt x="674" y="18640"/>
                    <a:pt x="1468" y="19384"/>
                  </a:cubicBezTo>
                  <a:cubicBezTo>
                    <a:pt x="2262" y="20129"/>
                    <a:pt x="3435" y="20576"/>
                    <a:pt x="4721" y="20874"/>
                  </a:cubicBezTo>
                  <a:cubicBezTo>
                    <a:pt x="6007" y="21172"/>
                    <a:pt x="7407" y="21321"/>
                    <a:pt x="8863" y="21396"/>
                  </a:cubicBezTo>
                  <a:cubicBezTo>
                    <a:pt x="10320" y="21470"/>
                    <a:pt x="11833" y="21470"/>
                    <a:pt x="13138" y="21284"/>
                  </a:cubicBezTo>
                  <a:cubicBezTo>
                    <a:pt x="14443" y="21098"/>
                    <a:pt x="15540" y="20725"/>
                    <a:pt x="16637" y="19869"/>
                  </a:cubicBezTo>
                  <a:cubicBezTo>
                    <a:pt x="17734" y="19012"/>
                    <a:pt x="18831" y="17671"/>
                    <a:pt x="19663" y="16107"/>
                  </a:cubicBezTo>
                  <a:cubicBezTo>
                    <a:pt x="20496" y="14543"/>
                    <a:pt x="21063" y="12756"/>
                    <a:pt x="21290" y="11080"/>
                  </a:cubicBezTo>
                  <a:cubicBezTo>
                    <a:pt x="21517" y="9404"/>
                    <a:pt x="21404" y="7840"/>
                    <a:pt x="20760" y="6797"/>
                  </a:cubicBezTo>
                  <a:cubicBezTo>
                    <a:pt x="20117" y="5754"/>
                    <a:pt x="18945" y="5233"/>
                    <a:pt x="17621" y="5270"/>
                  </a:cubicBezTo>
                  <a:cubicBezTo>
                    <a:pt x="16297" y="5307"/>
                    <a:pt x="14821" y="5903"/>
                    <a:pt x="13346" y="6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57473" y="7467327"/>
              <a:ext cx="214495" cy="35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071" fill="norm" stroke="1" extrusionOk="0">
                  <a:moveTo>
                    <a:pt x="18668" y="2995"/>
                  </a:moveTo>
                  <a:cubicBezTo>
                    <a:pt x="18668" y="2375"/>
                    <a:pt x="18668" y="1754"/>
                    <a:pt x="17846" y="1133"/>
                  </a:cubicBezTo>
                  <a:cubicBezTo>
                    <a:pt x="17023" y="513"/>
                    <a:pt x="15377" y="-108"/>
                    <a:pt x="13217" y="16"/>
                  </a:cubicBezTo>
                  <a:cubicBezTo>
                    <a:pt x="11057" y="140"/>
                    <a:pt x="8383" y="1009"/>
                    <a:pt x="5914" y="3368"/>
                  </a:cubicBezTo>
                  <a:cubicBezTo>
                    <a:pt x="3446" y="5726"/>
                    <a:pt x="1183" y="9575"/>
                    <a:pt x="360" y="12678"/>
                  </a:cubicBezTo>
                  <a:cubicBezTo>
                    <a:pt x="-463" y="15782"/>
                    <a:pt x="154" y="18140"/>
                    <a:pt x="1903" y="19568"/>
                  </a:cubicBezTo>
                  <a:cubicBezTo>
                    <a:pt x="3651" y="20995"/>
                    <a:pt x="6531" y="21492"/>
                    <a:pt x="9720" y="20685"/>
                  </a:cubicBezTo>
                  <a:cubicBezTo>
                    <a:pt x="12908" y="19878"/>
                    <a:pt x="16406" y="17768"/>
                    <a:pt x="18463" y="14913"/>
                  </a:cubicBezTo>
                  <a:cubicBezTo>
                    <a:pt x="20520" y="12058"/>
                    <a:pt x="21137" y="8458"/>
                    <a:pt x="20726" y="5913"/>
                  </a:cubicBezTo>
                  <a:cubicBezTo>
                    <a:pt x="20314" y="3368"/>
                    <a:pt x="18874" y="1878"/>
                    <a:pt x="16920" y="1133"/>
                  </a:cubicBezTo>
                  <a:cubicBezTo>
                    <a:pt x="14966" y="389"/>
                    <a:pt x="12497" y="389"/>
                    <a:pt x="10954" y="1506"/>
                  </a:cubicBezTo>
                  <a:cubicBezTo>
                    <a:pt x="9411" y="2623"/>
                    <a:pt x="8794" y="4858"/>
                    <a:pt x="8177" y="7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307721" y="7378725"/>
              <a:ext cx="424443" cy="3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03" fill="norm" stroke="1" extrusionOk="0">
                  <a:moveTo>
                    <a:pt x="916" y="15593"/>
                  </a:moveTo>
                  <a:cubicBezTo>
                    <a:pt x="594" y="16748"/>
                    <a:pt x="271" y="17903"/>
                    <a:pt x="110" y="18769"/>
                  </a:cubicBezTo>
                  <a:cubicBezTo>
                    <a:pt x="-51" y="19635"/>
                    <a:pt x="-51" y="20213"/>
                    <a:pt x="218" y="20444"/>
                  </a:cubicBezTo>
                  <a:cubicBezTo>
                    <a:pt x="486" y="20675"/>
                    <a:pt x="1024" y="20559"/>
                    <a:pt x="1507" y="20271"/>
                  </a:cubicBezTo>
                  <a:cubicBezTo>
                    <a:pt x="1991" y="19982"/>
                    <a:pt x="2421" y="19520"/>
                    <a:pt x="2904" y="19693"/>
                  </a:cubicBezTo>
                  <a:cubicBezTo>
                    <a:pt x="3388" y="19866"/>
                    <a:pt x="3925" y="20675"/>
                    <a:pt x="4462" y="21021"/>
                  </a:cubicBezTo>
                  <a:cubicBezTo>
                    <a:pt x="5000" y="21368"/>
                    <a:pt x="5537" y="21252"/>
                    <a:pt x="6182" y="20386"/>
                  </a:cubicBezTo>
                  <a:cubicBezTo>
                    <a:pt x="6827" y="19520"/>
                    <a:pt x="7579" y="17903"/>
                    <a:pt x="8116" y="15304"/>
                  </a:cubicBezTo>
                  <a:cubicBezTo>
                    <a:pt x="8653" y="12705"/>
                    <a:pt x="8976" y="9124"/>
                    <a:pt x="9191" y="6929"/>
                  </a:cubicBezTo>
                  <a:cubicBezTo>
                    <a:pt x="9406" y="4735"/>
                    <a:pt x="9513" y="3926"/>
                    <a:pt x="9621" y="2829"/>
                  </a:cubicBezTo>
                  <a:cubicBezTo>
                    <a:pt x="9728" y="1732"/>
                    <a:pt x="9836" y="346"/>
                    <a:pt x="9836" y="57"/>
                  </a:cubicBezTo>
                  <a:cubicBezTo>
                    <a:pt x="9836" y="-232"/>
                    <a:pt x="9728" y="577"/>
                    <a:pt x="9406" y="2771"/>
                  </a:cubicBezTo>
                  <a:cubicBezTo>
                    <a:pt x="9083" y="4966"/>
                    <a:pt x="8546" y="8547"/>
                    <a:pt x="8546" y="11319"/>
                  </a:cubicBezTo>
                  <a:cubicBezTo>
                    <a:pt x="8546" y="14091"/>
                    <a:pt x="9083" y="16055"/>
                    <a:pt x="9567" y="17210"/>
                  </a:cubicBezTo>
                  <a:cubicBezTo>
                    <a:pt x="10050" y="18365"/>
                    <a:pt x="10480" y="18711"/>
                    <a:pt x="10964" y="18827"/>
                  </a:cubicBezTo>
                  <a:cubicBezTo>
                    <a:pt x="11448" y="18942"/>
                    <a:pt x="11985" y="18827"/>
                    <a:pt x="12415" y="18538"/>
                  </a:cubicBezTo>
                  <a:cubicBezTo>
                    <a:pt x="12845" y="18249"/>
                    <a:pt x="13167" y="17787"/>
                    <a:pt x="13221" y="16921"/>
                  </a:cubicBezTo>
                  <a:cubicBezTo>
                    <a:pt x="13274" y="16055"/>
                    <a:pt x="13059" y="14784"/>
                    <a:pt x="11877" y="13918"/>
                  </a:cubicBezTo>
                  <a:cubicBezTo>
                    <a:pt x="10695" y="13051"/>
                    <a:pt x="8546" y="12589"/>
                    <a:pt x="9406" y="12243"/>
                  </a:cubicBezTo>
                  <a:cubicBezTo>
                    <a:pt x="10265" y="11896"/>
                    <a:pt x="14134" y="11665"/>
                    <a:pt x="16659" y="11492"/>
                  </a:cubicBezTo>
                  <a:cubicBezTo>
                    <a:pt x="19185" y="11319"/>
                    <a:pt x="20367" y="11203"/>
                    <a:pt x="21549" y="1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734789" y="7347693"/>
              <a:ext cx="410125" cy="62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64" fill="norm" stroke="1" extrusionOk="0">
                  <a:moveTo>
                    <a:pt x="9832" y="6239"/>
                  </a:moveTo>
                  <a:cubicBezTo>
                    <a:pt x="7506" y="6239"/>
                    <a:pt x="5180" y="6239"/>
                    <a:pt x="3518" y="6707"/>
                  </a:cubicBezTo>
                  <a:cubicBezTo>
                    <a:pt x="1857" y="7175"/>
                    <a:pt x="860" y="8111"/>
                    <a:pt x="361" y="8795"/>
                  </a:cubicBezTo>
                  <a:cubicBezTo>
                    <a:pt x="-137" y="9479"/>
                    <a:pt x="-137" y="9911"/>
                    <a:pt x="472" y="10235"/>
                  </a:cubicBezTo>
                  <a:cubicBezTo>
                    <a:pt x="1081" y="10559"/>
                    <a:pt x="2300" y="10775"/>
                    <a:pt x="3352" y="10703"/>
                  </a:cubicBezTo>
                  <a:cubicBezTo>
                    <a:pt x="4405" y="10631"/>
                    <a:pt x="5291" y="10271"/>
                    <a:pt x="5678" y="9695"/>
                  </a:cubicBezTo>
                  <a:cubicBezTo>
                    <a:pt x="6066" y="9119"/>
                    <a:pt x="5955" y="8327"/>
                    <a:pt x="5678" y="7499"/>
                  </a:cubicBezTo>
                  <a:cubicBezTo>
                    <a:pt x="5401" y="6671"/>
                    <a:pt x="4958" y="5807"/>
                    <a:pt x="5845" y="4691"/>
                  </a:cubicBezTo>
                  <a:cubicBezTo>
                    <a:pt x="6731" y="3575"/>
                    <a:pt x="8946" y="2207"/>
                    <a:pt x="10331" y="1415"/>
                  </a:cubicBezTo>
                  <a:cubicBezTo>
                    <a:pt x="11715" y="623"/>
                    <a:pt x="12269" y="407"/>
                    <a:pt x="12878" y="227"/>
                  </a:cubicBezTo>
                  <a:cubicBezTo>
                    <a:pt x="13488" y="47"/>
                    <a:pt x="14152" y="-97"/>
                    <a:pt x="14595" y="83"/>
                  </a:cubicBezTo>
                  <a:cubicBezTo>
                    <a:pt x="15038" y="263"/>
                    <a:pt x="15260" y="767"/>
                    <a:pt x="14983" y="1847"/>
                  </a:cubicBezTo>
                  <a:cubicBezTo>
                    <a:pt x="14706" y="2927"/>
                    <a:pt x="13931" y="4583"/>
                    <a:pt x="12657" y="6527"/>
                  </a:cubicBezTo>
                  <a:cubicBezTo>
                    <a:pt x="11383" y="8471"/>
                    <a:pt x="9611" y="10703"/>
                    <a:pt x="8226" y="13007"/>
                  </a:cubicBezTo>
                  <a:cubicBezTo>
                    <a:pt x="6841" y="15311"/>
                    <a:pt x="5845" y="17687"/>
                    <a:pt x="5512" y="19091"/>
                  </a:cubicBezTo>
                  <a:cubicBezTo>
                    <a:pt x="5180" y="20495"/>
                    <a:pt x="5512" y="20927"/>
                    <a:pt x="6288" y="21179"/>
                  </a:cubicBezTo>
                  <a:cubicBezTo>
                    <a:pt x="7063" y="21431"/>
                    <a:pt x="8281" y="21503"/>
                    <a:pt x="9611" y="20891"/>
                  </a:cubicBezTo>
                  <a:cubicBezTo>
                    <a:pt x="10940" y="20279"/>
                    <a:pt x="12380" y="18983"/>
                    <a:pt x="13155" y="17903"/>
                  </a:cubicBezTo>
                  <a:cubicBezTo>
                    <a:pt x="13931" y="16823"/>
                    <a:pt x="14041" y="15959"/>
                    <a:pt x="13875" y="15347"/>
                  </a:cubicBezTo>
                  <a:cubicBezTo>
                    <a:pt x="13709" y="14735"/>
                    <a:pt x="13266" y="14375"/>
                    <a:pt x="13377" y="14087"/>
                  </a:cubicBezTo>
                  <a:cubicBezTo>
                    <a:pt x="13488" y="13799"/>
                    <a:pt x="14152" y="13583"/>
                    <a:pt x="15592" y="13151"/>
                  </a:cubicBezTo>
                  <a:cubicBezTo>
                    <a:pt x="17032" y="12719"/>
                    <a:pt x="19248" y="12071"/>
                    <a:pt x="21463" y="1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1358135" y="7346950"/>
              <a:ext cx="40779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7566" y="2110"/>
                    <a:pt x="14326" y="4221"/>
                    <a:pt x="10546" y="7200"/>
                  </a:cubicBezTo>
                  <a:cubicBezTo>
                    <a:pt x="6766" y="10179"/>
                    <a:pt x="2446" y="14028"/>
                    <a:pt x="826" y="16572"/>
                  </a:cubicBezTo>
                  <a:cubicBezTo>
                    <a:pt x="-794" y="19117"/>
                    <a:pt x="286" y="20359"/>
                    <a:pt x="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1445706" y="7433055"/>
              <a:ext cx="109841" cy="22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735" fill="norm" stroke="1" extrusionOk="0">
                  <a:moveTo>
                    <a:pt x="12998" y="3828"/>
                  </a:moveTo>
                  <a:cubicBezTo>
                    <a:pt x="12591" y="2243"/>
                    <a:pt x="12183" y="658"/>
                    <a:pt x="10960" y="162"/>
                  </a:cubicBezTo>
                  <a:cubicBezTo>
                    <a:pt x="9738" y="-333"/>
                    <a:pt x="7700" y="261"/>
                    <a:pt x="5458" y="2540"/>
                  </a:cubicBezTo>
                  <a:cubicBezTo>
                    <a:pt x="3217" y="4819"/>
                    <a:pt x="772" y="8783"/>
                    <a:pt x="160" y="12052"/>
                  </a:cubicBezTo>
                  <a:cubicBezTo>
                    <a:pt x="-451" y="15322"/>
                    <a:pt x="772" y="17898"/>
                    <a:pt x="2402" y="19384"/>
                  </a:cubicBezTo>
                  <a:cubicBezTo>
                    <a:pt x="4032" y="20871"/>
                    <a:pt x="6070" y="21267"/>
                    <a:pt x="9126" y="19880"/>
                  </a:cubicBezTo>
                  <a:cubicBezTo>
                    <a:pt x="12183" y="18493"/>
                    <a:pt x="16258" y="15322"/>
                    <a:pt x="18500" y="12944"/>
                  </a:cubicBezTo>
                  <a:cubicBezTo>
                    <a:pt x="20741" y="10566"/>
                    <a:pt x="21149" y="8981"/>
                    <a:pt x="21149" y="7296"/>
                  </a:cubicBezTo>
                  <a:cubicBezTo>
                    <a:pt x="21149" y="5612"/>
                    <a:pt x="20741" y="3828"/>
                    <a:pt x="19519" y="2937"/>
                  </a:cubicBezTo>
                  <a:cubicBezTo>
                    <a:pt x="18296" y="2045"/>
                    <a:pt x="16258" y="2045"/>
                    <a:pt x="14221" y="2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578729" y="7410450"/>
              <a:ext cx="163085" cy="22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39" fill="norm" stroke="1" extrusionOk="0">
                  <a:moveTo>
                    <a:pt x="21336" y="600"/>
                  </a:moveTo>
                  <a:cubicBezTo>
                    <a:pt x="17736" y="1600"/>
                    <a:pt x="14136" y="2600"/>
                    <a:pt x="10536" y="5300"/>
                  </a:cubicBezTo>
                  <a:cubicBezTo>
                    <a:pt x="6936" y="8000"/>
                    <a:pt x="3336" y="12400"/>
                    <a:pt x="1536" y="15200"/>
                  </a:cubicBezTo>
                  <a:cubicBezTo>
                    <a:pt x="-264" y="18000"/>
                    <a:pt x="-264" y="19200"/>
                    <a:pt x="428" y="20100"/>
                  </a:cubicBezTo>
                  <a:cubicBezTo>
                    <a:pt x="1121" y="21000"/>
                    <a:pt x="2505" y="21600"/>
                    <a:pt x="4998" y="21400"/>
                  </a:cubicBezTo>
                  <a:cubicBezTo>
                    <a:pt x="7490" y="21200"/>
                    <a:pt x="11090" y="20200"/>
                    <a:pt x="13721" y="18000"/>
                  </a:cubicBezTo>
                  <a:cubicBezTo>
                    <a:pt x="16351" y="15800"/>
                    <a:pt x="18013" y="12400"/>
                    <a:pt x="17182" y="9200"/>
                  </a:cubicBezTo>
                  <a:cubicBezTo>
                    <a:pt x="16351" y="6000"/>
                    <a:pt x="13028" y="3000"/>
                    <a:pt x="97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2055856" y="7283450"/>
              <a:ext cx="79658" cy="39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45" fill="norm" stroke="1" extrusionOk="0">
                  <a:moveTo>
                    <a:pt x="21391" y="0"/>
                  </a:moveTo>
                  <a:cubicBezTo>
                    <a:pt x="17980" y="3447"/>
                    <a:pt x="14570" y="6894"/>
                    <a:pt x="11444" y="10168"/>
                  </a:cubicBezTo>
                  <a:cubicBezTo>
                    <a:pt x="8317" y="13443"/>
                    <a:pt x="5475" y="16545"/>
                    <a:pt x="3486" y="18555"/>
                  </a:cubicBezTo>
                  <a:cubicBezTo>
                    <a:pt x="1496" y="20566"/>
                    <a:pt x="359" y="21485"/>
                    <a:pt x="75" y="21543"/>
                  </a:cubicBezTo>
                  <a:cubicBezTo>
                    <a:pt x="-209" y="21600"/>
                    <a:pt x="359" y="20796"/>
                    <a:pt x="928" y="19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2059313" y="7233592"/>
              <a:ext cx="234951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1431"/>
                  </a:moveTo>
                  <a:cubicBezTo>
                    <a:pt x="973" y="15368"/>
                    <a:pt x="1946" y="9305"/>
                    <a:pt x="5059" y="5515"/>
                  </a:cubicBezTo>
                  <a:cubicBezTo>
                    <a:pt x="8173" y="1726"/>
                    <a:pt x="13427" y="210"/>
                    <a:pt x="16541" y="20"/>
                  </a:cubicBezTo>
                  <a:cubicBezTo>
                    <a:pt x="19654" y="-169"/>
                    <a:pt x="20627" y="968"/>
                    <a:pt x="21600" y="2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2091063" y="7493000"/>
              <a:ext cx="222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800"/>
                    <a:pt x="8640" y="12000"/>
                    <a:pt x="12240" y="8400"/>
                  </a:cubicBezTo>
                  <a:cubicBezTo>
                    <a:pt x="15840" y="4800"/>
                    <a:pt x="187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2421263" y="7473950"/>
              <a:ext cx="133351" cy="14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738"/>
                  </a:moveTo>
                  <a:cubicBezTo>
                    <a:pt x="0" y="7301"/>
                    <a:pt x="0" y="11865"/>
                    <a:pt x="514" y="15211"/>
                  </a:cubicBezTo>
                  <a:cubicBezTo>
                    <a:pt x="1029" y="18558"/>
                    <a:pt x="2057" y="20687"/>
                    <a:pt x="3257" y="21144"/>
                  </a:cubicBezTo>
                  <a:cubicBezTo>
                    <a:pt x="4457" y="21600"/>
                    <a:pt x="5829" y="20383"/>
                    <a:pt x="8057" y="16732"/>
                  </a:cubicBezTo>
                  <a:cubicBezTo>
                    <a:pt x="10286" y="13082"/>
                    <a:pt x="13371" y="6997"/>
                    <a:pt x="15771" y="3803"/>
                  </a:cubicBezTo>
                  <a:cubicBezTo>
                    <a:pt x="18171" y="608"/>
                    <a:pt x="19886" y="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2584246" y="7493000"/>
              <a:ext cx="78318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6374"/>
                  </a:moveTo>
                  <a:cubicBezTo>
                    <a:pt x="13427" y="6374"/>
                    <a:pt x="10508" y="6374"/>
                    <a:pt x="8173" y="7082"/>
                  </a:cubicBezTo>
                  <a:cubicBezTo>
                    <a:pt x="5838" y="7790"/>
                    <a:pt x="4086" y="9207"/>
                    <a:pt x="2627" y="11154"/>
                  </a:cubicBezTo>
                  <a:cubicBezTo>
                    <a:pt x="1168" y="13102"/>
                    <a:pt x="0" y="15580"/>
                    <a:pt x="0" y="17705"/>
                  </a:cubicBezTo>
                  <a:cubicBezTo>
                    <a:pt x="0" y="19830"/>
                    <a:pt x="1168" y="21600"/>
                    <a:pt x="3211" y="21600"/>
                  </a:cubicBezTo>
                  <a:cubicBezTo>
                    <a:pt x="5254" y="21600"/>
                    <a:pt x="8173" y="19830"/>
                    <a:pt x="11384" y="15934"/>
                  </a:cubicBezTo>
                  <a:cubicBezTo>
                    <a:pt x="14595" y="12039"/>
                    <a:pt x="18097" y="6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2666796" y="7207250"/>
              <a:ext cx="320398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96" fill="norm" stroke="1" extrusionOk="0">
                  <a:moveTo>
                    <a:pt x="7765" y="0"/>
                  </a:moveTo>
                  <a:cubicBezTo>
                    <a:pt x="7200" y="1038"/>
                    <a:pt x="6635" y="2077"/>
                    <a:pt x="5647" y="4621"/>
                  </a:cubicBezTo>
                  <a:cubicBezTo>
                    <a:pt x="4659" y="7165"/>
                    <a:pt x="3247" y="11215"/>
                    <a:pt x="2471" y="13915"/>
                  </a:cubicBezTo>
                  <a:cubicBezTo>
                    <a:pt x="1694" y="16615"/>
                    <a:pt x="1553" y="17965"/>
                    <a:pt x="1553" y="18952"/>
                  </a:cubicBezTo>
                  <a:cubicBezTo>
                    <a:pt x="1553" y="19938"/>
                    <a:pt x="1694" y="20562"/>
                    <a:pt x="2118" y="20977"/>
                  </a:cubicBezTo>
                  <a:cubicBezTo>
                    <a:pt x="2541" y="21392"/>
                    <a:pt x="3247" y="21600"/>
                    <a:pt x="3953" y="21392"/>
                  </a:cubicBezTo>
                  <a:cubicBezTo>
                    <a:pt x="4659" y="21185"/>
                    <a:pt x="5365" y="20562"/>
                    <a:pt x="5718" y="19679"/>
                  </a:cubicBezTo>
                  <a:cubicBezTo>
                    <a:pt x="6071" y="18796"/>
                    <a:pt x="6071" y="17654"/>
                    <a:pt x="5788" y="16875"/>
                  </a:cubicBezTo>
                  <a:cubicBezTo>
                    <a:pt x="5506" y="16096"/>
                    <a:pt x="4941" y="15681"/>
                    <a:pt x="4165" y="15369"/>
                  </a:cubicBezTo>
                  <a:cubicBezTo>
                    <a:pt x="3388" y="15058"/>
                    <a:pt x="2400" y="14850"/>
                    <a:pt x="1553" y="14798"/>
                  </a:cubicBezTo>
                  <a:cubicBezTo>
                    <a:pt x="706" y="14746"/>
                    <a:pt x="0" y="14850"/>
                    <a:pt x="0" y="14954"/>
                  </a:cubicBezTo>
                  <a:cubicBezTo>
                    <a:pt x="0" y="15058"/>
                    <a:pt x="706" y="15162"/>
                    <a:pt x="2259" y="15058"/>
                  </a:cubicBezTo>
                  <a:cubicBezTo>
                    <a:pt x="3812" y="14954"/>
                    <a:pt x="6212" y="14642"/>
                    <a:pt x="7906" y="14279"/>
                  </a:cubicBezTo>
                  <a:cubicBezTo>
                    <a:pt x="9600" y="13915"/>
                    <a:pt x="10588" y="13500"/>
                    <a:pt x="10729" y="13292"/>
                  </a:cubicBezTo>
                  <a:cubicBezTo>
                    <a:pt x="10871" y="13085"/>
                    <a:pt x="10165" y="13085"/>
                    <a:pt x="9529" y="13292"/>
                  </a:cubicBezTo>
                  <a:cubicBezTo>
                    <a:pt x="8894" y="13500"/>
                    <a:pt x="8329" y="13915"/>
                    <a:pt x="7976" y="14383"/>
                  </a:cubicBezTo>
                  <a:cubicBezTo>
                    <a:pt x="7624" y="14850"/>
                    <a:pt x="7482" y="15369"/>
                    <a:pt x="7412" y="15888"/>
                  </a:cubicBezTo>
                  <a:cubicBezTo>
                    <a:pt x="7341" y="16408"/>
                    <a:pt x="7341" y="16927"/>
                    <a:pt x="7624" y="17342"/>
                  </a:cubicBezTo>
                  <a:cubicBezTo>
                    <a:pt x="7906" y="17758"/>
                    <a:pt x="8471" y="18069"/>
                    <a:pt x="10024" y="18121"/>
                  </a:cubicBezTo>
                  <a:cubicBezTo>
                    <a:pt x="11576" y="18173"/>
                    <a:pt x="14118" y="17965"/>
                    <a:pt x="15953" y="17498"/>
                  </a:cubicBezTo>
                  <a:cubicBezTo>
                    <a:pt x="17788" y="17031"/>
                    <a:pt x="18918" y="16304"/>
                    <a:pt x="19553" y="15681"/>
                  </a:cubicBezTo>
                  <a:cubicBezTo>
                    <a:pt x="20188" y="15058"/>
                    <a:pt x="20329" y="14538"/>
                    <a:pt x="20259" y="14019"/>
                  </a:cubicBezTo>
                  <a:cubicBezTo>
                    <a:pt x="20188" y="13500"/>
                    <a:pt x="19906" y="12981"/>
                    <a:pt x="19412" y="12617"/>
                  </a:cubicBezTo>
                  <a:cubicBezTo>
                    <a:pt x="18918" y="12254"/>
                    <a:pt x="18212" y="12046"/>
                    <a:pt x="17506" y="11994"/>
                  </a:cubicBezTo>
                  <a:cubicBezTo>
                    <a:pt x="16800" y="11942"/>
                    <a:pt x="16094" y="12046"/>
                    <a:pt x="15882" y="12358"/>
                  </a:cubicBezTo>
                  <a:cubicBezTo>
                    <a:pt x="15671" y="12669"/>
                    <a:pt x="15953" y="13188"/>
                    <a:pt x="16941" y="13967"/>
                  </a:cubicBezTo>
                  <a:cubicBezTo>
                    <a:pt x="17929" y="14746"/>
                    <a:pt x="19624" y="15785"/>
                    <a:pt x="20541" y="16563"/>
                  </a:cubicBezTo>
                  <a:cubicBezTo>
                    <a:pt x="21459" y="17342"/>
                    <a:pt x="21600" y="17862"/>
                    <a:pt x="21035" y="18640"/>
                  </a:cubicBezTo>
                  <a:cubicBezTo>
                    <a:pt x="20471" y="19419"/>
                    <a:pt x="19200" y="20458"/>
                    <a:pt x="17929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2999113" y="7620000"/>
              <a:ext cx="44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322299" y="8001000"/>
              <a:ext cx="162215" cy="3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88" fill="norm" stroke="1" extrusionOk="0">
                  <a:moveTo>
                    <a:pt x="1301" y="0"/>
                  </a:moveTo>
                  <a:cubicBezTo>
                    <a:pt x="740" y="4985"/>
                    <a:pt x="179" y="9969"/>
                    <a:pt x="38" y="13228"/>
                  </a:cubicBezTo>
                  <a:cubicBezTo>
                    <a:pt x="-102" y="16488"/>
                    <a:pt x="179" y="18021"/>
                    <a:pt x="319" y="19236"/>
                  </a:cubicBezTo>
                  <a:cubicBezTo>
                    <a:pt x="459" y="20450"/>
                    <a:pt x="459" y="21344"/>
                    <a:pt x="880" y="21472"/>
                  </a:cubicBezTo>
                  <a:cubicBezTo>
                    <a:pt x="1301" y="21600"/>
                    <a:pt x="2142" y="20961"/>
                    <a:pt x="3545" y="19555"/>
                  </a:cubicBezTo>
                  <a:cubicBezTo>
                    <a:pt x="4947" y="18149"/>
                    <a:pt x="6911" y="15976"/>
                    <a:pt x="8314" y="14570"/>
                  </a:cubicBezTo>
                  <a:cubicBezTo>
                    <a:pt x="9716" y="13164"/>
                    <a:pt x="10558" y="12525"/>
                    <a:pt x="11680" y="12334"/>
                  </a:cubicBezTo>
                  <a:cubicBezTo>
                    <a:pt x="12802" y="12142"/>
                    <a:pt x="14204" y="12398"/>
                    <a:pt x="14906" y="12845"/>
                  </a:cubicBezTo>
                  <a:cubicBezTo>
                    <a:pt x="15607" y="13292"/>
                    <a:pt x="15607" y="13931"/>
                    <a:pt x="15747" y="14954"/>
                  </a:cubicBezTo>
                  <a:cubicBezTo>
                    <a:pt x="15888" y="15976"/>
                    <a:pt x="16168" y="17382"/>
                    <a:pt x="16449" y="18469"/>
                  </a:cubicBezTo>
                  <a:cubicBezTo>
                    <a:pt x="16729" y="19555"/>
                    <a:pt x="17010" y="20322"/>
                    <a:pt x="17851" y="20641"/>
                  </a:cubicBezTo>
                  <a:cubicBezTo>
                    <a:pt x="18693" y="20961"/>
                    <a:pt x="20095" y="20833"/>
                    <a:pt x="21498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501622" y="8258905"/>
              <a:ext cx="81008" cy="6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0991" fill="norm" stroke="1" extrusionOk="0">
                  <a:moveTo>
                    <a:pt x="8595" y="2991"/>
                  </a:moveTo>
                  <a:cubicBezTo>
                    <a:pt x="5895" y="2991"/>
                    <a:pt x="3195" y="2991"/>
                    <a:pt x="1575" y="5511"/>
                  </a:cubicBezTo>
                  <a:cubicBezTo>
                    <a:pt x="-45" y="8031"/>
                    <a:pt x="-585" y="13071"/>
                    <a:pt x="765" y="16311"/>
                  </a:cubicBezTo>
                  <a:cubicBezTo>
                    <a:pt x="2115" y="19551"/>
                    <a:pt x="5355" y="20991"/>
                    <a:pt x="8325" y="20991"/>
                  </a:cubicBezTo>
                  <a:cubicBezTo>
                    <a:pt x="11295" y="20991"/>
                    <a:pt x="13995" y="19551"/>
                    <a:pt x="16155" y="17391"/>
                  </a:cubicBezTo>
                  <a:cubicBezTo>
                    <a:pt x="18315" y="15231"/>
                    <a:pt x="19935" y="12351"/>
                    <a:pt x="20475" y="9111"/>
                  </a:cubicBezTo>
                  <a:cubicBezTo>
                    <a:pt x="21015" y="5871"/>
                    <a:pt x="20475" y="2271"/>
                    <a:pt x="18045" y="831"/>
                  </a:cubicBezTo>
                  <a:cubicBezTo>
                    <a:pt x="15615" y="-609"/>
                    <a:pt x="11295" y="111"/>
                    <a:pt x="6975" y="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643263" y="8210550"/>
              <a:ext cx="165101" cy="9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0"/>
                  </a:moveTo>
                  <a:cubicBezTo>
                    <a:pt x="277" y="5400"/>
                    <a:pt x="554" y="10800"/>
                    <a:pt x="692" y="14727"/>
                  </a:cubicBezTo>
                  <a:cubicBezTo>
                    <a:pt x="831" y="18655"/>
                    <a:pt x="831" y="21109"/>
                    <a:pt x="1523" y="21355"/>
                  </a:cubicBezTo>
                  <a:cubicBezTo>
                    <a:pt x="2215" y="21600"/>
                    <a:pt x="3600" y="19636"/>
                    <a:pt x="4985" y="19145"/>
                  </a:cubicBezTo>
                  <a:cubicBezTo>
                    <a:pt x="6369" y="18655"/>
                    <a:pt x="7754" y="19636"/>
                    <a:pt x="9138" y="20127"/>
                  </a:cubicBezTo>
                  <a:cubicBezTo>
                    <a:pt x="10523" y="20618"/>
                    <a:pt x="11908" y="20618"/>
                    <a:pt x="13985" y="17918"/>
                  </a:cubicBezTo>
                  <a:cubicBezTo>
                    <a:pt x="16062" y="15218"/>
                    <a:pt x="18831" y="9818"/>
                    <a:pt x="21600" y="4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077179" y="8175535"/>
              <a:ext cx="537635" cy="25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170" y="1369"/>
                  </a:moveTo>
                  <a:cubicBezTo>
                    <a:pt x="85" y="3366"/>
                    <a:pt x="0" y="5362"/>
                    <a:pt x="0" y="7178"/>
                  </a:cubicBezTo>
                  <a:cubicBezTo>
                    <a:pt x="0" y="8993"/>
                    <a:pt x="85" y="10626"/>
                    <a:pt x="128" y="10989"/>
                  </a:cubicBezTo>
                  <a:cubicBezTo>
                    <a:pt x="170" y="11352"/>
                    <a:pt x="170" y="10445"/>
                    <a:pt x="298" y="9083"/>
                  </a:cubicBezTo>
                  <a:cubicBezTo>
                    <a:pt x="425" y="7722"/>
                    <a:pt x="680" y="5907"/>
                    <a:pt x="935" y="4455"/>
                  </a:cubicBezTo>
                  <a:cubicBezTo>
                    <a:pt x="1191" y="3003"/>
                    <a:pt x="1446" y="1914"/>
                    <a:pt x="1616" y="1823"/>
                  </a:cubicBezTo>
                  <a:cubicBezTo>
                    <a:pt x="1786" y="1732"/>
                    <a:pt x="1871" y="2640"/>
                    <a:pt x="1913" y="3547"/>
                  </a:cubicBezTo>
                  <a:cubicBezTo>
                    <a:pt x="1956" y="4455"/>
                    <a:pt x="1956" y="5362"/>
                    <a:pt x="1998" y="6270"/>
                  </a:cubicBezTo>
                  <a:cubicBezTo>
                    <a:pt x="2041" y="7178"/>
                    <a:pt x="2126" y="8085"/>
                    <a:pt x="2296" y="8176"/>
                  </a:cubicBezTo>
                  <a:cubicBezTo>
                    <a:pt x="2466" y="8267"/>
                    <a:pt x="2721" y="7541"/>
                    <a:pt x="2891" y="6724"/>
                  </a:cubicBezTo>
                  <a:cubicBezTo>
                    <a:pt x="3061" y="5907"/>
                    <a:pt x="3146" y="4999"/>
                    <a:pt x="3359" y="4183"/>
                  </a:cubicBezTo>
                  <a:cubicBezTo>
                    <a:pt x="3572" y="3366"/>
                    <a:pt x="3912" y="2640"/>
                    <a:pt x="4124" y="2730"/>
                  </a:cubicBezTo>
                  <a:cubicBezTo>
                    <a:pt x="4337" y="2821"/>
                    <a:pt x="4422" y="3729"/>
                    <a:pt x="4550" y="4636"/>
                  </a:cubicBezTo>
                  <a:cubicBezTo>
                    <a:pt x="4677" y="5544"/>
                    <a:pt x="4847" y="6451"/>
                    <a:pt x="5060" y="7268"/>
                  </a:cubicBezTo>
                  <a:cubicBezTo>
                    <a:pt x="5272" y="8085"/>
                    <a:pt x="5528" y="8811"/>
                    <a:pt x="5868" y="9174"/>
                  </a:cubicBezTo>
                  <a:cubicBezTo>
                    <a:pt x="6208" y="9537"/>
                    <a:pt x="6633" y="9537"/>
                    <a:pt x="6973" y="8630"/>
                  </a:cubicBezTo>
                  <a:cubicBezTo>
                    <a:pt x="7313" y="7722"/>
                    <a:pt x="7569" y="5907"/>
                    <a:pt x="7696" y="4455"/>
                  </a:cubicBezTo>
                  <a:cubicBezTo>
                    <a:pt x="7824" y="3003"/>
                    <a:pt x="7824" y="1914"/>
                    <a:pt x="7569" y="1460"/>
                  </a:cubicBezTo>
                  <a:cubicBezTo>
                    <a:pt x="7313" y="1006"/>
                    <a:pt x="6803" y="1188"/>
                    <a:pt x="6420" y="1641"/>
                  </a:cubicBezTo>
                  <a:cubicBezTo>
                    <a:pt x="6038" y="2095"/>
                    <a:pt x="5783" y="2821"/>
                    <a:pt x="5613" y="3638"/>
                  </a:cubicBezTo>
                  <a:cubicBezTo>
                    <a:pt x="5443" y="4455"/>
                    <a:pt x="5357" y="5362"/>
                    <a:pt x="5400" y="6270"/>
                  </a:cubicBezTo>
                  <a:cubicBezTo>
                    <a:pt x="5443" y="7178"/>
                    <a:pt x="5613" y="8085"/>
                    <a:pt x="5910" y="8357"/>
                  </a:cubicBezTo>
                  <a:cubicBezTo>
                    <a:pt x="6208" y="8630"/>
                    <a:pt x="6633" y="8267"/>
                    <a:pt x="7016" y="7813"/>
                  </a:cubicBezTo>
                  <a:cubicBezTo>
                    <a:pt x="7398" y="7359"/>
                    <a:pt x="7739" y="6814"/>
                    <a:pt x="8036" y="5998"/>
                  </a:cubicBezTo>
                  <a:cubicBezTo>
                    <a:pt x="8334" y="5181"/>
                    <a:pt x="8589" y="4092"/>
                    <a:pt x="8717" y="4001"/>
                  </a:cubicBezTo>
                  <a:cubicBezTo>
                    <a:pt x="8844" y="3910"/>
                    <a:pt x="8844" y="4818"/>
                    <a:pt x="9057" y="5272"/>
                  </a:cubicBezTo>
                  <a:cubicBezTo>
                    <a:pt x="9269" y="5725"/>
                    <a:pt x="9694" y="5725"/>
                    <a:pt x="10077" y="5998"/>
                  </a:cubicBezTo>
                  <a:cubicBezTo>
                    <a:pt x="10460" y="6270"/>
                    <a:pt x="10800" y="6814"/>
                    <a:pt x="11055" y="6633"/>
                  </a:cubicBezTo>
                  <a:cubicBezTo>
                    <a:pt x="11310" y="6451"/>
                    <a:pt x="11480" y="5544"/>
                    <a:pt x="11693" y="4546"/>
                  </a:cubicBezTo>
                  <a:cubicBezTo>
                    <a:pt x="11906" y="3547"/>
                    <a:pt x="12161" y="2458"/>
                    <a:pt x="12416" y="1551"/>
                  </a:cubicBezTo>
                  <a:cubicBezTo>
                    <a:pt x="12671" y="643"/>
                    <a:pt x="12926" y="-83"/>
                    <a:pt x="13181" y="8"/>
                  </a:cubicBezTo>
                  <a:cubicBezTo>
                    <a:pt x="13436" y="99"/>
                    <a:pt x="13691" y="1006"/>
                    <a:pt x="13861" y="1914"/>
                  </a:cubicBezTo>
                  <a:cubicBezTo>
                    <a:pt x="14031" y="2821"/>
                    <a:pt x="14117" y="3729"/>
                    <a:pt x="14372" y="4001"/>
                  </a:cubicBezTo>
                  <a:cubicBezTo>
                    <a:pt x="14627" y="4273"/>
                    <a:pt x="15052" y="3910"/>
                    <a:pt x="15350" y="3275"/>
                  </a:cubicBezTo>
                  <a:cubicBezTo>
                    <a:pt x="15647" y="2640"/>
                    <a:pt x="15817" y="1732"/>
                    <a:pt x="15945" y="1732"/>
                  </a:cubicBezTo>
                  <a:cubicBezTo>
                    <a:pt x="16072" y="1732"/>
                    <a:pt x="16157" y="2640"/>
                    <a:pt x="16328" y="3456"/>
                  </a:cubicBezTo>
                  <a:cubicBezTo>
                    <a:pt x="16498" y="4273"/>
                    <a:pt x="16753" y="4999"/>
                    <a:pt x="17093" y="5181"/>
                  </a:cubicBezTo>
                  <a:cubicBezTo>
                    <a:pt x="17433" y="5362"/>
                    <a:pt x="17858" y="4999"/>
                    <a:pt x="18283" y="4092"/>
                  </a:cubicBezTo>
                  <a:cubicBezTo>
                    <a:pt x="18709" y="3184"/>
                    <a:pt x="19134" y="1732"/>
                    <a:pt x="19304" y="1551"/>
                  </a:cubicBezTo>
                  <a:cubicBezTo>
                    <a:pt x="19474" y="1369"/>
                    <a:pt x="19389" y="2458"/>
                    <a:pt x="19729" y="4909"/>
                  </a:cubicBezTo>
                  <a:cubicBezTo>
                    <a:pt x="20069" y="7359"/>
                    <a:pt x="20835" y="11171"/>
                    <a:pt x="21217" y="13621"/>
                  </a:cubicBezTo>
                  <a:cubicBezTo>
                    <a:pt x="21600" y="16072"/>
                    <a:pt x="21600" y="17161"/>
                    <a:pt x="21600" y="18159"/>
                  </a:cubicBezTo>
                  <a:cubicBezTo>
                    <a:pt x="21600" y="19157"/>
                    <a:pt x="21600" y="20065"/>
                    <a:pt x="21387" y="20609"/>
                  </a:cubicBezTo>
                  <a:cubicBezTo>
                    <a:pt x="21175" y="21154"/>
                    <a:pt x="20750" y="21335"/>
                    <a:pt x="20282" y="21426"/>
                  </a:cubicBezTo>
                  <a:cubicBezTo>
                    <a:pt x="19814" y="21517"/>
                    <a:pt x="19304" y="21517"/>
                    <a:pt x="18794" y="20791"/>
                  </a:cubicBezTo>
                  <a:cubicBezTo>
                    <a:pt x="18283" y="20065"/>
                    <a:pt x="17773" y="18613"/>
                    <a:pt x="17263" y="17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822246" y="8028516"/>
              <a:ext cx="78318" cy="2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21600" y="4397"/>
                  </a:moveTo>
                  <a:cubicBezTo>
                    <a:pt x="21600" y="2867"/>
                    <a:pt x="21600" y="1338"/>
                    <a:pt x="20141" y="574"/>
                  </a:cubicBezTo>
                  <a:cubicBezTo>
                    <a:pt x="18681" y="-191"/>
                    <a:pt x="15762" y="-191"/>
                    <a:pt x="12551" y="574"/>
                  </a:cubicBezTo>
                  <a:cubicBezTo>
                    <a:pt x="9341" y="1338"/>
                    <a:pt x="5838" y="2867"/>
                    <a:pt x="4086" y="4683"/>
                  </a:cubicBezTo>
                  <a:cubicBezTo>
                    <a:pt x="2335" y="6499"/>
                    <a:pt x="2335" y="8602"/>
                    <a:pt x="4378" y="10418"/>
                  </a:cubicBezTo>
                  <a:cubicBezTo>
                    <a:pt x="6422" y="12234"/>
                    <a:pt x="10508" y="13763"/>
                    <a:pt x="13427" y="15197"/>
                  </a:cubicBezTo>
                  <a:cubicBezTo>
                    <a:pt x="16346" y="16630"/>
                    <a:pt x="18097" y="17968"/>
                    <a:pt x="17805" y="18924"/>
                  </a:cubicBezTo>
                  <a:cubicBezTo>
                    <a:pt x="17514" y="19880"/>
                    <a:pt x="15178" y="20453"/>
                    <a:pt x="12259" y="20836"/>
                  </a:cubicBezTo>
                  <a:cubicBezTo>
                    <a:pt x="9341" y="21218"/>
                    <a:pt x="5838" y="21409"/>
                    <a:pt x="3503" y="20549"/>
                  </a:cubicBezTo>
                  <a:cubicBezTo>
                    <a:pt x="1168" y="19689"/>
                    <a:pt x="0" y="17777"/>
                    <a:pt x="0" y="16630"/>
                  </a:cubicBezTo>
                  <a:cubicBezTo>
                    <a:pt x="0" y="15483"/>
                    <a:pt x="1168" y="15101"/>
                    <a:pt x="2335" y="14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932313" y="8121650"/>
              <a:ext cx="171451" cy="11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0"/>
                  </a:moveTo>
                  <a:cubicBezTo>
                    <a:pt x="1067" y="1178"/>
                    <a:pt x="2133" y="2356"/>
                    <a:pt x="2667" y="3927"/>
                  </a:cubicBezTo>
                  <a:cubicBezTo>
                    <a:pt x="3200" y="5498"/>
                    <a:pt x="3200" y="7462"/>
                    <a:pt x="3600" y="10015"/>
                  </a:cubicBezTo>
                  <a:cubicBezTo>
                    <a:pt x="4000" y="12567"/>
                    <a:pt x="4800" y="15709"/>
                    <a:pt x="5867" y="15905"/>
                  </a:cubicBezTo>
                  <a:cubicBezTo>
                    <a:pt x="6933" y="16102"/>
                    <a:pt x="8267" y="13353"/>
                    <a:pt x="9467" y="11193"/>
                  </a:cubicBezTo>
                  <a:cubicBezTo>
                    <a:pt x="10667" y="9033"/>
                    <a:pt x="11733" y="7462"/>
                    <a:pt x="12267" y="7658"/>
                  </a:cubicBezTo>
                  <a:cubicBezTo>
                    <a:pt x="12800" y="7855"/>
                    <a:pt x="12800" y="9818"/>
                    <a:pt x="12933" y="12175"/>
                  </a:cubicBezTo>
                  <a:cubicBezTo>
                    <a:pt x="13067" y="14531"/>
                    <a:pt x="13333" y="17280"/>
                    <a:pt x="14133" y="19047"/>
                  </a:cubicBezTo>
                  <a:cubicBezTo>
                    <a:pt x="14933" y="20815"/>
                    <a:pt x="16267" y="21600"/>
                    <a:pt x="17600" y="21404"/>
                  </a:cubicBezTo>
                  <a:cubicBezTo>
                    <a:pt x="18933" y="21207"/>
                    <a:pt x="20267" y="20029"/>
                    <a:pt x="21600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2070275" y="8134784"/>
              <a:ext cx="109689" cy="12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742" fill="norm" stroke="1" extrusionOk="0">
                  <a:moveTo>
                    <a:pt x="13783" y="6406"/>
                  </a:moveTo>
                  <a:cubicBezTo>
                    <a:pt x="14191" y="4606"/>
                    <a:pt x="14598" y="2806"/>
                    <a:pt x="13783" y="1546"/>
                  </a:cubicBezTo>
                  <a:cubicBezTo>
                    <a:pt x="12968" y="286"/>
                    <a:pt x="10930" y="-434"/>
                    <a:pt x="8893" y="286"/>
                  </a:cubicBezTo>
                  <a:cubicBezTo>
                    <a:pt x="6855" y="1006"/>
                    <a:pt x="4817" y="3166"/>
                    <a:pt x="2983" y="5866"/>
                  </a:cubicBezTo>
                  <a:cubicBezTo>
                    <a:pt x="1149" y="8566"/>
                    <a:pt x="-481" y="11806"/>
                    <a:pt x="130" y="14686"/>
                  </a:cubicBezTo>
                  <a:cubicBezTo>
                    <a:pt x="742" y="17566"/>
                    <a:pt x="3594" y="20086"/>
                    <a:pt x="7466" y="20626"/>
                  </a:cubicBezTo>
                  <a:cubicBezTo>
                    <a:pt x="11338" y="21166"/>
                    <a:pt x="16228" y="19726"/>
                    <a:pt x="21119" y="18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2175634" y="8135632"/>
              <a:ext cx="124980" cy="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64" fill="norm" stroke="1" extrusionOk="0">
                  <a:moveTo>
                    <a:pt x="12616" y="6310"/>
                  </a:moveTo>
                  <a:cubicBezTo>
                    <a:pt x="11536" y="4095"/>
                    <a:pt x="10456" y="1879"/>
                    <a:pt x="9016" y="772"/>
                  </a:cubicBezTo>
                  <a:cubicBezTo>
                    <a:pt x="7576" y="-336"/>
                    <a:pt x="5776" y="-336"/>
                    <a:pt x="4156" y="1326"/>
                  </a:cubicBezTo>
                  <a:cubicBezTo>
                    <a:pt x="2536" y="2987"/>
                    <a:pt x="1096" y="6310"/>
                    <a:pt x="376" y="9356"/>
                  </a:cubicBezTo>
                  <a:cubicBezTo>
                    <a:pt x="-344" y="12402"/>
                    <a:pt x="-344" y="15172"/>
                    <a:pt x="3256" y="17110"/>
                  </a:cubicBezTo>
                  <a:cubicBezTo>
                    <a:pt x="6856" y="19049"/>
                    <a:pt x="14056" y="20156"/>
                    <a:pt x="21256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2279943" y="8045920"/>
              <a:ext cx="582886" cy="19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61" fill="norm" stroke="1" extrusionOk="0">
                  <a:moveTo>
                    <a:pt x="1931" y="16671"/>
                  </a:moveTo>
                  <a:cubicBezTo>
                    <a:pt x="2009" y="15509"/>
                    <a:pt x="2087" y="14348"/>
                    <a:pt x="2126" y="13187"/>
                  </a:cubicBezTo>
                  <a:cubicBezTo>
                    <a:pt x="2165" y="12025"/>
                    <a:pt x="2165" y="10864"/>
                    <a:pt x="1970" y="10400"/>
                  </a:cubicBezTo>
                  <a:cubicBezTo>
                    <a:pt x="1775" y="9935"/>
                    <a:pt x="1386" y="10167"/>
                    <a:pt x="1035" y="10980"/>
                  </a:cubicBezTo>
                  <a:cubicBezTo>
                    <a:pt x="684" y="11793"/>
                    <a:pt x="372" y="13187"/>
                    <a:pt x="177" y="14464"/>
                  </a:cubicBezTo>
                  <a:cubicBezTo>
                    <a:pt x="-18" y="15742"/>
                    <a:pt x="-96" y="16903"/>
                    <a:pt x="177" y="17948"/>
                  </a:cubicBezTo>
                  <a:cubicBezTo>
                    <a:pt x="450" y="18993"/>
                    <a:pt x="1074" y="19922"/>
                    <a:pt x="2165" y="19225"/>
                  </a:cubicBezTo>
                  <a:cubicBezTo>
                    <a:pt x="3257" y="18529"/>
                    <a:pt x="4817" y="16206"/>
                    <a:pt x="5713" y="14580"/>
                  </a:cubicBezTo>
                  <a:cubicBezTo>
                    <a:pt x="6610" y="12954"/>
                    <a:pt x="6844" y="12025"/>
                    <a:pt x="6961" y="10748"/>
                  </a:cubicBezTo>
                  <a:cubicBezTo>
                    <a:pt x="7078" y="9471"/>
                    <a:pt x="7078" y="7845"/>
                    <a:pt x="6883" y="6916"/>
                  </a:cubicBezTo>
                  <a:cubicBezTo>
                    <a:pt x="6688" y="5987"/>
                    <a:pt x="6298" y="5754"/>
                    <a:pt x="6025" y="6219"/>
                  </a:cubicBezTo>
                  <a:cubicBezTo>
                    <a:pt x="5752" y="6683"/>
                    <a:pt x="5596" y="7845"/>
                    <a:pt x="5752" y="9471"/>
                  </a:cubicBezTo>
                  <a:cubicBezTo>
                    <a:pt x="5908" y="11096"/>
                    <a:pt x="6376" y="13187"/>
                    <a:pt x="6649" y="15045"/>
                  </a:cubicBezTo>
                  <a:cubicBezTo>
                    <a:pt x="6922" y="16903"/>
                    <a:pt x="7000" y="18529"/>
                    <a:pt x="6883" y="19690"/>
                  </a:cubicBezTo>
                  <a:cubicBezTo>
                    <a:pt x="6766" y="20851"/>
                    <a:pt x="6454" y="21548"/>
                    <a:pt x="6337" y="21316"/>
                  </a:cubicBezTo>
                  <a:cubicBezTo>
                    <a:pt x="6220" y="21083"/>
                    <a:pt x="6298" y="19922"/>
                    <a:pt x="6766" y="17948"/>
                  </a:cubicBezTo>
                  <a:cubicBezTo>
                    <a:pt x="7234" y="15974"/>
                    <a:pt x="8092" y="13187"/>
                    <a:pt x="8638" y="11329"/>
                  </a:cubicBezTo>
                  <a:cubicBezTo>
                    <a:pt x="9183" y="9471"/>
                    <a:pt x="9417" y="8542"/>
                    <a:pt x="9612" y="7264"/>
                  </a:cubicBezTo>
                  <a:cubicBezTo>
                    <a:pt x="9807" y="5987"/>
                    <a:pt x="9963" y="4361"/>
                    <a:pt x="9846" y="3664"/>
                  </a:cubicBezTo>
                  <a:cubicBezTo>
                    <a:pt x="9729" y="2967"/>
                    <a:pt x="9339" y="3200"/>
                    <a:pt x="9144" y="4013"/>
                  </a:cubicBezTo>
                  <a:cubicBezTo>
                    <a:pt x="8949" y="4825"/>
                    <a:pt x="8949" y="6219"/>
                    <a:pt x="9105" y="7961"/>
                  </a:cubicBezTo>
                  <a:cubicBezTo>
                    <a:pt x="9261" y="9703"/>
                    <a:pt x="9573" y="11793"/>
                    <a:pt x="9846" y="13419"/>
                  </a:cubicBezTo>
                  <a:cubicBezTo>
                    <a:pt x="10119" y="15045"/>
                    <a:pt x="10353" y="16206"/>
                    <a:pt x="10353" y="17251"/>
                  </a:cubicBezTo>
                  <a:cubicBezTo>
                    <a:pt x="10353" y="18296"/>
                    <a:pt x="10119" y="19225"/>
                    <a:pt x="10158" y="19109"/>
                  </a:cubicBezTo>
                  <a:cubicBezTo>
                    <a:pt x="10197" y="18993"/>
                    <a:pt x="10509" y="17832"/>
                    <a:pt x="11172" y="16090"/>
                  </a:cubicBezTo>
                  <a:cubicBezTo>
                    <a:pt x="11835" y="14348"/>
                    <a:pt x="12848" y="12025"/>
                    <a:pt x="13511" y="10516"/>
                  </a:cubicBezTo>
                  <a:cubicBezTo>
                    <a:pt x="14174" y="9006"/>
                    <a:pt x="14486" y="8309"/>
                    <a:pt x="14759" y="7496"/>
                  </a:cubicBezTo>
                  <a:cubicBezTo>
                    <a:pt x="15032" y="6683"/>
                    <a:pt x="15266" y="5754"/>
                    <a:pt x="15188" y="5174"/>
                  </a:cubicBezTo>
                  <a:cubicBezTo>
                    <a:pt x="15110" y="4593"/>
                    <a:pt x="14720" y="4361"/>
                    <a:pt x="14330" y="5174"/>
                  </a:cubicBezTo>
                  <a:cubicBezTo>
                    <a:pt x="13940" y="5987"/>
                    <a:pt x="13550" y="7845"/>
                    <a:pt x="13355" y="9354"/>
                  </a:cubicBezTo>
                  <a:cubicBezTo>
                    <a:pt x="13160" y="10864"/>
                    <a:pt x="13160" y="12025"/>
                    <a:pt x="13277" y="13071"/>
                  </a:cubicBezTo>
                  <a:cubicBezTo>
                    <a:pt x="13394" y="14116"/>
                    <a:pt x="13628" y="15045"/>
                    <a:pt x="13979" y="15509"/>
                  </a:cubicBezTo>
                  <a:cubicBezTo>
                    <a:pt x="14330" y="15974"/>
                    <a:pt x="14798" y="15974"/>
                    <a:pt x="15656" y="15509"/>
                  </a:cubicBezTo>
                  <a:cubicBezTo>
                    <a:pt x="16513" y="15045"/>
                    <a:pt x="17761" y="14116"/>
                    <a:pt x="18775" y="12722"/>
                  </a:cubicBezTo>
                  <a:cubicBezTo>
                    <a:pt x="19788" y="11329"/>
                    <a:pt x="20568" y="9471"/>
                    <a:pt x="20997" y="7961"/>
                  </a:cubicBezTo>
                  <a:cubicBezTo>
                    <a:pt x="21426" y="6451"/>
                    <a:pt x="21504" y="5290"/>
                    <a:pt x="21465" y="4129"/>
                  </a:cubicBezTo>
                  <a:cubicBezTo>
                    <a:pt x="21426" y="2967"/>
                    <a:pt x="21270" y="1806"/>
                    <a:pt x="20958" y="1109"/>
                  </a:cubicBezTo>
                  <a:cubicBezTo>
                    <a:pt x="20646" y="413"/>
                    <a:pt x="20178" y="180"/>
                    <a:pt x="19749" y="64"/>
                  </a:cubicBezTo>
                  <a:cubicBezTo>
                    <a:pt x="19321" y="-52"/>
                    <a:pt x="18931" y="-52"/>
                    <a:pt x="18619" y="413"/>
                  </a:cubicBezTo>
                  <a:cubicBezTo>
                    <a:pt x="18307" y="877"/>
                    <a:pt x="18073" y="1806"/>
                    <a:pt x="17995" y="2851"/>
                  </a:cubicBezTo>
                  <a:cubicBezTo>
                    <a:pt x="17917" y="3896"/>
                    <a:pt x="17995" y="5058"/>
                    <a:pt x="18424" y="7032"/>
                  </a:cubicBezTo>
                  <a:cubicBezTo>
                    <a:pt x="18853" y="9006"/>
                    <a:pt x="19633" y="11793"/>
                    <a:pt x="20100" y="13883"/>
                  </a:cubicBezTo>
                  <a:cubicBezTo>
                    <a:pt x="20568" y="15974"/>
                    <a:pt x="20724" y="17367"/>
                    <a:pt x="20646" y="18529"/>
                  </a:cubicBezTo>
                  <a:cubicBezTo>
                    <a:pt x="20568" y="19690"/>
                    <a:pt x="20256" y="20619"/>
                    <a:pt x="19749" y="20967"/>
                  </a:cubicBezTo>
                  <a:cubicBezTo>
                    <a:pt x="19243" y="21316"/>
                    <a:pt x="18541" y="21083"/>
                    <a:pt x="17839" y="20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916974" y="7973588"/>
              <a:ext cx="113890" cy="28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431" fill="norm" stroke="1" extrusionOk="0">
                  <a:moveTo>
                    <a:pt x="20754" y="2088"/>
                  </a:moveTo>
                  <a:cubicBezTo>
                    <a:pt x="19983" y="1282"/>
                    <a:pt x="19211" y="476"/>
                    <a:pt x="17668" y="153"/>
                  </a:cubicBezTo>
                  <a:cubicBezTo>
                    <a:pt x="16125" y="-169"/>
                    <a:pt x="13811" y="-8"/>
                    <a:pt x="11111" y="879"/>
                  </a:cubicBezTo>
                  <a:cubicBezTo>
                    <a:pt x="8411" y="1765"/>
                    <a:pt x="5325" y="3377"/>
                    <a:pt x="3011" y="5715"/>
                  </a:cubicBezTo>
                  <a:cubicBezTo>
                    <a:pt x="697" y="8052"/>
                    <a:pt x="-846" y="11115"/>
                    <a:pt x="504" y="13694"/>
                  </a:cubicBezTo>
                  <a:cubicBezTo>
                    <a:pt x="1854" y="16273"/>
                    <a:pt x="6097" y="18368"/>
                    <a:pt x="9375" y="19577"/>
                  </a:cubicBezTo>
                  <a:cubicBezTo>
                    <a:pt x="12654" y="20786"/>
                    <a:pt x="14968" y="21109"/>
                    <a:pt x="17283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3041669" y="7965295"/>
              <a:ext cx="107728" cy="39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71" fill="norm" stroke="1" extrusionOk="0">
                  <a:moveTo>
                    <a:pt x="372" y="21471"/>
                  </a:moveTo>
                  <a:cubicBezTo>
                    <a:pt x="-44" y="20214"/>
                    <a:pt x="-459" y="18957"/>
                    <a:pt x="1203" y="16328"/>
                  </a:cubicBezTo>
                  <a:cubicBezTo>
                    <a:pt x="2864" y="13700"/>
                    <a:pt x="6603" y="9700"/>
                    <a:pt x="9303" y="6842"/>
                  </a:cubicBezTo>
                  <a:cubicBezTo>
                    <a:pt x="12003" y="3985"/>
                    <a:pt x="13664" y="2271"/>
                    <a:pt x="15326" y="1242"/>
                  </a:cubicBezTo>
                  <a:cubicBezTo>
                    <a:pt x="16987" y="214"/>
                    <a:pt x="18649" y="-129"/>
                    <a:pt x="19479" y="42"/>
                  </a:cubicBezTo>
                  <a:cubicBezTo>
                    <a:pt x="20310" y="214"/>
                    <a:pt x="20310" y="900"/>
                    <a:pt x="20518" y="3128"/>
                  </a:cubicBezTo>
                  <a:cubicBezTo>
                    <a:pt x="20726" y="5357"/>
                    <a:pt x="21141" y="9128"/>
                    <a:pt x="21141" y="11357"/>
                  </a:cubicBezTo>
                  <a:cubicBezTo>
                    <a:pt x="21141" y="13585"/>
                    <a:pt x="20726" y="14271"/>
                    <a:pt x="20310" y="14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3056263" y="814070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3221363" y="7950200"/>
              <a:ext cx="53045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8" h="21600" fill="norm" stroke="1" extrusionOk="0">
                  <a:moveTo>
                    <a:pt x="0" y="0"/>
                  </a:moveTo>
                  <a:cubicBezTo>
                    <a:pt x="8000" y="2720"/>
                    <a:pt x="16000" y="5440"/>
                    <a:pt x="18800" y="8800"/>
                  </a:cubicBezTo>
                  <a:cubicBezTo>
                    <a:pt x="21600" y="12160"/>
                    <a:pt x="19200" y="16160"/>
                    <a:pt x="16400" y="18400"/>
                  </a:cubicBezTo>
                  <a:cubicBezTo>
                    <a:pt x="13600" y="20640"/>
                    <a:pt x="10400" y="21120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3348363" y="82042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445084" y="8039100"/>
              <a:ext cx="208080" cy="15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99" fill="norm" stroke="1" extrusionOk="0">
                  <a:moveTo>
                    <a:pt x="7626" y="13135"/>
                  </a:moveTo>
                  <a:cubicBezTo>
                    <a:pt x="7410" y="14595"/>
                    <a:pt x="7194" y="16054"/>
                    <a:pt x="6654" y="17368"/>
                  </a:cubicBezTo>
                  <a:cubicBezTo>
                    <a:pt x="6114" y="18681"/>
                    <a:pt x="5250" y="19849"/>
                    <a:pt x="4170" y="20578"/>
                  </a:cubicBezTo>
                  <a:cubicBezTo>
                    <a:pt x="3090" y="21308"/>
                    <a:pt x="1794" y="21600"/>
                    <a:pt x="930" y="20286"/>
                  </a:cubicBezTo>
                  <a:cubicBezTo>
                    <a:pt x="66" y="18973"/>
                    <a:pt x="-366" y="16054"/>
                    <a:pt x="390" y="13573"/>
                  </a:cubicBezTo>
                  <a:cubicBezTo>
                    <a:pt x="1146" y="11092"/>
                    <a:pt x="3090" y="9049"/>
                    <a:pt x="5250" y="8465"/>
                  </a:cubicBezTo>
                  <a:cubicBezTo>
                    <a:pt x="7410" y="7881"/>
                    <a:pt x="9786" y="8757"/>
                    <a:pt x="12054" y="8611"/>
                  </a:cubicBezTo>
                  <a:cubicBezTo>
                    <a:pt x="14322" y="8465"/>
                    <a:pt x="16482" y="7297"/>
                    <a:pt x="17994" y="5692"/>
                  </a:cubicBezTo>
                  <a:cubicBezTo>
                    <a:pt x="19506" y="4086"/>
                    <a:pt x="20370" y="2043"/>
                    <a:pt x="212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703963" y="7874000"/>
              <a:ext cx="84994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9483" y="3982"/>
                  </a:moveTo>
                  <a:cubicBezTo>
                    <a:pt x="8429" y="7361"/>
                    <a:pt x="7376" y="10740"/>
                    <a:pt x="6849" y="13394"/>
                  </a:cubicBezTo>
                  <a:cubicBezTo>
                    <a:pt x="6322" y="16049"/>
                    <a:pt x="6322" y="17980"/>
                    <a:pt x="6322" y="19368"/>
                  </a:cubicBezTo>
                  <a:cubicBezTo>
                    <a:pt x="6322" y="20755"/>
                    <a:pt x="6322" y="21600"/>
                    <a:pt x="6322" y="21600"/>
                  </a:cubicBezTo>
                  <a:cubicBezTo>
                    <a:pt x="6322" y="21600"/>
                    <a:pt x="6322" y="20755"/>
                    <a:pt x="5268" y="18402"/>
                  </a:cubicBezTo>
                  <a:cubicBezTo>
                    <a:pt x="4215" y="16049"/>
                    <a:pt x="2107" y="12188"/>
                    <a:pt x="1054" y="9292"/>
                  </a:cubicBezTo>
                  <a:cubicBezTo>
                    <a:pt x="0" y="6396"/>
                    <a:pt x="0" y="4465"/>
                    <a:pt x="0" y="3198"/>
                  </a:cubicBezTo>
                  <a:cubicBezTo>
                    <a:pt x="0" y="1931"/>
                    <a:pt x="0" y="1327"/>
                    <a:pt x="1054" y="845"/>
                  </a:cubicBezTo>
                  <a:cubicBezTo>
                    <a:pt x="2107" y="362"/>
                    <a:pt x="4215" y="0"/>
                    <a:pt x="6849" y="0"/>
                  </a:cubicBezTo>
                  <a:cubicBezTo>
                    <a:pt x="9483" y="0"/>
                    <a:pt x="12644" y="362"/>
                    <a:pt x="15278" y="1207"/>
                  </a:cubicBezTo>
                  <a:cubicBezTo>
                    <a:pt x="17912" y="2051"/>
                    <a:pt x="20020" y="3379"/>
                    <a:pt x="20546" y="4706"/>
                  </a:cubicBezTo>
                  <a:cubicBezTo>
                    <a:pt x="21073" y="6034"/>
                    <a:pt x="20020" y="7361"/>
                    <a:pt x="17649" y="8326"/>
                  </a:cubicBezTo>
                  <a:cubicBezTo>
                    <a:pt x="15278" y="9292"/>
                    <a:pt x="11590" y="9895"/>
                    <a:pt x="11327" y="10498"/>
                  </a:cubicBezTo>
                  <a:cubicBezTo>
                    <a:pt x="11063" y="11102"/>
                    <a:pt x="14224" y="11705"/>
                    <a:pt x="16859" y="12731"/>
                  </a:cubicBezTo>
                  <a:cubicBezTo>
                    <a:pt x="19493" y="13756"/>
                    <a:pt x="21600" y="15204"/>
                    <a:pt x="21073" y="16351"/>
                  </a:cubicBezTo>
                  <a:cubicBezTo>
                    <a:pt x="20546" y="17497"/>
                    <a:pt x="17385" y="18342"/>
                    <a:pt x="14488" y="18764"/>
                  </a:cubicBezTo>
                  <a:cubicBezTo>
                    <a:pt x="11590" y="19187"/>
                    <a:pt x="8956" y="19187"/>
                    <a:pt x="6322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811913" y="811530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805563" y="80200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3856363" y="8035838"/>
              <a:ext cx="82551" cy="14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3206"/>
                  </a:moveTo>
                  <a:cubicBezTo>
                    <a:pt x="1662" y="6249"/>
                    <a:pt x="3323" y="9291"/>
                    <a:pt x="4154" y="12029"/>
                  </a:cubicBezTo>
                  <a:cubicBezTo>
                    <a:pt x="4985" y="14767"/>
                    <a:pt x="4985" y="17201"/>
                    <a:pt x="4708" y="17505"/>
                  </a:cubicBezTo>
                  <a:cubicBezTo>
                    <a:pt x="4431" y="17809"/>
                    <a:pt x="3877" y="15984"/>
                    <a:pt x="3877" y="13246"/>
                  </a:cubicBezTo>
                  <a:cubicBezTo>
                    <a:pt x="3877" y="10508"/>
                    <a:pt x="4431" y="6857"/>
                    <a:pt x="5815" y="4271"/>
                  </a:cubicBezTo>
                  <a:cubicBezTo>
                    <a:pt x="7200" y="1685"/>
                    <a:pt x="9415" y="164"/>
                    <a:pt x="11354" y="12"/>
                  </a:cubicBezTo>
                  <a:cubicBezTo>
                    <a:pt x="13292" y="-140"/>
                    <a:pt x="14954" y="1077"/>
                    <a:pt x="16615" y="4880"/>
                  </a:cubicBezTo>
                  <a:cubicBezTo>
                    <a:pt x="18277" y="8683"/>
                    <a:pt x="19938" y="15071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3977542" y="7923303"/>
              <a:ext cx="69322" cy="24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365" fill="norm" stroke="1" extrusionOk="0">
                  <a:moveTo>
                    <a:pt x="20806" y="128"/>
                  </a:moveTo>
                  <a:cubicBezTo>
                    <a:pt x="16994" y="-53"/>
                    <a:pt x="13182" y="-235"/>
                    <a:pt x="9371" y="1036"/>
                  </a:cubicBezTo>
                  <a:cubicBezTo>
                    <a:pt x="5559" y="2306"/>
                    <a:pt x="1747" y="5029"/>
                    <a:pt x="477" y="7933"/>
                  </a:cubicBezTo>
                  <a:cubicBezTo>
                    <a:pt x="-794" y="10837"/>
                    <a:pt x="477" y="13923"/>
                    <a:pt x="4288" y="16192"/>
                  </a:cubicBezTo>
                  <a:cubicBezTo>
                    <a:pt x="8100" y="18461"/>
                    <a:pt x="14453" y="19913"/>
                    <a:pt x="20806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4104013" y="798830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4150579" y="8001000"/>
              <a:ext cx="74085" cy="10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14194" y="0"/>
                  </a:moveTo>
                  <a:cubicBezTo>
                    <a:pt x="11109" y="0"/>
                    <a:pt x="8023" y="0"/>
                    <a:pt x="5863" y="1223"/>
                  </a:cubicBezTo>
                  <a:cubicBezTo>
                    <a:pt x="3703" y="2445"/>
                    <a:pt x="2469" y="4891"/>
                    <a:pt x="1543" y="7336"/>
                  </a:cubicBezTo>
                  <a:cubicBezTo>
                    <a:pt x="617" y="9781"/>
                    <a:pt x="0" y="12226"/>
                    <a:pt x="0" y="14468"/>
                  </a:cubicBezTo>
                  <a:cubicBezTo>
                    <a:pt x="0" y="16709"/>
                    <a:pt x="617" y="18747"/>
                    <a:pt x="2469" y="19970"/>
                  </a:cubicBezTo>
                  <a:cubicBezTo>
                    <a:pt x="4320" y="21192"/>
                    <a:pt x="7406" y="21600"/>
                    <a:pt x="10800" y="18340"/>
                  </a:cubicBezTo>
                  <a:cubicBezTo>
                    <a:pt x="14194" y="15079"/>
                    <a:pt x="17897" y="8151"/>
                    <a:pt x="21600" y="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4222460" y="7969662"/>
              <a:ext cx="127649" cy="12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0798" fill="norm" stroke="1" extrusionOk="0">
                  <a:moveTo>
                    <a:pt x="10814" y="6519"/>
                  </a:moveTo>
                  <a:cubicBezTo>
                    <a:pt x="9072" y="6153"/>
                    <a:pt x="7331" y="5787"/>
                    <a:pt x="5589" y="7068"/>
                  </a:cubicBezTo>
                  <a:cubicBezTo>
                    <a:pt x="3847" y="8349"/>
                    <a:pt x="2105" y="11278"/>
                    <a:pt x="1060" y="13658"/>
                  </a:cubicBezTo>
                  <a:cubicBezTo>
                    <a:pt x="14" y="16038"/>
                    <a:pt x="-334" y="17868"/>
                    <a:pt x="363" y="19149"/>
                  </a:cubicBezTo>
                  <a:cubicBezTo>
                    <a:pt x="1060" y="20431"/>
                    <a:pt x="2801" y="21163"/>
                    <a:pt x="5240" y="20614"/>
                  </a:cubicBezTo>
                  <a:cubicBezTo>
                    <a:pt x="7679" y="20065"/>
                    <a:pt x="10814" y="18234"/>
                    <a:pt x="13601" y="15488"/>
                  </a:cubicBezTo>
                  <a:cubicBezTo>
                    <a:pt x="16389" y="12743"/>
                    <a:pt x="18827" y="9082"/>
                    <a:pt x="20047" y="6153"/>
                  </a:cubicBezTo>
                  <a:cubicBezTo>
                    <a:pt x="21266" y="3224"/>
                    <a:pt x="21266" y="1027"/>
                    <a:pt x="20395" y="295"/>
                  </a:cubicBezTo>
                  <a:cubicBezTo>
                    <a:pt x="19524" y="-437"/>
                    <a:pt x="17782" y="295"/>
                    <a:pt x="16389" y="1394"/>
                  </a:cubicBezTo>
                  <a:cubicBezTo>
                    <a:pt x="14995" y="2492"/>
                    <a:pt x="13950" y="3956"/>
                    <a:pt x="12905" y="5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4281813" y="8134350"/>
              <a:ext cx="88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4510412" y="785495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4578545" y="7804150"/>
              <a:ext cx="70286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2" h="21600" fill="norm" stroke="1" extrusionOk="0">
                  <a:moveTo>
                    <a:pt x="11609" y="0"/>
                  </a:moveTo>
                  <a:cubicBezTo>
                    <a:pt x="7289" y="2914"/>
                    <a:pt x="2969" y="5829"/>
                    <a:pt x="1117" y="7714"/>
                  </a:cubicBezTo>
                  <a:cubicBezTo>
                    <a:pt x="-734" y="9600"/>
                    <a:pt x="-117" y="10457"/>
                    <a:pt x="1735" y="10971"/>
                  </a:cubicBezTo>
                  <a:cubicBezTo>
                    <a:pt x="3586" y="11486"/>
                    <a:pt x="6672" y="11657"/>
                    <a:pt x="10066" y="11400"/>
                  </a:cubicBezTo>
                  <a:cubicBezTo>
                    <a:pt x="13460" y="11143"/>
                    <a:pt x="17163" y="10457"/>
                    <a:pt x="19015" y="10714"/>
                  </a:cubicBezTo>
                  <a:cubicBezTo>
                    <a:pt x="20866" y="10971"/>
                    <a:pt x="20866" y="12171"/>
                    <a:pt x="19632" y="14143"/>
                  </a:cubicBezTo>
                  <a:cubicBezTo>
                    <a:pt x="18397" y="16114"/>
                    <a:pt x="15929" y="18857"/>
                    <a:pt x="134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4459612" y="8100706"/>
              <a:ext cx="222251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3497" y="13205"/>
                    <a:pt x="6994" y="5728"/>
                    <a:pt x="10491" y="2405"/>
                  </a:cubicBezTo>
                  <a:cubicBezTo>
                    <a:pt x="13989" y="-918"/>
                    <a:pt x="17486" y="-87"/>
                    <a:pt x="19337" y="744"/>
                  </a:cubicBezTo>
                  <a:cubicBezTo>
                    <a:pt x="21189" y="1574"/>
                    <a:pt x="21394" y="2405"/>
                    <a:pt x="21600" y="3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4476218" y="8185944"/>
              <a:ext cx="135796" cy="11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16" fill="norm" stroke="1" extrusionOk="0">
                  <a:moveTo>
                    <a:pt x="384" y="7816"/>
                  </a:moveTo>
                  <a:cubicBezTo>
                    <a:pt x="51" y="5921"/>
                    <a:pt x="-281" y="4026"/>
                    <a:pt x="384" y="2700"/>
                  </a:cubicBezTo>
                  <a:cubicBezTo>
                    <a:pt x="1048" y="1374"/>
                    <a:pt x="2710" y="616"/>
                    <a:pt x="4371" y="237"/>
                  </a:cubicBezTo>
                  <a:cubicBezTo>
                    <a:pt x="6033" y="-142"/>
                    <a:pt x="7694" y="-142"/>
                    <a:pt x="8857" y="805"/>
                  </a:cubicBezTo>
                  <a:cubicBezTo>
                    <a:pt x="10021" y="1753"/>
                    <a:pt x="10685" y="3647"/>
                    <a:pt x="10187" y="6300"/>
                  </a:cubicBezTo>
                  <a:cubicBezTo>
                    <a:pt x="9688" y="8953"/>
                    <a:pt x="8027" y="12363"/>
                    <a:pt x="6531" y="15016"/>
                  </a:cubicBezTo>
                  <a:cubicBezTo>
                    <a:pt x="5036" y="17669"/>
                    <a:pt x="3707" y="19563"/>
                    <a:pt x="4205" y="20511"/>
                  </a:cubicBezTo>
                  <a:cubicBezTo>
                    <a:pt x="4704" y="21458"/>
                    <a:pt x="7030" y="21458"/>
                    <a:pt x="10187" y="21079"/>
                  </a:cubicBezTo>
                  <a:cubicBezTo>
                    <a:pt x="13344" y="20700"/>
                    <a:pt x="17331" y="19942"/>
                    <a:pt x="21319" y="19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4593475" y="8193616"/>
              <a:ext cx="69339" cy="1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20811" y="584"/>
                  </a:moveTo>
                  <a:cubicBezTo>
                    <a:pt x="16999" y="292"/>
                    <a:pt x="13187" y="0"/>
                    <a:pt x="9376" y="0"/>
                  </a:cubicBezTo>
                  <a:cubicBezTo>
                    <a:pt x="5564" y="0"/>
                    <a:pt x="1752" y="292"/>
                    <a:pt x="482" y="1168"/>
                  </a:cubicBezTo>
                  <a:cubicBezTo>
                    <a:pt x="-789" y="2043"/>
                    <a:pt x="482" y="3503"/>
                    <a:pt x="3976" y="5546"/>
                  </a:cubicBezTo>
                  <a:cubicBezTo>
                    <a:pt x="7470" y="7589"/>
                    <a:pt x="13187" y="10216"/>
                    <a:pt x="16364" y="12989"/>
                  </a:cubicBezTo>
                  <a:cubicBezTo>
                    <a:pt x="19540" y="15762"/>
                    <a:pt x="20176" y="18681"/>
                    <a:pt x="20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4580262" y="8140700"/>
              <a:ext cx="2286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7100"/>
                    <a:pt x="5600" y="12600"/>
                    <a:pt x="9200" y="9000"/>
                  </a:cubicBezTo>
                  <a:cubicBezTo>
                    <a:pt x="12800" y="5400"/>
                    <a:pt x="172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4758062" y="7886700"/>
              <a:ext cx="16955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600" fill="norm" stroke="1" extrusionOk="0">
                  <a:moveTo>
                    <a:pt x="11571" y="0"/>
                  </a:moveTo>
                  <a:cubicBezTo>
                    <a:pt x="13886" y="811"/>
                    <a:pt x="16200" y="1623"/>
                    <a:pt x="18129" y="3448"/>
                  </a:cubicBezTo>
                  <a:cubicBezTo>
                    <a:pt x="20057" y="5273"/>
                    <a:pt x="21600" y="8113"/>
                    <a:pt x="19800" y="11003"/>
                  </a:cubicBezTo>
                  <a:cubicBezTo>
                    <a:pt x="18000" y="13893"/>
                    <a:pt x="12857" y="16834"/>
                    <a:pt x="9000" y="18608"/>
                  </a:cubicBezTo>
                  <a:cubicBezTo>
                    <a:pt x="5143" y="20383"/>
                    <a:pt x="2571" y="20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7901312" y="7343348"/>
              <a:ext cx="142544" cy="49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80" fill="norm" stroke="1" extrusionOk="0">
                  <a:moveTo>
                    <a:pt x="10482" y="9058"/>
                  </a:moveTo>
                  <a:cubicBezTo>
                    <a:pt x="9529" y="11561"/>
                    <a:pt x="8576" y="14064"/>
                    <a:pt x="7941" y="15918"/>
                  </a:cubicBezTo>
                  <a:cubicBezTo>
                    <a:pt x="7306" y="17772"/>
                    <a:pt x="6988" y="18977"/>
                    <a:pt x="6829" y="19904"/>
                  </a:cubicBezTo>
                  <a:cubicBezTo>
                    <a:pt x="6671" y="20831"/>
                    <a:pt x="6671" y="21480"/>
                    <a:pt x="6512" y="21480"/>
                  </a:cubicBezTo>
                  <a:cubicBezTo>
                    <a:pt x="6353" y="21480"/>
                    <a:pt x="6035" y="20831"/>
                    <a:pt x="5400" y="18884"/>
                  </a:cubicBezTo>
                  <a:cubicBezTo>
                    <a:pt x="4765" y="16938"/>
                    <a:pt x="3812" y="13693"/>
                    <a:pt x="3812" y="10634"/>
                  </a:cubicBezTo>
                  <a:cubicBezTo>
                    <a:pt x="3812" y="7574"/>
                    <a:pt x="4765" y="4701"/>
                    <a:pt x="5400" y="2939"/>
                  </a:cubicBezTo>
                  <a:cubicBezTo>
                    <a:pt x="6035" y="1178"/>
                    <a:pt x="6353" y="529"/>
                    <a:pt x="7306" y="204"/>
                  </a:cubicBezTo>
                  <a:cubicBezTo>
                    <a:pt x="8259" y="-120"/>
                    <a:pt x="9847" y="-120"/>
                    <a:pt x="12229" y="668"/>
                  </a:cubicBezTo>
                  <a:cubicBezTo>
                    <a:pt x="14612" y="1456"/>
                    <a:pt x="17788" y="3032"/>
                    <a:pt x="19535" y="4654"/>
                  </a:cubicBezTo>
                  <a:cubicBezTo>
                    <a:pt x="21282" y="6277"/>
                    <a:pt x="21600" y="7945"/>
                    <a:pt x="21282" y="8965"/>
                  </a:cubicBezTo>
                  <a:cubicBezTo>
                    <a:pt x="20965" y="9985"/>
                    <a:pt x="20012" y="10356"/>
                    <a:pt x="19059" y="10726"/>
                  </a:cubicBezTo>
                  <a:cubicBezTo>
                    <a:pt x="18106" y="11097"/>
                    <a:pt x="17153" y="11468"/>
                    <a:pt x="16676" y="11885"/>
                  </a:cubicBezTo>
                  <a:cubicBezTo>
                    <a:pt x="16200" y="12302"/>
                    <a:pt x="16200" y="12766"/>
                    <a:pt x="16835" y="13183"/>
                  </a:cubicBezTo>
                  <a:cubicBezTo>
                    <a:pt x="17471" y="13600"/>
                    <a:pt x="18741" y="13971"/>
                    <a:pt x="19059" y="14852"/>
                  </a:cubicBezTo>
                  <a:cubicBezTo>
                    <a:pt x="19376" y="15732"/>
                    <a:pt x="18741" y="17123"/>
                    <a:pt x="16676" y="18050"/>
                  </a:cubicBezTo>
                  <a:cubicBezTo>
                    <a:pt x="14612" y="18977"/>
                    <a:pt x="11118" y="19441"/>
                    <a:pt x="8576" y="19672"/>
                  </a:cubicBezTo>
                  <a:cubicBezTo>
                    <a:pt x="6035" y="19904"/>
                    <a:pt x="4447" y="19904"/>
                    <a:pt x="3176" y="19626"/>
                  </a:cubicBezTo>
                  <a:cubicBezTo>
                    <a:pt x="1906" y="19348"/>
                    <a:pt x="953" y="18792"/>
                    <a:pt x="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8052492" y="7569200"/>
              <a:ext cx="71072" cy="17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81" fill="norm" stroke="1" extrusionOk="0">
                  <a:moveTo>
                    <a:pt x="21331" y="14400"/>
                  </a:moveTo>
                  <a:cubicBezTo>
                    <a:pt x="20060" y="16000"/>
                    <a:pt x="18790" y="17600"/>
                    <a:pt x="16884" y="18933"/>
                  </a:cubicBezTo>
                  <a:cubicBezTo>
                    <a:pt x="14978" y="20267"/>
                    <a:pt x="12437" y="21333"/>
                    <a:pt x="9896" y="21467"/>
                  </a:cubicBezTo>
                  <a:cubicBezTo>
                    <a:pt x="7355" y="21600"/>
                    <a:pt x="4813" y="20800"/>
                    <a:pt x="2907" y="18400"/>
                  </a:cubicBezTo>
                  <a:cubicBezTo>
                    <a:pt x="1002" y="16000"/>
                    <a:pt x="-269" y="12000"/>
                    <a:pt x="49" y="8667"/>
                  </a:cubicBezTo>
                  <a:cubicBezTo>
                    <a:pt x="366" y="5333"/>
                    <a:pt x="2272" y="2667"/>
                    <a:pt x="41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8152942" y="7587324"/>
              <a:ext cx="110330" cy="16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183" fill="norm" stroke="1" extrusionOk="0">
                  <a:moveTo>
                    <a:pt x="4048" y="2516"/>
                  </a:moveTo>
                  <a:cubicBezTo>
                    <a:pt x="3648" y="7850"/>
                    <a:pt x="3248" y="13183"/>
                    <a:pt x="2648" y="16516"/>
                  </a:cubicBezTo>
                  <a:cubicBezTo>
                    <a:pt x="2048" y="19850"/>
                    <a:pt x="1248" y="21183"/>
                    <a:pt x="648" y="21183"/>
                  </a:cubicBezTo>
                  <a:cubicBezTo>
                    <a:pt x="48" y="21183"/>
                    <a:pt x="-352" y="19850"/>
                    <a:pt x="448" y="17050"/>
                  </a:cubicBezTo>
                  <a:cubicBezTo>
                    <a:pt x="1248" y="14250"/>
                    <a:pt x="3248" y="9983"/>
                    <a:pt x="5648" y="6783"/>
                  </a:cubicBezTo>
                  <a:cubicBezTo>
                    <a:pt x="8048" y="3583"/>
                    <a:pt x="10848" y="1450"/>
                    <a:pt x="13248" y="516"/>
                  </a:cubicBezTo>
                  <a:cubicBezTo>
                    <a:pt x="15648" y="-417"/>
                    <a:pt x="17648" y="-150"/>
                    <a:pt x="19048" y="1850"/>
                  </a:cubicBezTo>
                  <a:cubicBezTo>
                    <a:pt x="20448" y="3850"/>
                    <a:pt x="21248" y="7583"/>
                    <a:pt x="20648" y="10783"/>
                  </a:cubicBezTo>
                  <a:cubicBezTo>
                    <a:pt x="20048" y="13983"/>
                    <a:pt x="18048" y="16650"/>
                    <a:pt x="16048" y="19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8387184" y="7418323"/>
              <a:ext cx="174530" cy="36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259" fill="norm" stroke="1" extrusionOk="0">
                  <a:moveTo>
                    <a:pt x="21203" y="1376"/>
                  </a:moveTo>
                  <a:cubicBezTo>
                    <a:pt x="20432" y="888"/>
                    <a:pt x="19660" y="400"/>
                    <a:pt x="18632" y="156"/>
                  </a:cubicBezTo>
                  <a:cubicBezTo>
                    <a:pt x="17603" y="-88"/>
                    <a:pt x="16317" y="-88"/>
                    <a:pt x="14517" y="461"/>
                  </a:cubicBezTo>
                  <a:cubicBezTo>
                    <a:pt x="12717" y="1010"/>
                    <a:pt x="10403" y="2109"/>
                    <a:pt x="7832" y="4305"/>
                  </a:cubicBezTo>
                  <a:cubicBezTo>
                    <a:pt x="5260" y="6502"/>
                    <a:pt x="2432" y="9797"/>
                    <a:pt x="1017" y="12237"/>
                  </a:cubicBezTo>
                  <a:cubicBezTo>
                    <a:pt x="-397" y="14678"/>
                    <a:pt x="-397" y="16265"/>
                    <a:pt x="1403" y="17729"/>
                  </a:cubicBezTo>
                  <a:cubicBezTo>
                    <a:pt x="3203" y="19193"/>
                    <a:pt x="6803" y="20536"/>
                    <a:pt x="9117" y="21024"/>
                  </a:cubicBezTo>
                  <a:cubicBezTo>
                    <a:pt x="11432" y="21512"/>
                    <a:pt x="12460" y="21146"/>
                    <a:pt x="13489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8600755" y="7524750"/>
              <a:ext cx="18109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400"/>
                    <a:pt x="1332" y="10800"/>
                    <a:pt x="132" y="14400"/>
                  </a:cubicBezTo>
                  <a:cubicBezTo>
                    <a:pt x="-1068" y="18000"/>
                    <a:pt x="6132" y="198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8739902" y="7480300"/>
              <a:ext cx="120262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7807" y="0"/>
                  </a:moveTo>
                  <a:cubicBezTo>
                    <a:pt x="13338" y="3109"/>
                    <a:pt x="8869" y="6218"/>
                    <a:pt x="6076" y="8182"/>
                  </a:cubicBezTo>
                  <a:cubicBezTo>
                    <a:pt x="3283" y="10145"/>
                    <a:pt x="2166" y="10964"/>
                    <a:pt x="1235" y="11782"/>
                  </a:cubicBezTo>
                  <a:cubicBezTo>
                    <a:pt x="304" y="12600"/>
                    <a:pt x="-441" y="13418"/>
                    <a:pt x="304" y="13909"/>
                  </a:cubicBezTo>
                  <a:cubicBezTo>
                    <a:pt x="1049" y="14400"/>
                    <a:pt x="3283" y="14564"/>
                    <a:pt x="5331" y="14400"/>
                  </a:cubicBezTo>
                  <a:cubicBezTo>
                    <a:pt x="7380" y="14236"/>
                    <a:pt x="9242" y="13745"/>
                    <a:pt x="11849" y="13336"/>
                  </a:cubicBezTo>
                  <a:cubicBezTo>
                    <a:pt x="14456" y="12927"/>
                    <a:pt x="17807" y="12600"/>
                    <a:pt x="19483" y="12845"/>
                  </a:cubicBezTo>
                  <a:cubicBezTo>
                    <a:pt x="21159" y="13091"/>
                    <a:pt x="21159" y="13909"/>
                    <a:pt x="21159" y="15464"/>
                  </a:cubicBezTo>
                  <a:cubicBezTo>
                    <a:pt x="21159" y="17018"/>
                    <a:pt x="21159" y="19309"/>
                    <a:pt x="211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8925119" y="7567977"/>
              <a:ext cx="155686" cy="18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296" fill="norm" stroke="1" extrusionOk="0">
                  <a:moveTo>
                    <a:pt x="14113" y="141"/>
                  </a:moveTo>
                  <a:cubicBezTo>
                    <a:pt x="11308" y="1614"/>
                    <a:pt x="8503" y="3087"/>
                    <a:pt x="5978" y="6155"/>
                  </a:cubicBezTo>
                  <a:cubicBezTo>
                    <a:pt x="3453" y="9223"/>
                    <a:pt x="1209" y="13887"/>
                    <a:pt x="368" y="16832"/>
                  </a:cubicBezTo>
                  <a:cubicBezTo>
                    <a:pt x="-474" y="19778"/>
                    <a:pt x="87" y="21005"/>
                    <a:pt x="2471" y="21251"/>
                  </a:cubicBezTo>
                  <a:cubicBezTo>
                    <a:pt x="4856" y="21496"/>
                    <a:pt x="9064" y="20760"/>
                    <a:pt x="12570" y="18673"/>
                  </a:cubicBezTo>
                  <a:cubicBezTo>
                    <a:pt x="16077" y="16587"/>
                    <a:pt x="18882" y="13151"/>
                    <a:pt x="20004" y="10082"/>
                  </a:cubicBezTo>
                  <a:cubicBezTo>
                    <a:pt x="21126" y="7014"/>
                    <a:pt x="20565" y="4314"/>
                    <a:pt x="19723" y="2596"/>
                  </a:cubicBezTo>
                  <a:cubicBezTo>
                    <a:pt x="18882" y="878"/>
                    <a:pt x="17760" y="141"/>
                    <a:pt x="16497" y="19"/>
                  </a:cubicBezTo>
                  <a:cubicBezTo>
                    <a:pt x="15235" y="-104"/>
                    <a:pt x="13832" y="387"/>
                    <a:pt x="12430" y="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9145912" y="7772400"/>
              <a:ext cx="889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9584568" y="7416800"/>
              <a:ext cx="3124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8296" y="0"/>
                  </a:moveTo>
                  <a:cubicBezTo>
                    <a:pt x="6856" y="4717"/>
                    <a:pt x="5416" y="9434"/>
                    <a:pt x="3976" y="12414"/>
                  </a:cubicBezTo>
                  <a:cubicBezTo>
                    <a:pt x="2536" y="15393"/>
                    <a:pt x="1096" y="16634"/>
                    <a:pt x="376" y="17876"/>
                  </a:cubicBezTo>
                  <a:cubicBezTo>
                    <a:pt x="-344" y="19117"/>
                    <a:pt x="-344" y="20359"/>
                    <a:pt x="3256" y="20979"/>
                  </a:cubicBezTo>
                  <a:cubicBezTo>
                    <a:pt x="6856" y="21600"/>
                    <a:pt x="14056" y="21600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9665262" y="7461250"/>
              <a:ext cx="115652" cy="14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24" fill="norm" stroke="1" extrusionOk="0">
                  <a:moveTo>
                    <a:pt x="14132" y="0"/>
                  </a:moveTo>
                  <a:cubicBezTo>
                    <a:pt x="11818" y="300"/>
                    <a:pt x="9504" y="600"/>
                    <a:pt x="6996" y="3150"/>
                  </a:cubicBezTo>
                  <a:cubicBezTo>
                    <a:pt x="4489" y="5700"/>
                    <a:pt x="1789" y="10500"/>
                    <a:pt x="632" y="13650"/>
                  </a:cubicBezTo>
                  <a:cubicBezTo>
                    <a:pt x="-525" y="16800"/>
                    <a:pt x="-139" y="18300"/>
                    <a:pt x="2175" y="19500"/>
                  </a:cubicBezTo>
                  <a:cubicBezTo>
                    <a:pt x="4489" y="20700"/>
                    <a:pt x="8732" y="21600"/>
                    <a:pt x="12204" y="20850"/>
                  </a:cubicBezTo>
                  <a:cubicBezTo>
                    <a:pt x="15675" y="20100"/>
                    <a:pt x="18375" y="17700"/>
                    <a:pt x="19725" y="15750"/>
                  </a:cubicBezTo>
                  <a:cubicBezTo>
                    <a:pt x="21075" y="13800"/>
                    <a:pt x="21075" y="12300"/>
                    <a:pt x="21075" y="10800"/>
                  </a:cubicBezTo>
                  <a:cubicBezTo>
                    <a:pt x="21075" y="9300"/>
                    <a:pt x="21075" y="7800"/>
                    <a:pt x="19918" y="6900"/>
                  </a:cubicBezTo>
                  <a:cubicBezTo>
                    <a:pt x="18761" y="6000"/>
                    <a:pt x="16446" y="5700"/>
                    <a:pt x="14518" y="6000"/>
                  </a:cubicBezTo>
                  <a:cubicBezTo>
                    <a:pt x="12589" y="6300"/>
                    <a:pt x="11046" y="7200"/>
                    <a:pt x="9504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9469762" y="7785100"/>
              <a:ext cx="330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000"/>
                    <a:pt x="7200" y="8400"/>
                    <a:pt x="10800" y="4800"/>
                  </a:cubicBezTo>
                  <a:cubicBezTo>
                    <a:pt x="14400" y="1200"/>
                    <a:pt x="180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9626396" y="7899400"/>
              <a:ext cx="78318" cy="16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16346" y="0"/>
                  </a:moveTo>
                  <a:cubicBezTo>
                    <a:pt x="11676" y="3086"/>
                    <a:pt x="7005" y="6171"/>
                    <a:pt x="4086" y="9117"/>
                  </a:cubicBezTo>
                  <a:cubicBezTo>
                    <a:pt x="1168" y="12062"/>
                    <a:pt x="0" y="14868"/>
                    <a:pt x="0" y="16971"/>
                  </a:cubicBezTo>
                  <a:cubicBezTo>
                    <a:pt x="0" y="19075"/>
                    <a:pt x="1168" y="20478"/>
                    <a:pt x="3503" y="21039"/>
                  </a:cubicBezTo>
                  <a:cubicBezTo>
                    <a:pt x="5838" y="21600"/>
                    <a:pt x="9341" y="21319"/>
                    <a:pt x="12551" y="20618"/>
                  </a:cubicBezTo>
                  <a:cubicBezTo>
                    <a:pt x="15762" y="19917"/>
                    <a:pt x="18681" y="18795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9716102" y="7915595"/>
              <a:ext cx="78018" cy="2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4" h="21270" fill="norm" stroke="1" extrusionOk="0">
                  <a:moveTo>
                    <a:pt x="16534" y="1417"/>
                  </a:moveTo>
                  <a:cubicBezTo>
                    <a:pt x="14374" y="838"/>
                    <a:pt x="12214" y="260"/>
                    <a:pt x="9784" y="67"/>
                  </a:cubicBezTo>
                  <a:cubicBezTo>
                    <a:pt x="7354" y="-126"/>
                    <a:pt x="4654" y="67"/>
                    <a:pt x="2494" y="1031"/>
                  </a:cubicBezTo>
                  <a:cubicBezTo>
                    <a:pt x="334" y="1995"/>
                    <a:pt x="-1286" y="3731"/>
                    <a:pt x="1414" y="6045"/>
                  </a:cubicBezTo>
                  <a:cubicBezTo>
                    <a:pt x="4114" y="8360"/>
                    <a:pt x="11134" y="11253"/>
                    <a:pt x="15184" y="13181"/>
                  </a:cubicBezTo>
                  <a:cubicBezTo>
                    <a:pt x="19234" y="15110"/>
                    <a:pt x="20314" y="16074"/>
                    <a:pt x="19774" y="17328"/>
                  </a:cubicBezTo>
                  <a:cubicBezTo>
                    <a:pt x="19234" y="18581"/>
                    <a:pt x="17074" y="20124"/>
                    <a:pt x="14644" y="20799"/>
                  </a:cubicBezTo>
                  <a:cubicBezTo>
                    <a:pt x="12214" y="21474"/>
                    <a:pt x="9514" y="21281"/>
                    <a:pt x="6814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9672962" y="7866050"/>
              <a:ext cx="317501" cy="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20893"/>
                  </a:moveTo>
                  <a:cubicBezTo>
                    <a:pt x="4176" y="13504"/>
                    <a:pt x="8352" y="6114"/>
                    <a:pt x="11952" y="2704"/>
                  </a:cubicBezTo>
                  <a:cubicBezTo>
                    <a:pt x="15552" y="-707"/>
                    <a:pt x="18576" y="-139"/>
                    <a:pt x="21600" y="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9996812" y="7594600"/>
              <a:ext cx="191058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10452" y="0"/>
                  </a:moveTo>
                  <a:cubicBezTo>
                    <a:pt x="13239" y="1457"/>
                    <a:pt x="16026" y="2914"/>
                    <a:pt x="18116" y="5014"/>
                  </a:cubicBezTo>
                  <a:cubicBezTo>
                    <a:pt x="20206" y="7114"/>
                    <a:pt x="21600" y="9857"/>
                    <a:pt x="20671" y="12257"/>
                  </a:cubicBezTo>
                  <a:cubicBezTo>
                    <a:pt x="19742" y="14657"/>
                    <a:pt x="16490" y="16714"/>
                    <a:pt x="12658" y="18214"/>
                  </a:cubicBezTo>
                  <a:cubicBezTo>
                    <a:pt x="8826" y="19714"/>
                    <a:pt x="4413" y="206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5" name="Drawing"/>
          <p:cNvGrpSpPr/>
          <p:nvPr/>
        </p:nvGrpSpPr>
        <p:grpSpPr>
          <a:xfrm>
            <a:off x="381000" y="1997966"/>
            <a:ext cx="12387905" cy="6974584"/>
            <a:chOff x="0" y="0"/>
            <a:chExt cx="12387904" cy="6974583"/>
          </a:xfrm>
        </p:grpSpPr>
        <p:sp>
          <p:nvSpPr>
            <p:cNvPr id="3119" name="Line"/>
            <p:cNvSpPr/>
            <p:nvPr/>
          </p:nvSpPr>
          <p:spPr>
            <a:xfrm>
              <a:off x="1228972" y="164123"/>
              <a:ext cx="256287" cy="41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97" fill="norm" stroke="1" extrusionOk="0">
                  <a:moveTo>
                    <a:pt x="7150" y="2484"/>
                  </a:moveTo>
                  <a:cubicBezTo>
                    <a:pt x="6619" y="5900"/>
                    <a:pt x="6088" y="9316"/>
                    <a:pt x="5822" y="12182"/>
                  </a:cubicBezTo>
                  <a:cubicBezTo>
                    <a:pt x="5557" y="15047"/>
                    <a:pt x="5557" y="17361"/>
                    <a:pt x="5291" y="18959"/>
                  </a:cubicBezTo>
                  <a:cubicBezTo>
                    <a:pt x="5025" y="20557"/>
                    <a:pt x="4494" y="21439"/>
                    <a:pt x="3963" y="21494"/>
                  </a:cubicBezTo>
                  <a:cubicBezTo>
                    <a:pt x="3432" y="21549"/>
                    <a:pt x="2901" y="20778"/>
                    <a:pt x="2281" y="18463"/>
                  </a:cubicBezTo>
                  <a:cubicBezTo>
                    <a:pt x="1661" y="16149"/>
                    <a:pt x="953" y="12292"/>
                    <a:pt x="511" y="9151"/>
                  </a:cubicBezTo>
                  <a:cubicBezTo>
                    <a:pt x="68" y="6010"/>
                    <a:pt x="-109" y="3586"/>
                    <a:pt x="68" y="2098"/>
                  </a:cubicBezTo>
                  <a:cubicBezTo>
                    <a:pt x="245" y="610"/>
                    <a:pt x="776" y="59"/>
                    <a:pt x="1396" y="4"/>
                  </a:cubicBezTo>
                  <a:cubicBezTo>
                    <a:pt x="2016" y="-51"/>
                    <a:pt x="2724" y="390"/>
                    <a:pt x="4140" y="2373"/>
                  </a:cubicBezTo>
                  <a:cubicBezTo>
                    <a:pt x="5557" y="4357"/>
                    <a:pt x="7681" y="7884"/>
                    <a:pt x="9983" y="10969"/>
                  </a:cubicBezTo>
                  <a:cubicBezTo>
                    <a:pt x="12284" y="14055"/>
                    <a:pt x="14763" y="16700"/>
                    <a:pt x="16445" y="18133"/>
                  </a:cubicBezTo>
                  <a:cubicBezTo>
                    <a:pt x="18127" y="19565"/>
                    <a:pt x="19012" y="19786"/>
                    <a:pt x="19721" y="19510"/>
                  </a:cubicBezTo>
                  <a:cubicBezTo>
                    <a:pt x="20429" y="19235"/>
                    <a:pt x="20960" y="18463"/>
                    <a:pt x="21225" y="16149"/>
                  </a:cubicBezTo>
                  <a:cubicBezTo>
                    <a:pt x="21491" y="13835"/>
                    <a:pt x="21491" y="9978"/>
                    <a:pt x="21314" y="7333"/>
                  </a:cubicBezTo>
                  <a:cubicBezTo>
                    <a:pt x="21137" y="4688"/>
                    <a:pt x="20783" y="3255"/>
                    <a:pt x="20429" y="1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1593849" y="79432"/>
              <a:ext cx="120830" cy="4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56" fill="norm" stroke="1" extrusionOk="0">
                  <a:moveTo>
                    <a:pt x="2234" y="6993"/>
                  </a:moveTo>
                  <a:cubicBezTo>
                    <a:pt x="2979" y="10218"/>
                    <a:pt x="3724" y="13444"/>
                    <a:pt x="4655" y="15643"/>
                  </a:cubicBezTo>
                  <a:cubicBezTo>
                    <a:pt x="5586" y="17842"/>
                    <a:pt x="6703" y="19015"/>
                    <a:pt x="7448" y="19943"/>
                  </a:cubicBezTo>
                  <a:cubicBezTo>
                    <a:pt x="8193" y="20872"/>
                    <a:pt x="8566" y="21556"/>
                    <a:pt x="8752" y="21556"/>
                  </a:cubicBezTo>
                  <a:cubicBezTo>
                    <a:pt x="8938" y="21556"/>
                    <a:pt x="8938" y="20872"/>
                    <a:pt x="8193" y="18819"/>
                  </a:cubicBezTo>
                  <a:cubicBezTo>
                    <a:pt x="7448" y="16767"/>
                    <a:pt x="5959" y="13346"/>
                    <a:pt x="5028" y="10365"/>
                  </a:cubicBezTo>
                  <a:cubicBezTo>
                    <a:pt x="4097" y="7384"/>
                    <a:pt x="3724" y="4843"/>
                    <a:pt x="3538" y="3328"/>
                  </a:cubicBezTo>
                  <a:cubicBezTo>
                    <a:pt x="3352" y="1813"/>
                    <a:pt x="3352" y="1324"/>
                    <a:pt x="3910" y="885"/>
                  </a:cubicBezTo>
                  <a:cubicBezTo>
                    <a:pt x="4469" y="445"/>
                    <a:pt x="5586" y="54"/>
                    <a:pt x="7262" y="5"/>
                  </a:cubicBezTo>
                  <a:cubicBezTo>
                    <a:pt x="8938" y="-44"/>
                    <a:pt x="11172" y="249"/>
                    <a:pt x="14152" y="1471"/>
                  </a:cubicBezTo>
                  <a:cubicBezTo>
                    <a:pt x="17131" y="2693"/>
                    <a:pt x="20855" y="4843"/>
                    <a:pt x="21228" y="6749"/>
                  </a:cubicBezTo>
                  <a:cubicBezTo>
                    <a:pt x="21600" y="8655"/>
                    <a:pt x="18621" y="10316"/>
                    <a:pt x="14524" y="11440"/>
                  </a:cubicBezTo>
                  <a:cubicBezTo>
                    <a:pt x="10428" y="12564"/>
                    <a:pt x="5214" y="13151"/>
                    <a:pt x="0" y="13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2448106" y="370583"/>
              <a:ext cx="1569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600"/>
                    <a:pt x="3818" y="7200"/>
                    <a:pt x="1118" y="10800"/>
                  </a:cubicBezTo>
                  <a:cubicBezTo>
                    <a:pt x="-1582" y="14400"/>
                    <a:pt x="1118" y="180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2394655" y="253254"/>
              <a:ext cx="37395" cy="12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035" fill="norm" stroke="1" extrusionOk="0">
                  <a:moveTo>
                    <a:pt x="9852" y="21035"/>
                  </a:moveTo>
                  <a:cubicBezTo>
                    <a:pt x="7579" y="16355"/>
                    <a:pt x="5305" y="11675"/>
                    <a:pt x="3031" y="7895"/>
                  </a:cubicBezTo>
                  <a:cubicBezTo>
                    <a:pt x="758" y="4115"/>
                    <a:pt x="-1516" y="1235"/>
                    <a:pt x="1326" y="335"/>
                  </a:cubicBezTo>
                  <a:cubicBezTo>
                    <a:pt x="4168" y="-565"/>
                    <a:pt x="12126" y="515"/>
                    <a:pt x="20084" y="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2489200" y="288033"/>
              <a:ext cx="1270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526"/>
                    <a:pt x="5760" y="9051"/>
                    <a:pt x="7200" y="11829"/>
                  </a:cubicBezTo>
                  <a:cubicBezTo>
                    <a:pt x="8640" y="14606"/>
                    <a:pt x="8640" y="15634"/>
                    <a:pt x="7920" y="16560"/>
                  </a:cubicBezTo>
                  <a:cubicBezTo>
                    <a:pt x="7200" y="17486"/>
                    <a:pt x="5760" y="18309"/>
                    <a:pt x="4860" y="18206"/>
                  </a:cubicBezTo>
                  <a:cubicBezTo>
                    <a:pt x="3960" y="18103"/>
                    <a:pt x="3600" y="17074"/>
                    <a:pt x="3960" y="14503"/>
                  </a:cubicBezTo>
                  <a:cubicBezTo>
                    <a:pt x="4320" y="11931"/>
                    <a:pt x="5400" y="7817"/>
                    <a:pt x="6480" y="5349"/>
                  </a:cubicBezTo>
                  <a:cubicBezTo>
                    <a:pt x="7560" y="2880"/>
                    <a:pt x="8640" y="2057"/>
                    <a:pt x="10080" y="1749"/>
                  </a:cubicBezTo>
                  <a:cubicBezTo>
                    <a:pt x="11520" y="1440"/>
                    <a:pt x="13320" y="1646"/>
                    <a:pt x="14760" y="2880"/>
                  </a:cubicBezTo>
                  <a:cubicBezTo>
                    <a:pt x="16200" y="4114"/>
                    <a:pt x="17280" y="6377"/>
                    <a:pt x="18000" y="9154"/>
                  </a:cubicBezTo>
                  <a:cubicBezTo>
                    <a:pt x="18720" y="11931"/>
                    <a:pt x="19080" y="15223"/>
                    <a:pt x="19620" y="17383"/>
                  </a:cubicBezTo>
                  <a:cubicBezTo>
                    <a:pt x="20160" y="19543"/>
                    <a:pt x="2088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2715243" y="41325"/>
              <a:ext cx="161307" cy="45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51" fill="norm" stroke="1" extrusionOk="0">
                  <a:moveTo>
                    <a:pt x="17781" y="558"/>
                  </a:moveTo>
                  <a:cubicBezTo>
                    <a:pt x="16673" y="256"/>
                    <a:pt x="15566" y="-45"/>
                    <a:pt x="14319" y="5"/>
                  </a:cubicBezTo>
                  <a:cubicBezTo>
                    <a:pt x="13073" y="55"/>
                    <a:pt x="11689" y="457"/>
                    <a:pt x="10166" y="2115"/>
                  </a:cubicBezTo>
                  <a:cubicBezTo>
                    <a:pt x="8642" y="3773"/>
                    <a:pt x="6981" y="6686"/>
                    <a:pt x="6842" y="9650"/>
                  </a:cubicBezTo>
                  <a:cubicBezTo>
                    <a:pt x="6704" y="12614"/>
                    <a:pt x="8089" y="15628"/>
                    <a:pt x="8919" y="17386"/>
                  </a:cubicBezTo>
                  <a:cubicBezTo>
                    <a:pt x="9750" y="19144"/>
                    <a:pt x="10027" y="19646"/>
                    <a:pt x="10166" y="20148"/>
                  </a:cubicBezTo>
                  <a:cubicBezTo>
                    <a:pt x="10304" y="20651"/>
                    <a:pt x="10304" y="21153"/>
                    <a:pt x="9612" y="21354"/>
                  </a:cubicBezTo>
                  <a:cubicBezTo>
                    <a:pt x="8919" y="21555"/>
                    <a:pt x="7535" y="21455"/>
                    <a:pt x="6012" y="20952"/>
                  </a:cubicBezTo>
                  <a:cubicBezTo>
                    <a:pt x="4489" y="20450"/>
                    <a:pt x="2827" y="19546"/>
                    <a:pt x="1581" y="18642"/>
                  </a:cubicBezTo>
                  <a:cubicBezTo>
                    <a:pt x="335" y="17737"/>
                    <a:pt x="-496" y="16833"/>
                    <a:pt x="335" y="16180"/>
                  </a:cubicBezTo>
                  <a:cubicBezTo>
                    <a:pt x="1166" y="15527"/>
                    <a:pt x="3658" y="15125"/>
                    <a:pt x="7396" y="14874"/>
                  </a:cubicBezTo>
                  <a:cubicBezTo>
                    <a:pt x="11135" y="14623"/>
                    <a:pt x="16119" y="14522"/>
                    <a:pt x="21104" y="14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2940050" y="440433"/>
              <a:ext cx="508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3556000" y="-1"/>
              <a:ext cx="115406" cy="56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88" fill="norm" stroke="1" extrusionOk="0">
                  <a:moveTo>
                    <a:pt x="0" y="7795"/>
                  </a:moveTo>
                  <a:cubicBezTo>
                    <a:pt x="1964" y="9240"/>
                    <a:pt x="3927" y="10686"/>
                    <a:pt x="5105" y="12814"/>
                  </a:cubicBezTo>
                  <a:cubicBezTo>
                    <a:pt x="6284" y="14942"/>
                    <a:pt x="6676" y="17752"/>
                    <a:pt x="6676" y="19398"/>
                  </a:cubicBezTo>
                  <a:cubicBezTo>
                    <a:pt x="6676" y="21044"/>
                    <a:pt x="6284" y="21526"/>
                    <a:pt x="5498" y="21486"/>
                  </a:cubicBezTo>
                  <a:cubicBezTo>
                    <a:pt x="4713" y="21446"/>
                    <a:pt x="3535" y="20884"/>
                    <a:pt x="2553" y="19077"/>
                  </a:cubicBezTo>
                  <a:cubicBezTo>
                    <a:pt x="1571" y="17270"/>
                    <a:pt x="785" y="14219"/>
                    <a:pt x="785" y="11208"/>
                  </a:cubicBezTo>
                  <a:cubicBezTo>
                    <a:pt x="785" y="8197"/>
                    <a:pt x="1571" y="5226"/>
                    <a:pt x="2356" y="3499"/>
                  </a:cubicBezTo>
                  <a:cubicBezTo>
                    <a:pt x="3142" y="1773"/>
                    <a:pt x="3927" y="1291"/>
                    <a:pt x="4909" y="890"/>
                  </a:cubicBezTo>
                  <a:cubicBezTo>
                    <a:pt x="5891" y="488"/>
                    <a:pt x="7069" y="167"/>
                    <a:pt x="8640" y="46"/>
                  </a:cubicBezTo>
                  <a:cubicBezTo>
                    <a:pt x="10211" y="-74"/>
                    <a:pt x="12175" y="6"/>
                    <a:pt x="14924" y="689"/>
                  </a:cubicBezTo>
                  <a:cubicBezTo>
                    <a:pt x="17673" y="1371"/>
                    <a:pt x="21207" y="2656"/>
                    <a:pt x="21404" y="4182"/>
                  </a:cubicBezTo>
                  <a:cubicBezTo>
                    <a:pt x="21600" y="5707"/>
                    <a:pt x="18458" y="7474"/>
                    <a:pt x="14531" y="8558"/>
                  </a:cubicBezTo>
                  <a:cubicBezTo>
                    <a:pt x="10604" y="9642"/>
                    <a:pt x="5891" y="10043"/>
                    <a:pt x="1178" y="1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3648662" y="357833"/>
              <a:ext cx="275638" cy="15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927" fill="norm" stroke="1" extrusionOk="0">
                  <a:moveTo>
                    <a:pt x="8116" y="871"/>
                  </a:moveTo>
                  <a:cubicBezTo>
                    <a:pt x="5973" y="295"/>
                    <a:pt x="3829" y="-281"/>
                    <a:pt x="2510" y="151"/>
                  </a:cubicBezTo>
                  <a:cubicBezTo>
                    <a:pt x="1191" y="583"/>
                    <a:pt x="696" y="2023"/>
                    <a:pt x="367" y="5191"/>
                  </a:cubicBezTo>
                  <a:cubicBezTo>
                    <a:pt x="37" y="8359"/>
                    <a:pt x="-128" y="13255"/>
                    <a:pt x="119" y="16135"/>
                  </a:cubicBezTo>
                  <a:cubicBezTo>
                    <a:pt x="367" y="19015"/>
                    <a:pt x="1026" y="19879"/>
                    <a:pt x="1686" y="19735"/>
                  </a:cubicBezTo>
                  <a:cubicBezTo>
                    <a:pt x="2345" y="19591"/>
                    <a:pt x="3005" y="18439"/>
                    <a:pt x="3829" y="16711"/>
                  </a:cubicBezTo>
                  <a:cubicBezTo>
                    <a:pt x="4654" y="14983"/>
                    <a:pt x="5643" y="12679"/>
                    <a:pt x="6220" y="10375"/>
                  </a:cubicBezTo>
                  <a:cubicBezTo>
                    <a:pt x="6797" y="8071"/>
                    <a:pt x="6962" y="5767"/>
                    <a:pt x="7374" y="5047"/>
                  </a:cubicBezTo>
                  <a:cubicBezTo>
                    <a:pt x="7787" y="4327"/>
                    <a:pt x="8446" y="5191"/>
                    <a:pt x="9600" y="6199"/>
                  </a:cubicBezTo>
                  <a:cubicBezTo>
                    <a:pt x="10754" y="7207"/>
                    <a:pt x="12403" y="8359"/>
                    <a:pt x="13475" y="9799"/>
                  </a:cubicBezTo>
                  <a:cubicBezTo>
                    <a:pt x="14547" y="11239"/>
                    <a:pt x="15041" y="12967"/>
                    <a:pt x="15206" y="14839"/>
                  </a:cubicBezTo>
                  <a:cubicBezTo>
                    <a:pt x="15371" y="16711"/>
                    <a:pt x="15206" y="18727"/>
                    <a:pt x="14712" y="19879"/>
                  </a:cubicBezTo>
                  <a:cubicBezTo>
                    <a:pt x="14217" y="21031"/>
                    <a:pt x="13393" y="21319"/>
                    <a:pt x="12980" y="20311"/>
                  </a:cubicBezTo>
                  <a:cubicBezTo>
                    <a:pt x="12568" y="19303"/>
                    <a:pt x="12568" y="16999"/>
                    <a:pt x="12980" y="14119"/>
                  </a:cubicBezTo>
                  <a:cubicBezTo>
                    <a:pt x="13393" y="11239"/>
                    <a:pt x="14217" y="7783"/>
                    <a:pt x="15701" y="5767"/>
                  </a:cubicBezTo>
                  <a:cubicBezTo>
                    <a:pt x="17185" y="3751"/>
                    <a:pt x="19328" y="3175"/>
                    <a:pt x="21472" y="2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3913716" y="371763"/>
              <a:ext cx="302684" cy="14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4380" y="1729"/>
                  </a:moveTo>
                  <a:cubicBezTo>
                    <a:pt x="3625" y="1094"/>
                    <a:pt x="2870" y="458"/>
                    <a:pt x="2190" y="1094"/>
                  </a:cubicBezTo>
                  <a:cubicBezTo>
                    <a:pt x="1510" y="1729"/>
                    <a:pt x="906" y="3635"/>
                    <a:pt x="529" y="6494"/>
                  </a:cubicBezTo>
                  <a:cubicBezTo>
                    <a:pt x="151" y="9352"/>
                    <a:pt x="0" y="13164"/>
                    <a:pt x="0" y="15864"/>
                  </a:cubicBezTo>
                  <a:cubicBezTo>
                    <a:pt x="0" y="18564"/>
                    <a:pt x="151" y="20152"/>
                    <a:pt x="604" y="20788"/>
                  </a:cubicBezTo>
                  <a:cubicBezTo>
                    <a:pt x="1057" y="21423"/>
                    <a:pt x="1813" y="21105"/>
                    <a:pt x="2568" y="19517"/>
                  </a:cubicBezTo>
                  <a:cubicBezTo>
                    <a:pt x="3323" y="17929"/>
                    <a:pt x="4078" y="15070"/>
                    <a:pt x="4607" y="12688"/>
                  </a:cubicBezTo>
                  <a:cubicBezTo>
                    <a:pt x="5136" y="10305"/>
                    <a:pt x="5438" y="8399"/>
                    <a:pt x="5815" y="8082"/>
                  </a:cubicBezTo>
                  <a:cubicBezTo>
                    <a:pt x="6193" y="7764"/>
                    <a:pt x="6646" y="9035"/>
                    <a:pt x="6873" y="10464"/>
                  </a:cubicBezTo>
                  <a:cubicBezTo>
                    <a:pt x="7099" y="11894"/>
                    <a:pt x="7099" y="13482"/>
                    <a:pt x="7401" y="13799"/>
                  </a:cubicBezTo>
                  <a:cubicBezTo>
                    <a:pt x="7703" y="14117"/>
                    <a:pt x="8308" y="13164"/>
                    <a:pt x="8987" y="11099"/>
                  </a:cubicBezTo>
                  <a:cubicBezTo>
                    <a:pt x="9667" y="9035"/>
                    <a:pt x="10422" y="5858"/>
                    <a:pt x="11027" y="3635"/>
                  </a:cubicBezTo>
                  <a:cubicBezTo>
                    <a:pt x="11631" y="1411"/>
                    <a:pt x="12084" y="141"/>
                    <a:pt x="12613" y="141"/>
                  </a:cubicBezTo>
                  <a:cubicBezTo>
                    <a:pt x="13141" y="141"/>
                    <a:pt x="13745" y="1411"/>
                    <a:pt x="14048" y="2841"/>
                  </a:cubicBezTo>
                  <a:cubicBezTo>
                    <a:pt x="14350" y="4270"/>
                    <a:pt x="14350" y="5858"/>
                    <a:pt x="14274" y="7605"/>
                  </a:cubicBezTo>
                  <a:cubicBezTo>
                    <a:pt x="14199" y="9352"/>
                    <a:pt x="14048" y="11258"/>
                    <a:pt x="14048" y="11417"/>
                  </a:cubicBezTo>
                  <a:cubicBezTo>
                    <a:pt x="14048" y="11576"/>
                    <a:pt x="14199" y="9988"/>
                    <a:pt x="14425" y="8399"/>
                  </a:cubicBezTo>
                  <a:cubicBezTo>
                    <a:pt x="14652" y="6811"/>
                    <a:pt x="14954" y="5223"/>
                    <a:pt x="15331" y="3794"/>
                  </a:cubicBezTo>
                  <a:cubicBezTo>
                    <a:pt x="15709" y="2364"/>
                    <a:pt x="16162" y="1094"/>
                    <a:pt x="16917" y="458"/>
                  </a:cubicBezTo>
                  <a:cubicBezTo>
                    <a:pt x="17673" y="-177"/>
                    <a:pt x="18730" y="-177"/>
                    <a:pt x="19334" y="617"/>
                  </a:cubicBezTo>
                  <a:cubicBezTo>
                    <a:pt x="19938" y="1411"/>
                    <a:pt x="20090" y="2999"/>
                    <a:pt x="20392" y="5382"/>
                  </a:cubicBezTo>
                  <a:cubicBezTo>
                    <a:pt x="20694" y="7764"/>
                    <a:pt x="21147" y="10941"/>
                    <a:pt x="21600" y="14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4188072" y="362646"/>
              <a:ext cx="142629" cy="9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986" fill="norm" stroke="1" extrusionOk="0">
                  <a:moveTo>
                    <a:pt x="2345" y="18041"/>
                  </a:moveTo>
                  <a:cubicBezTo>
                    <a:pt x="1392" y="16077"/>
                    <a:pt x="439" y="14113"/>
                    <a:pt x="122" y="11904"/>
                  </a:cubicBezTo>
                  <a:cubicBezTo>
                    <a:pt x="-196" y="9695"/>
                    <a:pt x="122" y="7241"/>
                    <a:pt x="916" y="5277"/>
                  </a:cubicBezTo>
                  <a:cubicBezTo>
                    <a:pt x="1710" y="3313"/>
                    <a:pt x="2980" y="1841"/>
                    <a:pt x="4410" y="859"/>
                  </a:cubicBezTo>
                  <a:cubicBezTo>
                    <a:pt x="5839" y="-123"/>
                    <a:pt x="7428" y="-614"/>
                    <a:pt x="9016" y="1350"/>
                  </a:cubicBezTo>
                  <a:cubicBezTo>
                    <a:pt x="10604" y="3313"/>
                    <a:pt x="12192" y="7731"/>
                    <a:pt x="14257" y="11413"/>
                  </a:cubicBezTo>
                  <a:cubicBezTo>
                    <a:pt x="16322" y="15095"/>
                    <a:pt x="18863" y="18041"/>
                    <a:pt x="21404" y="20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4819649" y="383283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71"/>
                    <a:pt x="7200" y="7543"/>
                    <a:pt x="3600" y="11143"/>
                  </a:cubicBezTo>
                  <a:cubicBezTo>
                    <a:pt x="0" y="14743"/>
                    <a:pt x="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4825999" y="262633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4876799" y="319783"/>
              <a:ext cx="1016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236"/>
                    <a:pt x="1800" y="10473"/>
                    <a:pt x="2025" y="13909"/>
                  </a:cubicBezTo>
                  <a:cubicBezTo>
                    <a:pt x="2250" y="17345"/>
                    <a:pt x="1800" y="18982"/>
                    <a:pt x="1575" y="18818"/>
                  </a:cubicBezTo>
                  <a:cubicBezTo>
                    <a:pt x="1350" y="18655"/>
                    <a:pt x="1350" y="16691"/>
                    <a:pt x="1800" y="14564"/>
                  </a:cubicBezTo>
                  <a:cubicBezTo>
                    <a:pt x="2250" y="12436"/>
                    <a:pt x="3150" y="10145"/>
                    <a:pt x="5175" y="8182"/>
                  </a:cubicBezTo>
                  <a:cubicBezTo>
                    <a:pt x="7200" y="6218"/>
                    <a:pt x="10350" y="4582"/>
                    <a:pt x="12150" y="4745"/>
                  </a:cubicBezTo>
                  <a:cubicBezTo>
                    <a:pt x="13950" y="4909"/>
                    <a:pt x="14400" y="6873"/>
                    <a:pt x="14625" y="8836"/>
                  </a:cubicBezTo>
                  <a:cubicBezTo>
                    <a:pt x="14850" y="10800"/>
                    <a:pt x="14850" y="12764"/>
                    <a:pt x="14850" y="14564"/>
                  </a:cubicBezTo>
                  <a:cubicBezTo>
                    <a:pt x="14850" y="16364"/>
                    <a:pt x="14850" y="18000"/>
                    <a:pt x="15975" y="19145"/>
                  </a:cubicBezTo>
                  <a:cubicBezTo>
                    <a:pt x="17100" y="20291"/>
                    <a:pt x="1935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4996229" y="4722"/>
              <a:ext cx="177963" cy="47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14" fill="norm" stroke="1" extrusionOk="0">
                  <a:moveTo>
                    <a:pt x="18443" y="6428"/>
                  </a:moveTo>
                  <a:cubicBezTo>
                    <a:pt x="19459" y="4723"/>
                    <a:pt x="20476" y="3017"/>
                    <a:pt x="20984" y="1880"/>
                  </a:cubicBezTo>
                  <a:cubicBezTo>
                    <a:pt x="21492" y="744"/>
                    <a:pt x="21492" y="175"/>
                    <a:pt x="20984" y="33"/>
                  </a:cubicBezTo>
                  <a:cubicBezTo>
                    <a:pt x="20476" y="-109"/>
                    <a:pt x="19459" y="175"/>
                    <a:pt x="17807" y="1549"/>
                  </a:cubicBezTo>
                  <a:cubicBezTo>
                    <a:pt x="16156" y="2923"/>
                    <a:pt x="13868" y="5386"/>
                    <a:pt x="12598" y="8228"/>
                  </a:cubicBezTo>
                  <a:cubicBezTo>
                    <a:pt x="11327" y="11070"/>
                    <a:pt x="11073" y="14291"/>
                    <a:pt x="10819" y="16470"/>
                  </a:cubicBezTo>
                  <a:cubicBezTo>
                    <a:pt x="10565" y="18649"/>
                    <a:pt x="10311" y="19786"/>
                    <a:pt x="9676" y="20496"/>
                  </a:cubicBezTo>
                  <a:cubicBezTo>
                    <a:pt x="9040" y="21207"/>
                    <a:pt x="8024" y="21491"/>
                    <a:pt x="7007" y="21396"/>
                  </a:cubicBezTo>
                  <a:cubicBezTo>
                    <a:pt x="5991" y="21302"/>
                    <a:pt x="4974" y="20828"/>
                    <a:pt x="3958" y="20212"/>
                  </a:cubicBezTo>
                  <a:cubicBezTo>
                    <a:pt x="2941" y="19596"/>
                    <a:pt x="1925" y="18838"/>
                    <a:pt x="1163" y="18223"/>
                  </a:cubicBezTo>
                  <a:cubicBezTo>
                    <a:pt x="400" y="17607"/>
                    <a:pt x="-108" y="17133"/>
                    <a:pt x="19" y="16659"/>
                  </a:cubicBezTo>
                  <a:cubicBezTo>
                    <a:pt x="146" y="16186"/>
                    <a:pt x="908" y="15712"/>
                    <a:pt x="3704" y="15428"/>
                  </a:cubicBezTo>
                  <a:cubicBezTo>
                    <a:pt x="6499" y="15144"/>
                    <a:pt x="11327" y="15049"/>
                    <a:pt x="16156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5156199" y="434083"/>
              <a:ext cx="63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5899149" y="122933"/>
              <a:ext cx="6351" cy="40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0"/>
                  </a:moveTo>
                  <a:cubicBezTo>
                    <a:pt x="14400" y="4184"/>
                    <a:pt x="7200" y="8369"/>
                    <a:pt x="3600" y="11705"/>
                  </a:cubicBezTo>
                  <a:cubicBezTo>
                    <a:pt x="0" y="15041"/>
                    <a:pt x="0" y="17529"/>
                    <a:pt x="0" y="19169"/>
                  </a:cubicBezTo>
                  <a:cubicBezTo>
                    <a:pt x="0" y="20808"/>
                    <a:pt x="0" y="21600"/>
                    <a:pt x="3600" y="21543"/>
                  </a:cubicBezTo>
                  <a:cubicBezTo>
                    <a:pt x="7200" y="21487"/>
                    <a:pt x="14400" y="20582"/>
                    <a:pt x="21600" y="19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5892799" y="131180"/>
              <a:ext cx="198858" cy="33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78" fill="norm" stroke="1" extrusionOk="0">
                  <a:moveTo>
                    <a:pt x="0" y="15365"/>
                  </a:moveTo>
                  <a:cubicBezTo>
                    <a:pt x="2501" y="14957"/>
                    <a:pt x="5002" y="14550"/>
                    <a:pt x="7958" y="12716"/>
                  </a:cubicBezTo>
                  <a:cubicBezTo>
                    <a:pt x="10914" y="10882"/>
                    <a:pt x="14324" y="7621"/>
                    <a:pt x="16143" y="5652"/>
                  </a:cubicBezTo>
                  <a:cubicBezTo>
                    <a:pt x="17962" y="3682"/>
                    <a:pt x="18189" y="3003"/>
                    <a:pt x="18758" y="2120"/>
                  </a:cubicBezTo>
                  <a:cubicBezTo>
                    <a:pt x="19326" y="1236"/>
                    <a:pt x="20236" y="150"/>
                    <a:pt x="20804" y="14"/>
                  </a:cubicBezTo>
                  <a:cubicBezTo>
                    <a:pt x="21373" y="-122"/>
                    <a:pt x="21600" y="693"/>
                    <a:pt x="21032" y="3682"/>
                  </a:cubicBezTo>
                  <a:cubicBezTo>
                    <a:pt x="20463" y="6670"/>
                    <a:pt x="19099" y="11833"/>
                    <a:pt x="18531" y="15161"/>
                  </a:cubicBezTo>
                  <a:cubicBezTo>
                    <a:pt x="17962" y="18489"/>
                    <a:pt x="18189" y="19984"/>
                    <a:pt x="18417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127749" y="402333"/>
              <a:ext cx="132262" cy="26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24" fill="norm" stroke="1" extrusionOk="0">
                  <a:moveTo>
                    <a:pt x="0" y="0"/>
                  </a:moveTo>
                  <a:cubicBezTo>
                    <a:pt x="1371" y="514"/>
                    <a:pt x="2743" y="1029"/>
                    <a:pt x="4286" y="1286"/>
                  </a:cubicBezTo>
                  <a:cubicBezTo>
                    <a:pt x="5829" y="1543"/>
                    <a:pt x="7543" y="1543"/>
                    <a:pt x="9429" y="1286"/>
                  </a:cubicBezTo>
                  <a:cubicBezTo>
                    <a:pt x="11314" y="1029"/>
                    <a:pt x="13371" y="514"/>
                    <a:pt x="14400" y="686"/>
                  </a:cubicBezTo>
                  <a:cubicBezTo>
                    <a:pt x="15429" y="857"/>
                    <a:pt x="15429" y="1714"/>
                    <a:pt x="16457" y="4200"/>
                  </a:cubicBezTo>
                  <a:cubicBezTo>
                    <a:pt x="17486" y="6686"/>
                    <a:pt x="19543" y="10800"/>
                    <a:pt x="20571" y="13714"/>
                  </a:cubicBezTo>
                  <a:cubicBezTo>
                    <a:pt x="21600" y="16629"/>
                    <a:pt x="21600" y="18343"/>
                    <a:pt x="21086" y="19543"/>
                  </a:cubicBezTo>
                  <a:cubicBezTo>
                    <a:pt x="20571" y="20743"/>
                    <a:pt x="19543" y="21429"/>
                    <a:pt x="17314" y="21514"/>
                  </a:cubicBezTo>
                  <a:cubicBezTo>
                    <a:pt x="15086" y="21600"/>
                    <a:pt x="11657" y="21086"/>
                    <a:pt x="9771" y="20143"/>
                  </a:cubicBezTo>
                  <a:cubicBezTo>
                    <a:pt x="7886" y="19200"/>
                    <a:pt x="7543" y="17829"/>
                    <a:pt x="7200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6302105" y="343176"/>
              <a:ext cx="135195" cy="39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25" fill="norm" stroke="1" extrusionOk="0">
                  <a:moveTo>
                    <a:pt x="4528" y="7347"/>
                  </a:moveTo>
                  <a:cubicBezTo>
                    <a:pt x="4196" y="10679"/>
                    <a:pt x="3864" y="14011"/>
                    <a:pt x="3698" y="16079"/>
                  </a:cubicBezTo>
                  <a:cubicBezTo>
                    <a:pt x="3531" y="18147"/>
                    <a:pt x="3531" y="18951"/>
                    <a:pt x="3033" y="19756"/>
                  </a:cubicBezTo>
                  <a:cubicBezTo>
                    <a:pt x="2534" y="20560"/>
                    <a:pt x="1538" y="21364"/>
                    <a:pt x="873" y="21422"/>
                  </a:cubicBezTo>
                  <a:cubicBezTo>
                    <a:pt x="208" y="21479"/>
                    <a:pt x="-124" y="20790"/>
                    <a:pt x="42" y="18434"/>
                  </a:cubicBezTo>
                  <a:cubicBezTo>
                    <a:pt x="208" y="16079"/>
                    <a:pt x="873" y="12058"/>
                    <a:pt x="2368" y="8956"/>
                  </a:cubicBezTo>
                  <a:cubicBezTo>
                    <a:pt x="3864" y="5853"/>
                    <a:pt x="6190" y="3670"/>
                    <a:pt x="7851" y="2349"/>
                  </a:cubicBezTo>
                  <a:cubicBezTo>
                    <a:pt x="9513" y="1028"/>
                    <a:pt x="10510" y="568"/>
                    <a:pt x="12171" y="281"/>
                  </a:cubicBezTo>
                  <a:cubicBezTo>
                    <a:pt x="13833" y="-6"/>
                    <a:pt x="16159" y="-121"/>
                    <a:pt x="17821" y="166"/>
                  </a:cubicBezTo>
                  <a:cubicBezTo>
                    <a:pt x="19482" y="453"/>
                    <a:pt x="20479" y="1143"/>
                    <a:pt x="20978" y="1832"/>
                  </a:cubicBezTo>
                  <a:cubicBezTo>
                    <a:pt x="21476" y="2522"/>
                    <a:pt x="21476" y="3211"/>
                    <a:pt x="18485" y="4130"/>
                  </a:cubicBezTo>
                  <a:cubicBezTo>
                    <a:pt x="15494" y="5049"/>
                    <a:pt x="9513" y="6198"/>
                    <a:pt x="3531" y="7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6857999" y="174894"/>
              <a:ext cx="50801" cy="33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21600" y="1141"/>
                  </a:moveTo>
                  <a:cubicBezTo>
                    <a:pt x="21600" y="466"/>
                    <a:pt x="21600" y="-209"/>
                    <a:pt x="20250" y="61"/>
                  </a:cubicBezTo>
                  <a:cubicBezTo>
                    <a:pt x="18900" y="331"/>
                    <a:pt x="16200" y="1546"/>
                    <a:pt x="13950" y="4178"/>
                  </a:cubicBezTo>
                  <a:cubicBezTo>
                    <a:pt x="11700" y="6811"/>
                    <a:pt x="9900" y="10861"/>
                    <a:pt x="9000" y="13628"/>
                  </a:cubicBezTo>
                  <a:cubicBezTo>
                    <a:pt x="8100" y="16396"/>
                    <a:pt x="8100" y="17881"/>
                    <a:pt x="7200" y="19096"/>
                  </a:cubicBezTo>
                  <a:cubicBezTo>
                    <a:pt x="6300" y="20311"/>
                    <a:pt x="4500" y="21256"/>
                    <a:pt x="3150" y="21323"/>
                  </a:cubicBezTo>
                  <a:cubicBezTo>
                    <a:pt x="1800" y="21391"/>
                    <a:pt x="900" y="20581"/>
                    <a:pt x="0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6779484" y="146338"/>
              <a:ext cx="269016" cy="14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78" fill="norm" stroke="1" extrusionOk="0">
                  <a:moveTo>
                    <a:pt x="1703" y="21278"/>
                  </a:moveTo>
                  <a:cubicBezTo>
                    <a:pt x="1028" y="17932"/>
                    <a:pt x="353" y="14585"/>
                    <a:pt x="100" y="12151"/>
                  </a:cubicBezTo>
                  <a:cubicBezTo>
                    <a:pt x="-153" y="9717"/>
                    <a:pt x="16" y="8196"/>
                    <a:pt x="1281" y="6219"/>
                  </a:cubicBezTo>
                  <a:cubicBezTo>
                    <a:pt x="2547" y="4241"/>
                    <a:pt x="4910" y="1808"/>
                    <a:pt x="8453" y="743"/>
                  </a:cubicBezTo>
                  <a:cubicBezTo>
                    <a:pt x="11997" y="-322"/>
                    <a:pt x="16722" y="-18"/>
                    <a:pt x="21447" y="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6978223" y="314709"/>
              <a:ext cx="221206" cy="19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204" fill="norm" stroke="1" extrusionOk="0">
                  <a:moveTo>
                    <a:pt x="640" y="9719"/>
                  </a:moveTo>
                  <a:cubicBezTo>
                    <a:pt x="2440" y="7371"/>
                    <a:pt x="4240" y="5023"/>
                    <a:pt x="5640" y="3380"/>
                  </a:cubicBezTo>
                  <a:cubicBezTo>
                    <a:pt x="7040" y="1736"/>
                    <a:pt x="8040" y="797"/>
                    <a:pt x="8040" y="562"/>
                  </a:cubicBezTo>
                  <a:cubicBezTo>
                    <a:pt x="8040" y="328"/>
                    <a:pt x="7040" y="797"/>
                    <a:pt x="5440" y="3145"/>
                  </a:cubicBezTo>
                  <a:cubicBezTo>
                    <a:pt x="3840" y="5493"/>
                    <a:pt x="1640" y="9719"/>
                    <a:pt x="640" y="12654"/>
                  </a:cubicBezTo>
                  <a:cubicBezTo>
                    <a:pt x="-360" y="15588"/>
                    <a:pt x="-160" y="17232"/>
                    <a:pt x="1040" y="18171"/>
                  </a:cubicBezTo>
                  <a:cubicBezTo>
                    <a:pt x="2240" y="19110"/>
                    <a:pt x="4440" y="19345"/>
                    <a:pt x="7440" y="17819"/>
                  </a:cubicBezTo>
                  <a:cubicBezTo>
                    <a:pt x="10440" y="16293"/>
                    <a:pt x="14240" y="13006"/>
                    <a:pt x="16340" y="10775"/>
                  </a:cubicBezTo>
                  <a:cubicBezTo>
                    <a:pt x="18440" y="8545"/>
                    <a:pt x="18840" y="7371"/>
                    <a:pt x="19140" y="5728"/>
                  </a:cubicBezTo>
                  <a:cubicBezTo>
                    <a:pt x="19440" y="4084"/>
                    <a:pt x="19640" y="1971"/>
                    <a:pt x="19040" y="915"/>
                  </a:cubicBezTo>
                  <a:cubicBezTo>
                    <a:pt x="18440" y="-142"/>
                    <a:pt x="17040" y="-142"/>
                    <a:pt x="15940" y="210"/>
                  </a:cubicBezTo>
                  <a:cubicBezTo>
                    <a:pt x="14840" y="562"/>
                    <a:pt x="14040" y="1267"/>
                    <a:pt x="14140" y="2558"/>
                  </a:cubicBezTo>
                  <a:cubicBezTo>
                    <a:pt x="14240" y="3849"/>
                    <a:pt x="15240" y="5728"/>
                    <a:pt x="16640" y="8310"/>
                  </a:cubicBezTo>
                  <a:cubicBezTo>
                    <a:pt x="18040" y="10893"/>
                    <a:pt x="19840" y="14180"/>
                    <a:pt x="20540" y="16410"/>
                  </a:cubicBezTo>
                  <a:cubicBezTo>
                    <a:pt x="21240" y="18641"/>
                    <a:pt x="20840" y="19815"/>
                    <a:pt x="20040" y="20519"/>
                  </a:cubicBezTo>
                  <a:cubicBezTo>
                    <a:pt x="19240" y="21223"/>
                    <a:pt x="18040" y="21458"/>
                    <a:pt x="17240" y="20871"/>
                  </a:cubicBezTo>
                  <a:cubicBezTo>
                    <a:pt x="16440" y="20284"/>
                    <a:pt x="16040" y="18875"/>
                    <a:pt x="15940" y="17232"/>
                  </a:cubicBezTo>
                  <a:cubicBezTo>
                    <a:pt x="15840" y="15588"/>
                    <a:pt x="16040" y="13710"/>
                    <a:pt x="16240" y="11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258583" y="72133"/>
              <a:ext cx="94717" cy="43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16" fill="norm" stroke="1" extrusionOk="0">
                  <a:moveTo>
                    <a:pt x="21479" y="0"/>
                  </a:moveTo>
                  <a:cubicBezTo>
                    <a:pt x="17159" y="3355"/>
                    <a:pt x="12839" y="6711"/>
                    <a:pt x="9239" y="9751"/>
                  </a:cubicBezTo>
                  <a:cubicBezTo>
                    <a:pt x="5639" y="12792"/>
                    <a:pt x="2759" y="15518"/>
                    <a:pt x="1319" y="17144"/>
                  </a:cubicBezTo>
                  <a:cubicBezTo>
                    <a:pt x="-121" y="18769"/>
                    <a:pt x="-121" y="19293"/>
                    <a:pt x="119" y="19817"/>
                  </a:cubicBezTo>
                  <a:cubicBezTo>
                    <a:pt x="359" y="20342"/>
                    <a:pt x="839" y="20866"/>
                    <a:pt x="2519" y="21181"/>
                  </a:cubicBezTo>
                  <a:cubicBezTo>
                    <a:pt x="4199" y="21495"/>
                    <a:pt x="7079" y="21600"/>
                    <a:pt x="10439" y="20814"/>
                  </a:cubicBezTo>
                  <a:cubicBezTo>
                    <a:pt x="13799" y="20027"/>
                    <a:pt x="17639" y="18350"/>
                    <a:pt x="21479" y="16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256918" y="328250"/>
              <a:ext cx="109083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5176" y="21600"/>
                  </a:moveTo>
                  <a:cubicBezTo>
                    <a:pt x="11438" y="16518"/>
                    <a:pt x="7699" y="11435"/>
                    <a:pt x="4792" y="8259"/>
                  </a:cubicBezTo>
                  <a:cubicBezTo>
                    <a:pt x="1884" y="5082"/>
                    <a:pt x="-193" y="3812"/>
                    <a:pt x="15" y="2541"/>
                  </a:cubicBezTo>
                  <a:cubicBezTo>
                    <a:pt x="222" y="1271"/>
                    <a:pt x="2715" y="0"/>
                    <a:pt x="6661" y="0"/>
                  </a:cubicBezTo>
                  <a:cubicBezTo>
                    <a:pt x="10607" y="0"/>
                    <a:pt x="16007" y="1271"/>
                    <a:pt x="21407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334249" y="459483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982338" y="88696"/>
              <a:ext cx="131137" cy="48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441" fill="norm" stroke="1" extrusionOk="0">
                  <a:moveTo>
                    <a:pt x="8912" y="6902"/>
                  </a:moveTo>
                  <a:cubicBezTo>
                    <a:pt x="8247" y="9920"/>
                    <a:pt x="7582" y="12939"/>
                    <a:pt x="7250" y="15155"/>
                  </a:cubicBezTo>
                  <a:cubicBezTo>
                    <a:pt x="6918" y="17372"/>
                    <a:pt x="6918" y="18787"/>
                    <a:pt x="6419" y="19777"/>
                  </a:cubicBezTo>
                  <a:cubicBezTo>
                    <a:pt x="5921" y="20767"/>
                    <a:pt x="4924" y="21333"/>
                    <a:pt x="3927" y="21428"/>
                  </a:cubicBezTo>
                  <a:cubicBezTo>
                    <a:pt x="2930" y="21522"/>
                    <a:pt x="1933" y="21145"/>
                    <a:pt x="1102" y="19447"/>
                  </a:cubicBezTo>
                  <a:cubicBezTo>
                    <a:pt x="272" y="17749"/>
                    <a:pt x="-393" y="14731"/>
                    <a:pt x="272" y="11571"/>
                  </a:cubicBezTo>
                  <a:cubicBezTo>
                    <a:pt x="936" y="8411"/>
                    <a:pt x="2930" y="5110"/>
                    <a:pt x="4758" y="3176"/>
                  </a:cubicBezTo>
                  <a:cubicBezTo>
                    <a:pt x="6585" y="1243"/>
                    <a:pt x="8247" y="677"/>
                    <a:pt x="10075" y="346"/>
                  </a:cubicBezTo>
                  <a:cubicBezTo>
                    <a:pt x="11902" y="16"/>
                    <a:pt x="13896" y="-78"/>
                    <a:pt x="15558" y="63"/>
                  </a:cubicBezTo>
                  <a:cubicBezTo>
                    <a:pt x="17219" y="205"/>
                    <a:pt x="18549" y="582"/>
                    <a:pt x="19545" y="1714"/>
                  </a:cubicBezTo>
                  <a:cubicBezTo>
                    <a:pt x="20542" y="2846"/>
                    <a:pt x="21207" y="4732"/>
                    <a:pt x="19712" y="6336"/>
                  </a:cubicBezTo>
                  <a:cubicBezTo>
                    <a:pt x="18216" y="7939"/>
                    <a:pt x="14561" y="9260"/>
                    <a:pt x="12069" y="10109"/>
                  </a:cubicBezTo>
                  <a:cubicBezTo>
                    <a:pt x="9576" y="10958"/>
                    <a:pt x="8247" y="11335"/>
                    <a:pt x="8413" y="11524"/>
                  </a:cubicBezTo>
                  <a:cubicBezTo>
                    <a:pt x="8579" y="11712"/>
                    <a:pt x="10241" y="11712"/>
                    <a:pt x="12235" y="12090"/>
                  </a:cubicBezTo>
                  <a:cubicBezTo>
                    <a:pt x="14229" y="12467"/>
                    <a:pt x="16555" y="13222"/>
                    <a:pt x="17552" y="14353"/>
                  </a:cubicBezTo>
                  <a:cubicBezTo>
                    <a:pt x="18549" y="15485"/>
                    <a:pt x="18216" y="16994"/>
                    <a:pt x="16389" y="18032"/>
                  </a:cubicBezTo>
                  <a:cubicBezTo>
                    <a:pt x="14561" y="19070"/>
                    <a:pt x="11238" y="19636"/>
                    <a:pt x="8579" y="19824"/>
                  </a:cubicBezTo>
                  <a:cubicBezTo>
                    <a:pt x="5921" y="20013"/>
                    <a:pt x="3927" y="19824"/>
                    <a:pt x="2930" y="19447"/>
                  </a:cubicBezTo>
                  <a:cubicBezTo>
                    <a:pt x="1933" y="19070"/>
                    <a:pt x="1933" y="18504"/>
                    <a:pt x="1933" y="17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8154852" y="370680"/>
              <a:ext cx="249221" cy="29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873" fill="norm" stroke="1" extrusionOk="0">
                  <a:moveTo>
                    <a:pt x="6409" y="4943"/>
                  </a:moveTo>
                  <a:cubicBezTo>
                    <a:pt x="6591" y="4193"/>
                    <a:pt x="6772" y="3443"/>
                    <a:pt x="6772" y="2693"/>
                  </a:cubicBezTo>
                  <a:cubicBezTo>
                    <a:pt x="6772" y="1943"/>
                    <a:pt x="6591" y="1193"/>
                    <a:pt x="6137" y="593"/>
                  </a:cubicBezTo>
                  <a:cubicBezTo>
                    <a:pt x="5683" y="-7"/>
                    <a:pt x="4957" y="-457"/>
                    <a:pt x="3868" y="818"/>
                  </a:cubicBezTo>
                  <a:cubicBezTo>
                    <a:pt x="2779" y="2093"/>
                    <a:pt x="1327" y="5093"/>
                    <a:pt x="601" y="7043"/>
                  </a:cubicBezTo>
                  <a:cubicBezTo>
                    <a:pt x="-125" y="8993"/>
                    <a:pt x="-125" y="9893"/>
                    <a:pt x="238" y="10568"/>
                  </a:cubicBezTo>
                  <a:cubicBezTo>
                    <a:pt x="601" y="11243"/>
                    <a:pt x="1327" y="11693"/>
                    <a:pt x="1962" y="11618"/>
                  </a:cubicBezTo>
                  <a:cubicBezTo>
                    <a:pt x="2598" y="11543"/>
                    <a:pt x="3142" y="10943"/>
                    <a:pt x="3959" y="9668"/>
                  </a:cubicBezTo>
                  <a:cubicBezTo>
                    <a:pt x="4776" y="8393"/>
                    <a:pt x="5865" y="6443"/>
                    <a:pt x="6591" y="5093"/>
                  </a:cubicBezTo>
                  <a:cubicBezTo>
                    <a:pt x="7317" y="3743"/>
                    <a:pt x="7680" y="2993"/>
                    <a:pt x="7952" y="3068"/>
                  </a:cubicBezTo>
                  <a:cubicBezTo>
                    <a:pt x="8225" y="3143"/>
                    <a:pt x="8406" y="4043"/>
                    <a:pt x="8497" y="4943"/>
                  </a:cubicBezTo>
                  <a:cubicBezTo>
                    <a:pt x="8588" y="5843"/>
                    <a:pt x="8588" y="6743"/>
                    <a:pt x="8860" y="7493"/>
                  </a:cubicBezTo>
                  <a:cubicBezTo>
                    <a:pt x="9132" y="8243"/>
                    <a:pt x="9677" y="8843"/>
                    <a:pt x="10403" y="9068"/>
                  </a:cubicBezTo>
                  <a:cubicBezTo>
                    <a:pt x="11129" y="9293"/>
                    <a:pt x="12036" y="9143"/>
                    <a:pt x="12762" y="8693"/>
                  </a:cubicBezTo>
                  <a:cubicBezTo>
                    <a:pt x="13488" y="8243"/>
                    <a:pt x="14033" y="7493"/>
                    <a:pt x="14396" y="6443"/>
                  </a:cubicBezTo>
                  <a:cubicBezTo>
                    <a:pt x="14759" y="5393"/>
                    <a:pt x="14941" y="4043"/>
                    <a:pt x="14850" y="3743"/>
                  </a:cubicBezTo>
                  <a:cubicBezTo>
                    <a:pt x="14759" y="3443"/>
                    <a:pt x="14396" y="4193"/>
                    <a:pt x="14124" y="4943"/>
                  </a:cubicBezTo>
                  <a:cubicBezTo>
                    <a:pt x="13851" y="5693"/>
                    <a:pt x="13670" y="6443"/>
                    <a:pt x="14033" y="6968"/>
                  </a:cubicBezTo>
                  <a:cubicBezTo>
                    <a:pt x="14396" y="7493"/>
                    <a:pt x="15304" y="7793"/>
                    <a:pt x="16211" y="7718"/>
                  </a:cubicBezTo>
                  <a:cubicBezTo>
                    <a:pt x="17119" y="7643"/>
                    <a:pt x="18026" y="7193"/>
                    <a:pt x="18843" y="6443"/>
                  </a:cubicBezTo>
                  <a:cubicBezTo>
                    <a:pt x="19660" y="5693"/>
                    <a:pt x="20386" y="4643"/>
                    <a:pt x="20749" y="4793"/>
                  </a:cubicBezTo>
                  <a:cubicBezTo>
                    <a:pt x="21112" y="4943"/>
                    <a:pt x="21112" y="6293"/>
                    <a:pt x="21203" y="8243"/>
                  </a:cubicBezTo>
                  <a:cubicBezTo>
                    <a:pt x="21293" y="10193"/>
                    <a:pt x="21475" y="12743"/>
                    <a:pt x="21293" y="14993"/>
                  </a:cubicBezTo>
                  <a:cubicBezTo>
                    <a:pt x="21112" y="17243"/>
                    <a:pt x="20567" y="19193"/>
                    <a:pt x="19841" y="20168"/>
                  </a:cubicBezTo>
                  <a:cubicBezTo>
                    <a:pt x="19115" y="21143"/>
                    <a:pt x="18208" y="21143"/>
                    <a:pt x="17391" y="19943"/>
                  </a:cubicBezTo>
                  <a:cubicBezTo>
                    <a:pt x="16574" y="18743"/>
                    <a:pt x="15848" y="16343"/>
                    <a:pt x="15122" y="13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430720" y="378670"/>
              <a:ext cx="151099" cy="14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147" fill="norm" stroke="1" extrusionOk="0">
                  <a:moveTo>
                    <a:pt x="3841" y="10073"/>
                  </a:moveTo>
                  <a:cubicBezTo>
                    <a:pt x="5321" y="9447"/>
                    <a:pt x="6800" y="8821"/>
                    <a:pt x="8132" y="7882"/>
                  </a:cubicBezTo>
                  <a:cubicBezTo>
                    <a:pt x="9463" y="6943"/>
                    <a:pt x="10647" y="5691"/>
                    <a:pt x="11239" y="4282"/>
                  </a:cubicBezTo>
                  <a:cubicBezTo>
                    <a:pt x="11831" y="2873"/>
                    <a:pt x="11831" y="1308"/>
                    <a:pt x="11091" y="526"/>
                  </a:cubicBezTo>
                  <a:cubicBezTo>
                    <a:pt x="10351" y="-257"/>
                    <a:pt x="8872" y="-257"/>
                    <a:pt x="6948" y="1152"/>
                  </a:cubicBezTo>
                  <a:cubicBezTo>
                    <a:pt x="5025" y="2560"/>
                    <a:pt x="2658" y="5378"/>
                    <a:pt x="1326" y="8665"/>
                  </a:cubicBezTo>
                  <a:cubicBezTo>
                    <a:pt x="-5" y="11952"/>
                    <a:pt x="-301" y="15708"/>
                    <a:pt x="291" y="18056"/>
                  </a:cubicBezTo>
                  <a:cubicBezTo>
                    <a:pt x="883" y="20404"/>
                    <a:pt x="2362" y="21343"/>
                    <a:pt x="5617" y="20091"/>
                  </a:cubicBezTo>
                  <a:cubicBezTo>
                    <a:pt x="8872" y="18839"/>
                    <a:pt x="13902" y="15395"/>
                    <a:pt x="16713" y="12734"/>
                  </a:cubicBezTo>
                  <a:cubicBezTo>
                    <a:pt x="19524" y="10073"/>
                    <a:pt x="20115" y="8195"/>
                    <a:pt x="20559" y="6317"/>
                  </a:cubicBezTo>
                  <a:cubicBezTo>
                    <a:pt x="21003" y="4439"/>
                    <a:pt x="21299" y="2560"/>
                    <a:pt x="21003" y="2247"/>
                  </a:cubicBezTo>
                  <a:cubicBezTo>
                    <a:pt x="20707" y="1934"/>
                    <a:pt x="19820" y="3186"/>
                    <a:pt x="19820" y="5847"/>
                  </a:cubicBezTo>
                  <a:cubicBezTo>
                    <a:pt x="19820" y="8508"/>
                    <a:pt x="20707" y="12578"/>
                    <a:pt x="21003" y="15395"/>
                  </a:cubicBezTo>
                  <a:cubicBezTo>
                    <a:pt x="21299" y="18213"/>
                    <a:pt x="21003" y="19778"/>
                    <a:pt x="20115" y="20560"/>
                  </a:cubicBezTo>
                  <a:cubicBezTo>
                    <a:pt x="19228" y="21343"/>
                    <a:pt x="17748" y="21343"/>
                    <a:pt x="16861" y="20560"/>
                  </a:cubicBezTo>
                  <a:cubicBezTo>
                    <a:pt x="15973" y="19778"/>
                    <a:pt x="15677" y="18213"/>
                    <a:pt x="16121" y="15395"/>
                  </a:cubicBezTo>
                  <a:cubicBezTo>
                    <a:pt x="16565" y="12578"/>
                    <a:pt x="17748" y="8508"/>
                    <a:pt x="18932" y="4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597899" y="268983"/>
              <a:ext cx="38101" cy="11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1" fill="norm" stroke="1" extrusionOk="0">
                  <a:moveTo>
                    <a:pt x="0" y="18993"/>
                  </a:moveTo>
                  <a:cubicBezTo>
                    <a:pt x="6000" y="18621"/>
                    <a:pt x="12000" y="18248"/>
                    <a:pt x="15600" y="18993"/>
                  </a:cubicBezTo>
                  <a:cubicBezTo>
                    <a:pt x="19200" y="19738"/>
                    <a:pt x="20400" y="21600"/>
                    <a:pt x="20400" y="20483"/>
                  </a:cubicBezTo>
                  <a:cubicBezTo>
                    <a:pt x="20400" y="19366"/>
                    <a:pt x="19200" y="15269"/>
                    <a:pt x="19200" y="11359"/>
                  </a:cubicBezTo>
                  <a:cubicBezTo>
                    <a:pt x="19200" y="7448"/>
                    <a:pt x="20400" y="3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640147" y="336047"/>
              <a:ext cx="201170" cy="18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34" fill="norm" stroke="1" extrusionOk="0">
                  <a:moveTo>
                    <a:pt x="9009" y="1776"/>
                  </a:moveTo>
                  <a:cubicBezTo>
                    <a:pt x="8109" y="1047"/>
                    <a:pt x="7209" y="319"/>
                    <a:pt x="6197" y="77"/>
                  </a:cubicBezTo>
                  <a:cubicBezTo>
                    <a:pt x="5184" y="-166"/>
                    <a:pt x="4059" y="77"/>
                    <a:pt x="2934" y="2140"/>
                  </a:cubicBezTo>
                  <a:cubicBezTo>
                    <a:pt x="1809" y="4203"/>
                    <a:pt x="684" y="8086"/>
                    <a:pt x="234" y="10634"/>
                  </a:cubicBezTo>
                  <a:cubicBezTo>
                    <a:pt x="-216" y="13182"/>
                    <a:pt x="9" y="14396"/>
                    <a:pt x="684" y="14881"/>
                  </a:cubicBezTo>
                  <a:cubicBezTo>
                    <a:pt x="1359" y="15367"/>
                    <a:pt x="2484" y="15124"/>
                    <a:pt x="3609" y="13668"/>
                  </a:cubicBezTo>
                  <a:cubicBezTo>
                    <a:pt x="4734" y="12212"/>
                    <a:pt x="5859" y="9542"/>
                    <a:pt x="6422" y="7600"/>
                  </a:cubicBezTo>
                  <a:cubicBezTo>
                    <a:pt x="6984" y="5659"/>
                    <a:pt x="6984" y="4445"/>
                    <a:pt x="6872" y="4567"/>
                  </a:cubicBezTo>
                  <a:cubicBezTo>
                    <a:pt x="6759" y="4688"/>
                    <a:pt x="6534" y="6144"/>
                    <a:pt x="6534" y="7479"/>
                  </a:cubicBezTo>
                  <a:cubicBezTo>
                    <a:pt x="6534" y="8814"/>
                    <a:pt x="6759" y="10027"/>
                    <a:pt x="7322" y="10270"/>
                  </a:cubicBezTo>
                  <a:cubicBezTo>
                    <a:pt x="7884" y="10513"/>
                    <a:pt x="8784" y="9785"/>
                    <a:pt x="9572" y="8935"/>
                  </a:cubicBezTo>
                  <a:cubicBezTo>
                    <a:pt x="10359" y="8086"/>
                    <a:pt x="11034" y="7115"/>
                    <a:pt x="11596" y="7358"/>
                  </a:cubicBezTo>
                  <a:cubicBezTo>
                    <a:pt x="12159" y="7600"/>
                    <a:pt x="12609" y="9056"/>
                    <a:pt x="13509" y="9421"/>
                  </a:cubicBezTo>
                  <a:cubicBezTo>
                    <a:pt x="14409" y="9785"/>
                    <a:pt x="15759" y="9056"/>
                    <a:pt x="16996" y="8571"/>
                  </a:cubicBezTo>
                  <a:cubicBezTo>
                    <a:pt x="18234" y="8086"/>
                    <a:pt x="19359" y="7843"/>
                    <a:pt x="20147" y="8450"/>
                  </a:cubicBezTo>
                  <a:cubicBezTo>
                    <a:pt x="20934" y="9056"/>
                    <a:pt x="21384" y="10513"/>
                    <a:pt x="21384" y="12818"/>
                  </a:cubicBezTo>
                  <a:cubicBezTo>
                    <a:pt x="21384" y="15124"/>
                    <a:pt x="20934" y="18279"/>
                    <a:pt x="20484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591549" y="40868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9217522" y="161033"/>
              <a:ext cx="7252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1146" y="0"/>
                  </a:moveTo>
                  <a:cubicBezTo>
                    <a:pt x="16209" y="3263"/>
                    <a:pt x="11272" y="6525"/>
                    <a:pt x="7569" y="9844"/>
                  </a:cubicBezTo>
                  <a:cubicBezTo>
                    <a:pt x="3866" y="13162"/>
                    <a:pt x="1397" y="16538"/>
                    <a:pt x="472" y="18506"/>
                  </a:cubicBezTo>
                  <a:cubicBezTo>
                    <a:pt x="-454" y="20475"/>
                    <a:pt x="163" y="21037"/>
                    <a:pt x="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9245599" y="411770"/>
              <a:ext cx="88901" cy="13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3900"/>
                  </a:moveTo>
                  <a:cubicBezTo>
                    <a:pt x="1543" y="12529"/>
                    <a:pt x="3086" y="11157"/>
                    <a:pt x="4371" y="11500"/>
                  </a:cubicBezTo>
                  <a:cubicBezTo>
                    <a:pt x="5657" y="11843"/>
                    <a:pt x="6686" y="13900"/>
                    <a:pt x="6429" y="16300"/>
                  </a:cubicBezTo>
                  <a:cubicBezTo>
                    <a:pt x="6171" y="18700"/>
                    <a:pt x="4629" y="21443"/>
                    <a:pt x="3857" y="21272"/>
                  </a:cubicBezTo>
                  <a:cubicBezTo>
                    <a:pt x="3086" y="21100"/>
                    <a:pt x="3086" y="18014"/>
                    <a:pt x="4629" y="14414"/>
                  </a:cubicBezTo>
                  <a:cubicBezTo>
                    <a:pt x="6171" y="10814"/>
                    <a:pt x="9257" y="6700"/>
                    <a:pt x="11829" y="3957"/>
                  </a:cubicBezTo>
                  <a:cubicBezTo>
                    <a:pt x="14400" y="1214"/>
                    <a:pt x="16457" y="-157"/>
                    <a:pt x="17743" y="14"/>
                  </a:cubicBezTo>
                  <a:cubicBezTo>
                    <a:pt x="19029" y="186"/>
                    <a:pt x="19543" y="1900"/>
                    <a:pt x="20057" y="5329"/>
                  </a:cubicBezTo>
                  <a:cubicBezTo>
                    <a:pt x="20571" y="8757"/>
                    <a:pt x="21086" y="13900"/>
                    <a:pt x="21600" y="1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9429749" y="153002"/>
              <a:ext cx="133351" cy="40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1759"/>
                  </a:moveTo>
                  <a:cubicBezTo>
                    <a:pt x="21257" y="979"/>
                    <a:pt x="20914" y="200"/>
                    <a:pt x="20057" y="33"/>
                  </a:cubicBezTo>
                  <a:cubicBezTo>
                    <a:pt x="19200" y="-134"/>
                    <a:pt x="17829" y="311"/>
                    <a:pt x="15943" y="1981"/>
                  </a:cubicBezTo>
                  <a:cubicBezTo>
                    <a:pt x="14057" y="3652"/>
                    <a:pt x="11657" y="6546"/>
                    <a:pt x="9943" y="9608"/>
                  </a:cubicBezTo>
                  <a:cubicBezTo>
                    <a:pt x="8229" y="12670"/>
                    <a:pt x="7200" y="15899"/>
                    <a:pt x="6514" y="17847"/>
                  </a:cubicBezTo>
                  <a:cubicBezTo>
                    <a:pt x="5829" y="19796"/>
                    <a:pt x="5486" y="20464"/>
                    <a:pt x="4457" y="20854"/>
                  </a:cubicBezTo>
                  <a:cubicBezTo>
                    <a:pt x="3429" y="21243"/>
                    <a:pt x="1714" y="21355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9383754" y="412004"/>
              <a:ext cx="153946" cy="9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847" fill="norm" stroke="1" extrusionOk="0">
                  <a:moveTo>
                    <a:pt x="213" y="20847"/>
                  </a:moveTo>
                  <a:cubicBezTo>
                    <a:pt x="-79" y="17007"/>
                    <a:pt x="-371" y="13167"/>
                    <a:pt x="1526" y="9327"/>
                  </a:cubicBezTo>
                  <a:cubicBezTo>
                    <a:pt x="3424" y="5487"/>
                    <a:pt x="7510" y="1647"/>
                    <a:pt x="11159" y="447"/>
                  </a:cubicBezTo>
                  <a:cubicBezTo>
                    <a:pt x="14807" y="-753"/>
                    <a:pt x="18018" y="687"/>
                    <a:pt x="21229" y="2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9518649" y="573783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9913262" y="209399"/>
              <a:ext cx="157839" cy="41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21" fill="norm" stroke="1" extrusionOk="0">
                  <a:moveTo>
                    <a:pt x="10244" y="7252"/>
                  </a:moveTo>
                  <a:cubicBezTo>
                    <a:pt x="8804" y="11032"/>
                    <a:pt x="7364" y="14812"/>
                    <a:pt x="6212" y="17080"/>
                  </a:cubicBezTo>
                  <a:cubicBezTo>
                    <a:pt x="5060" y="19348"/>
                    <a:pt x="4196" y="20104"/>
                    <a:pt x="3188" y="20644"/>
                  </a:cubicBezTo>
                  <a:cubicBezTo>
                    <a:pt x="2180" y="21184"/>
                    <a:pt x="1028" y="21508"/>
                    <a:pt x="452" y="21400"/>
                  </a:cubicBezTo>
                  <a:cubicBezTo>
                    <a:pt x="-124" y="21292"/>
                    <a:pt x="-124" y="20752"/>
                    <a:pt x="308" y="18754"/>
                  </a:cubicBezTo>
                  <a:cubicBezTo>
                    <a:pt x="740" y="16756"/>
                    <a:pt x="1604" y="13300"/>
                    <a:pt x="3044" y="10384"/>
                  </a:cubicBezTo>
                  <a:cubicBezTo>
                    <a:pt x="4484" y="7468"/>
                    <a:pt x="6500" y="5092"/>
                    <a:pt x="8228" y="3472"/>
                  </a:cubicBezTo>
                  <a:cubicBezTo>
                    <a:pt x="9956" y="1852"/>
                    <a:pt x="11396" y="988"/>
                    <a:pt x="12836" y="502"/>
                  </a:cubicBezTo>
                  <a:cubicBezTo>
                    <a:pt x="14276" y="16"/>
                    <a:pt x="15716" y="-92"/>
                    <a:pt x="16868" y="70"/>
                  </a:cubicBezTo>
                  <a:cubicBezTo>
                    <a:pt x="18020" y="232"/>
                    <a:pt x="18884" y="664"/>
                    <a:pt x="19604" y="2284"/>
                  </a:cubicBezTo>
                  <a:cubicBezTo>
                    <a:pt x="20324" y="3904"/>
                    <a:pt x="20900" y="6712"/>
                    <a:pt x="19172" y="8764"/>
                  </a:cubicBezTo>
                  <a:cubicBezTo>
                    <a:pt x="17444" y="10816"/>
                    <a:pt x="13412" y="12112"/>
                    <a:pt x="10676" y="12760"/>
                  </a:cubicBezTo>
                  <a:cubicBezTo>
                    <a:pt x="7940" y="13408"/>
                    <a:pt x="6500" y="13408"/>
                    <a:pt x="5060" y="13300"/>
                  </a:cubicBezTo>
                  <a:cubicBezTo>
                    <a:pt x="3620" y="13192"/>
                    <a:pt x="2180" y="12976"/>
                    <a:pt x="1748" y="13138"/>
                  </a:cubicBezTo>
                  <a:cubicBezTo>
                    <a:pt x="1316" y="13300"/>
                    <a:pt x="1892" y="13840"/>
                    <a:pt x="3620" y="14596"/>
                  </a:cubicBezTo>
                  <a:cubicBezTo>
                    <a:pt x="5348" y="15352"/>
                    <a:pt x="8228" y="16324"/>
                    <a:pt x="11396" y="16918"/>
                  </a:cubicBezTo>
                  <a:cubicBezTo>
                    <a:pt x="14564" y="17512"/>
                    <a:pt x="18020" y="17728"/>
                    <a:pt x="21476" y="17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10090149" y="464702"/>
              <a:ext cx="164589" cy="28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55" fill="norm" stroke="1" extrusionOk="0">
                  <a:moveTo>
                    <a:pt x="0" y="3897"/>
                  </a:moveTo>
                  <a:cubicBezTo>
                    <a:pt x="1094" y="3261"/>
                    <a:pt x="2187" y="2626"/>
                    <a:pt x="3144" y="1832"/>
                  </a:cubicBezTo>
                  <a:cubicBezTo>
                    <a:pt x="4101" y="1038"/>
                    <a:pt x="4922" y="85"/>
                    <a:pt x="4648" y="5"/>
                  </a:cubicBezTo>
                  <a:cubicBezTo>
                    <a:pt x="4375" y="-74"/>
                    <a:pt x="3008" y="720"/>
                    <a:pt x="2187" y="1514"/>
                  </a:cubicBezTo>
                  <a:cubicBezTo>
                    <a:pt x="1367" y="2308"/>
                    <a:pt x="1094" y="3102"/>
                    <a:pt x="1504" y="4135"/>
                  </a:cubicBezTo>
                  <a:cubicBezTo>
                    <a:pt x="1914" y="5167"/>
                    <a:pt x="3008" y="6438"/>
                    <a:pt x="5058" y="6835"/>
                  </a:cubicBezTo>
                  <a:cubicBezTo>
                    <a:pt x="7109" y="7232"/>
                    <a:pt x="10116" y="6755"/>
                    <a:pt x="12851" y="6041"/>
                  </a:cubicBezTo>
                  <a:cubicBezTo>
                    <a:pt x="15585" y="5326"/>
                    <a:pt x="18046" y="4373"/>
                    <a:pt x="19549" y="3500"/>
                  </a:cubicBezTo>
                  <a:cubicBezTo>
                    <a:pt x="21053" y="2626"/>
                    <a:pt x="21600" y="1832"/>
                    <a:pt x="21053" y="1435"/>
                  </a:cubicBezTo>
                  <a:cubicBezTo>
                    <a:pt x="20506" y="1038"/>
                    <a:pt x="18866" y="1038"/>
                    <a:pt x="17635" y="1355"/>
                  </a:cubicBezTo>
                  <a:cubicBezTo>
                    <a:pt x="16405" y="1673"/>
                    <a:pt x="15585" y="2308"/>
                    <a:pt x="15311" y="3023"/>
                  </a:cubicBezTo>
                  <a:cubicBezTo>
                    <a:pt x="15038" y="3738"/>
                    <a:pt x="15311" y="4532"/>
                    <a:pt x="15995" y="6200"/>
                  </a:cubicBezTo>
                  <a:cubicBezTo>
                    <a:pt x="16678" y="7867"/>
                    <a:pt x="17772" y="10408"/>
                    <a:pt x="18456" y="12473"/>
                  </a:cubicBezTo>
                  <a:cubicBezTo>
                    <a:pt x="19139" y="14538"/>
                    <a:pt x="19413" y="16126"/>
                    <a:pt x="19413" y="17317"/>
                  </a:cubicBezTo>
                  <a:cubicBezTo>
                    <a:pt x="19413" y="18508"/>
                    <a:pt x="19139" y="19302"/>
                    <a:pt x="18182" y="20017"/>
                  </a:cubicBezTo>
                  <a:cubicBezTo>
                    <a:pt x="17225" y="20732"/>
                    <a:pt x="15585" y="21367"/>
                    <a:pt x="14218" y="21447"/>
                  </a:cubicBezTo>
                  <a:cubicBezTo>
                    <a:pt x="12851" y="21526"/>
                    <a:pt x="11757" y="21050"/>
                    <a:pt x="11757" y="18985"/>
                  </a:cubicBezTo>
                  <a:cubicBezTo>
                    <a:pt x="11757" y="16920"/>
                    <a:pt x="12851" y="13267"/>
                    <a:pt x="13944" y="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10248899" y="393867"/>
              <a:ext cx="348184" cy="17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08" fill="norm" stroke="1" extrusionOk="0">
                  <a:moveTo>
                    <a:pt x="0" y="10537"/>
                  </a:moveTo>
                  <a:cubicBezTo>
                    <a:pt x="393" y="9483"/>
                    <a:pt x="785" y="8429"/>
                    <a:pt x="1375" y="7902"/>
                  </a:cubicBezTo>
                  <a:cubicBezTo>
                    <a:pt x="1964" y="7376"/>
                    <a:pt x="2749" y="7376"/>
                    <a:pt x="3469" y="8693"/>
                  </a:cubicBezTo>
                  <a:cubicBezTo>
                    <a:pt x="4189" y="10010"/>
                    <a:pt x="4844" y="12644"/>
                    <a:pt x="5171" y="14751"/>
                  </a:cubicBezTo>
                  <a:cubicBezTo>
                    <a:pt x="5498" y="16859"/>
                    <a:pt x="5498" y="18439"/>
                    <a:pt x="5236" y="19624"/>
                  </a:cubicBezTo>
                  <a:cubicBezTo>
                    <a:pt x="4975" y="20810"/>
                    <a:pt x="4451" y="21600"/>
                    <a:pt x="4124" y="21205"/>
                  </a:cubicBezTo>
                  <a:cubicBezTo>
                    <a:pt x="3796" y="20810"/>
                    <a:pt x="3665" y="19229"/>
                    <a:pt x="3862" y="17122"/>
                  </a:cubicBezTo>
                  <a:cubicBezTo>
                    <a:pt x="4058" y="15015"/>
                    <a:pt x="4582" y="12380"/>
                    <a:pt x="5433" y="10405"/>
                  </a:cubicBezTo>
                  <a:cubicBezTo>
                    <a:pt x="6284" y="8429"/>
                    <a:pt x="7462" y="7112"/>
                    <a:pt x="8378" y="6585"/>
                  </a:cubicBezTo>
                  <a:cubicBezTo>
                    <a:pt x="9295" y="6059"/>
                    <a:pt x="9949" y="6322"/>
                    <a:pt x="10604" y="6322"/>
                  </a:cubicBezTo>
                  <a:cubicBezTo>
                    <a:pt x="11258" y="6322"/>
                    <a:pt x="11913" y="6059"/>
                    <a:pt x="11913" y="5927"/>
                  </a:cubicBezTo>
                  <a:cubicBezTo>
                    <a:pt x="11913" y="5795"/>
                    <a:pt x="11258" y="5795"/>
                    <a:pt x="10604" y="6322"/>
                  </a:cubicBezTo>
                  <a:cubicBezTo>
                    <a:pt x="9949" y="6849"/>
                    <a:pt x="9295" y="7902"/>
                    <a:pt x="8705" y="9220"/>
                  </a:cubicBezTo>
                  <a:cubicBezTo>
                    <a:pt x="8116" y="10537"/>
                    <a:pt x="7593" y="12117"/>
                    <a:pt x="7396" y="13566"/>
                  </a:cubicBezTo>
                  <a:cubicBezTo>
                    <a:pt x="7200" y="15015"/>
                    <a:pt x="7331" y="16332"/>
                    <a:pt x="7724" y="17122"/>
                  </a:cubicBezTo>
                  <a:cubicBezTo>
                    <a:pt x="8116" y="17912"/>
                    <a:pt x="8771" y="18176"/>
                    <a:pt x="9687" y="17780"/>
                  </a:cubicBezTo>
                  <a:cubicBezTo>
                    <a:pt x="10604" y="17385"/>
                    <a:pt x="11782" y="16332"/>
                    <a:pt x="13025" y="13829"/>
                  </a:cubicBezTo>
                  <a:cubicBezTo>
                    <a:pt x="14269" y="11327"/>
                    <a:pt x="15578" y="7376"/>
                    <a:pt x="16298" y="4610"/>
                  </a:cubicBezTo>
                  <a:cubicBezTo>
                    <a:pt x="17018" y="1844"/>
                    <a:pt x="17149" y="263"/>
                    <a:pt x="17084" y="263"/>
                  </a:cubicBezTo>
                  <a:cubicBezTo>
                    <a:pt x="17018" y="263"/>
                    <a:pt x="16756" y="1844"/>
                    <a:pt x="16625" y="3951"/>
                  </a:cubicBezTo>
                  <a:cubicBezTo>
                    <a:pt x="16495" y="6059"/>
                    <a:pt x="16495" y="8693"/>
                    <a:pt x="16495" y="10668"/>
                  </a:cubicBezTo>
                  <a:cubicBezTo>
                    <a:pt x="16495" y="12644"/>
                    <a:pt x="16495" y="13961"/>
                    <a:pt x="16495" y="15278"/>
                  </a:cubicBezTo>
                  <a:cubicBezTo>
                    <a:pt x="16495" y="16595"/>
                    <a:pt x="16495" y="17912"/>
                    <a:pt x="16364" y="17912"/>
                  </a:cubicBezTo>
                  <a:cubicBezTo>
                    <a:pt x="16233" y="17912"/>
                    <a:pt x="15971" y="16595"/>
                    <a:pt x="16429" y="14356"/>
                  </a:cubicBezTo>
                  <a:cubicBezTo>
                    <a:pt x="16887" y="12117"/>
                    <a:pt x="18065" y="8956"/>
                    <a:pt x="18851" y="6849"/>
                  </a:cubicBezTo>
                  <a:cubicBezTo>
                    <a:pt x="19636" y="4741"/>
                    <a:pt x="20029" y="3688"/>
                    <a:pt x="20356" y="2502"/>
                  </a:cubicBezTo>
                  <a:cubicBezTo>
                    <a:pt x="20684" y="1317"/>
                    <a:pt x="20945" y="0"/>
                    <a:pt x="21011" y="0"/>
                  </a:cubicBezTo>
                  <a:cubicBezTo>
                    <a:pt x="21076" y="0"/>
                    <a:pt x="20945" y="1317"/>
                    <a:pt x="21011" y="3688"/>
                  </a:cubicBezTo>
                  <a:cubicBezTo>
                    <a:pt x="21076" y="6059"/>
                    <a:pt x="21338" y="9483"/>
                    <a:pt x="21469" y="11985"/>
                  </a:cubicBezTo>
                  <a:cubicBezTo>
                    <a:pt x="21600" y="14488"/>
                    <a:pt x="21600" y="16068"/>
                    <a:pt x="20815" y="16859"/>
                  </a:cubicBezTo>
                  <a:cubicBezTo>
                    <a:pt x="20029" y="17649"/>
                    <a:pt x="18458" y="17649"/>
                    <a:pt x="16887" y="17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10617199" y="313433"/>
              <a:ext cx="50801" cy="15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8389"/>
                  </a:moveTo>
                  <a:cubicBezTo>
                    <a:pt x="900" y="19849"/>
                    <a:pt x="1800" y="21308"/>
                    <a:pt x="3600" y="21454"/>
                  </a:cubicBezTo>
                  <a:cubicBezTo>
                    <a:pt x="5400" y="21600"/>
                    <a:pt x="8100" y="20432"/>
                    <a:pt x="11250" y="16638"/>
                  </a:cubicBezTo>
                  <a:cubicBezTo>
                    <a:pt x="14400" y="12843"/>
                    <a:pt x="18000" y="64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10662207" y="376933"/>
              <a:ext cx="196293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928" fill="norm" stroke="1" extrusionOk="0">
                  <a:moveTo>
                    <a:pt x="8300" y="0"/>
                  </a:moveTo>
                  <a:cubicBezTo>
                    <a:pt x="7139" y="0"/>
                    <a:pt x="5978" y="0"/>
                    <a:pt x="4584" y="1714"/>
                  </a:cubicBezTo>
                  <a:cubicBezTo>
                    <a:pt x="3191" y="3428"/>
                    <a:pt x="1565" y="6857"/>
                    <a:pt x="752" y="9600"/>
                  </a:cubicBezTo>
                  <a:cubicBezTo>
                    <a:pt x="-61" y="12343"/>
                    <a:pt x="-61" y="14400"/>
                    <a:pt x="55" y="16286"/>
                  </a:cubicBezTo>
                  <a:cubicBezTo>
                    <a:pt x="171" y="18171"/>
                    <a:pt x="404" y="19886"/>
                    <a:pt x="1681" y="20571"/>
                  </a:cubicBezTo>
                  <a:cubicBezTo>
                    <a:pt x="2958" y="21257"/>
                    <a:pt x="5281" y="20914"/>
                    <a:pt x="6791" y="19886"/>
                  </a:cubicBezTo>
                  <a:cubicBezTo>
                    <a:pt x="8300" y="18857"/>
                    <a:pt x="8997" y="17143"/>
                    <a:pt x="9462" y="15257"/>
                  </a:cubicBezTo>
                  <a:cubicBezTo>
                    <a:pt x="9926" y="13371"/>
                    <a:pt x="10158" y="11314"/>
                    <a:pt x="9810" y="9771"/>
                  </a:cubicBezTo>
                  <a:cubicBezTo>
                    <a:pt x="9462" y="8228"/>
                    <a:pt x="8533" y="7200"/>
                    <a:pt x="8765" y="6000"/>
                  </a:cubicBezTo>
                  <a:cubicBezTo>
                    <a:pt x="8997" y="4800"/>
                    <a:pt x="10391" y="3428"/>
                    <a:pt x="11320" y="3771"/>
                  </a:cubicBezTo>
                  <a:cubicBezTo>
                    <a:pt x="12249" y="4114"/>
                    <a:pt x="12713" y="6171"/>
                    <a:pt x="12945" y="8057"/>
                  </a:cubicBezTo>
                  <a:cubicBezTo>
                    <a:pt x="13178" y="9943"/>
                    <a:pt x="13178" y="11657"/>
                    <a:pt x="13178" y="13371"/>
                  </a:cubicBezTo>
                  <a:cubicBezTo>
                    <a:pt x="13178" y="15086"/>
                    <a:pt x="13178" y="16800"/>
                    <a:pt x="13062" y="16800"/>
                  </a:cubicBezTo>
                  <a:cubicBezTo>
                    <a:pt x="12945" y="16800"/>
                    <a:pt x="12713" y="15086"/>
                    <a:pt x="13062" y="12171"/>
                  </a:cubicBezTo>
                  <a:cubicBezTo>
                    <a:pt x="13410" y="9257"/>
                    <a:pt x="14339" y="5143"/>
                    <a:pt x="15384" y="2743"/>
                  </a:cubicBezTo>
                  <a:cubicBezTo>
                    <a:pt x="16429" y="343"/>
                    <a:pt x="17591" y="-343"/>
                    <a:pt x="18287" y="171"/>
                  </a:cubicBezTo>
                  <a:cubicBezTo>
                    <a:pt x="18984" y="686"/>
                    <a:pt x="19216" y="2400"/>
                    <a:pt x="19333" y="4971"/>
                  </a:cubicBezTo>
                  <a:cubicBezTo>
                    <a:pt x="19449" y="7543"/>
                    <a:pt x="19449" y="10971"/>
                    <a:pt x="19797" y="13543"/>
                  </a:cubicBezTo>
                  <a:cubicBezTo>
                    <a:pt x="20145" y="16114"/>
                    <a:pt x="20842" y="17828"/>
                    <a:pt x="21539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10871199" y="51663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11150599" y="263631"/>
              <a:ext cx="92317" cy="30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29" fill="norm" stroke="1" extrusionOk="0">
                  <a:moveTo>
                    <a:pt x="19145" y="2179"/>
                  </a:moveTo>
                  <a:cubicBezTo>
                    <a:pt x="20127" y="1129"/>
                    <a:pt x="21109" y="79"/>
                    <a:pt x="21355" y="4"/>
                  </a:cubicBezTo>
                  <a:cubicBezTo>
                    <a:pt x="21600" y="-71"/>
                    <a:pt x="21109" y="829"/>
                    <a:pt x="18409" y="3529"/>
                  </a:cubicBezTo>
                  <a:cubicBezTo>
                    <a:pt x="15709" y="6229"/>
                    <a:pt x="10800" y="10729"/>
                    <a:pt x="7364" y="14029"/>
                  </a:cubicBezTo>
                  <a:cubicBezTo>
                    <a:pt x="3927" y="17329"/>
                    <a:pt x="1964" y="19429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11073196" y="240953"/>
              <a:ext cx="350454" cy="11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934" fill="norm" stroke="1" extrusionOk="0">
                  <a:moveTo>
                    <a:pt x="855" y="20934"/>
                  </a:moveTo>
                  <a:cubicBezTo>
                    <a:pt x="464" y="18660"/>
                    <a:pt x="74" y="16387"/>
                    <a:pt x="9" y="14302"/>
                  </a:cubicBezTo>
                  <a:cubicBezTo>
                    <a:pt x="-56" y="12218"/>
                    <a:pt x="204" y="10323"/>
                    <a:pt x="1766" y="7671"/>
                  </a:cubicBezTo>
                  <a:cubicBezTo>
                    <a:pt x="3327" y="5018"/>
                    <a:pt x="6190" y="1608"/>
                    <a:pt x="9703" y="471"/>
                  </a:cubicBezTo>
                  <a:cubicBezTo>
                    <a:pt x="13216" y="-666"/>
                    <a:pt x="17380" y="471"/>
                    <a:pt x="21544" y="1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11276385" y="434083"/>
              <a:ext cx="71065" cy="10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116" fill="norm" stroke="1" extrusionOk="0">
                  <a:moveTo>
                    <a:pt x="21329" y="0"/>
                  </a:moveTo>
                  <a:cubicBezTo>
                    <a:pt x="14976" y="4891"/>
                    <a:pt x="8623" y="9781"/>
                    <a:pt x="4811" y="13653"/>
                  </a:cubicBezTo>
                  <a:cubicBezTo>
                    <a:pt x="1000" y="17525"/>
                    <a:pt x="-271" y="20377"/>
                    <a:pt x="47" y="20989"/>
                  </a:cubicBezTo>
                  <a:cubicBezTo>
                    <a:pt x="364" y="21600"/>
                    <a:pt x="2270" y="19970"/>
                    <a:pt x="4176" y="17117"/>
                  </a:cubicBezTo>
                  <a:cubicBezTo>
                    <a:pt x="6082" y="14264"/>
                    <a:pt x="7988" y="10189"/>
                    <a:pt x="9894" y="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11352577" y="351533"/>
              <a:ext cx="261574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00" y="0"/>
                  </a:moveTo>
                  <a:cubicBezTo>
                    <a:pt x="623" y="2898"/>
                    <a:pt x="1145" y="5795"/>
                    <a:pt x="1232" y="8429"/>
                  </a:cubicBezTo>
                  <a:cubicBezTo>
                    <a:pt x="1320" y="11063"/>
                    <a:pt x="971" y="13434"/>
                    <a:pt x="623" y="15410"/>
                  </a:cubicBezTo>
                  <a:cubicBezTo>
                    <a:pt x="274" y="17385"/>
                    <a:pt x="-74" y="18966"/>
                    <a:pt x="13" y="18702"/>
                  </a:cubicBezTo>
                  <a:cubicBezTo>
                    <a:pt x="100" y="18439"/>
                    <a:pt x="623" y="16332"/>
                    <a:pt x="1145" y="14751"/>
                  </a:cubicBezTo>
                  <a:cubicBezTo>
                    <a:pt x="1668" y="13171"/>
                    <a:pt x="2191" y="12117"/>
                    <a:pt x="2800" y="11985"/>
                  </a:cubicBezTo>
                  <a:cubicBezTo>
                    <a:pt x="3410" y="11854"/>
                    <a:pt x="4107" y="12644"/>
                    <a:pt x="4368" y="13698"/>
                  </a:cubicBezTo>
                  <a:cubicBezTo>
                    <a:pt x="4629" y="14751"/>
                    <a:pt x="4455" y="16068"/>
                    <a:pt x="4542" y="15937"/>
                  </a:cubicBezTo>
                  <a:cubicBezTo>
                    <a:pt x="4629" y="15805"/>
                    <a:pt x="4978" y="14224"/>
                    <a:pt x="5761" y="12776"/>
                  </a:cubicBezTo>
                  <a:cubicBezTo>
                    <a:pt x="6545" y="11327"/>
                    <a:pt x="7765" y="10010"/>
                    <a:pt x="8374" y="10010"/>
                  </a:cubicBezTo>
                  <a:cubicBezTo>
                    <a:pt x="8984" y="10010"/>
                    <a:pt x="8984" y="11327"/>
                    <a:pt x="9158" y="12644"/>
                  </a:cubicBezTo>
                  <a:cubicBezTo>
                    <a:pt x="9332" y="13961"/>
                    <a:pt x="9681" y="15278"/>
                    <a:pt x="10291" y="16068"/>
                  </a:cubicBezTo>
                  <a:cubicBezTo>
                    <a:pt x="10900" y="16859"/>
                    <a:pt x="11771" y="17122"/>
                    <a:pt x="12642" y="16859"/>
                  </a:cubicBezTo>
                  <a:cubicBezTo>
                    <a:pt x="13513" y="16595"/>
                    <a:pt x="14384" y="15805"/>
                    <a:pt x="15081" y="14620"/>
                  </a:cubicBezTo>
                  <a:cubicBezTo>
                    <a:pt x="15778" y="13434"/>
                    <a:pt x="16300" y="11854"/>
                    <a:pt x="16126" y="11195"/>
                  </a:cubicBezTo>
                  <a:cubicBezTo>
                    <a:pt x="15952" y="10537"/>
                    <a:pt x="15081" y="10800"/>
                    <a:pt x="14036" y="11854"/>
                  </a:cubicBezTo>
                  <a:cubicBezTo>
                    <a:pt x="12991" y="12907"/>
                    <a:pt x="11771" y="14751"/>
                    <a:pt x="11074" y="16332"/>
                  </a:cubicBezTo>
                  <a:cubicBezTo>
                    <a:pt x="10378" y="17912"/>
                    <a:pt x="10203" y="19229"/>
                    <a:pt x="10639" y="20151"/>
                  </a:cubicBezTo>
                  <a:cubicBezTo>
                    <a:pt x="11074" y="21073"/>
                    <a:pt x="12120" y="21600"/>
                    <a:pt x="14036" y="21600"/>
                  </a:cubicBezTo>
                  <a:cubicBezTo>
                    <a:pt x="15952" y="21600"/>
                    <a:pt x="18739" y="21073"/>
                    <a:pt x="21526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11762443" y="296500"/>
              <a:ext cx="112057" cy="23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70" fill="norm" stroke="1" extrusionOk="0">
                  <a:moveTo>
                    <a:pt x="21176" y="1516"/>
                  </a:moveTo>
                  <a:cubicBezTo>
                    <a:pt x="17576" y="758"/>
                    <a:pt x="13976" y="0"/>
                    <a:pt x="10376" y="0"/>
                  </a:cubicBezTo>
                  <a:cubicBezTo>
                    <a:pt x="6776" y="0"/>
                    <a:pt x="3176" y="758"/>
                    <a:pt x="1376" y="2747"/>
                  </a:cubicBezTo>
                  <a:cubicBezTo>
                    <a:pt x="-424" y="4737"/>
                    <a:pt x="-424" y="7958"/>
                    <a:pt x="1176" y="10611"/>
                  </a:cubicBezTo>
                  <a:cubicBezTo>
                    <a:pt x="2776" y="13263"/>
                    <a:pt x="5976" y="15347"/>
                    <a:pt x="7376" y="16958"/>
                  </a:cubicBezTo>
                  <a:cubicBezTo>
                    <a:pt x="8776" y="18568"/>
                    <a:pt x="8376" y="19705"/>
                    <a:pt x="6976" y="20463"/>
                  </a:cubicBezTo>
                  <a:cubicBezTo>
                    <a:pt x="5576" y="21221"/>
                    <a:pt x="3176" y="21600"/>
                    <a:pt x="1976" y="21221"/>
                  </a:cubicBezTo>
                  <a:cubicBezTo>
                    <a:pt x="776" y="20842"/>
                    <a:pt x="776" y="19705"/>
                    <a:pt x="1376" y="18758"/>
                  </a:cubicBezTo>
                  <a:cubicBezTo>
                    <a:pt x="1976" y="17811"/>
                    <a:pt x="3176" y="17053"/>
                    <a:pt x="4376" y="16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11816359" y="406802"/>
              <a:ext cx="420092" cy="1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862" fill="norm" stroke="1" extrusionOk="0">
                  <a:moveTo>
                    <a:pt x="1671" y="3977"/>
                  </a:moveTo>
                  <a:cubicBezTo>
                    <a:pt x="2211" y="4286"/>
                    <a:pt x="2751" y="4594"/>
                    <a:pt x="3291" y="3823"/>
                  </a:cubicBezTo>
                  <a:cubicBezTo>
                    <a:pt x="3831" y="3051"/>
                    <a:pt x="4371" y="1200"/>
                    <a:pt x="4317" y="428"/>
                  </a:cubicBezTo>
                  <a:cubicBezTo>
                    <a:pt x="4263" y="-343"/>
                    <a:pt x="3615" y="-34"/>
                    <a:pt x="2805" y="1046"/>
                  </a:cubicBezTo>
                  <a:cubicBezTo>
                    <a:pt x="1995" y="2126"/>
                    <a:pt x="1023" y="3977"/>
                    <a:pt x="483" y="6446"/>
                  </a:cubicBezTo>
                  <a:cubicBezTo>
                    <a:pt x="-57" y="8914"/>
                    <a:pt x="-165" y="12000"/>
                    <a:pt x="267" y="14160"/>
                  </a:cubicBezTo>
                  <a:cubicBezTo>
                    <a:pt x="699" y="16320"/>
                    <a:pt x="1671" y="17554"/>
                    <a:pt x="2697" y="17091"/>
                  </a:cubicBezTo>
                  <a:cubicBezTo>
                    <a:pt x="3723" y="16628"/>
                    <a:pt x="4803" y="14468"/>
                    <a:pt x="5613" y="12000"/>
                  </a:cubicBezTo>
                  <a:cubicBezTo>
                    <a:pt x="6423" y="9531"/>
                    <a:pt x="6963" y="6754"/>
                    <a:pt x="7395" y="4748"/>
                  </a:cubicBezTo>
                  <a:cubicBezTo>
                    <a:pt x="7827" y="2743"/>
                    <a:pt x="8151" y="1508"/>
                    <a:pt x="8475" y="1508"/>
                  </a:cubicBezTo>
                  <a:cubicBezTo>
                    <a:pt x="8799" y="1508"/>
                    <a:pt x="9123" y="2743"/>
                    <a:pt x="9501" y="5057"/>
                  </a:cubicBezTo>
                  <a:cubicBezTo>
                    <a:pt x="9879" y="7371"/>
                    <a:pt x="10311" y="10766"/>
                    <a:pt x="10527" y="13697"/>
                  </a:cubicBezTo>
                  <a:cubicBezTo>
                    <a:pt x="10743" y="16628"/>
                    <a:pt x="10743" y="19097"/>
                    <a:pt x="10473" y="20177"/>
                  </a:cubicBezTo>
                  <a:cubicBezTo>
                    <a:pt x="10203" y="21257"/>
                    <a:pt x="9663" y="20948"/>
                    <a:pt x="9339" y="20023"/>
                  </a:cubicBezTo>
                  <a:cubicBezTo>
                    <a:pt x="9015" y="19097"/>
                    <a:pt x="8907" y="17554"/>
                    <a:pt x="8907" y="16011"/>
                  </a:cubicBezTo>
                  <a:cubicBezTo>
                    <a:pt x="8907" y="14468"/>
                    <a:pt x="9015" y="12926"/>
                    <a:pt x="9339" y="11846"/>
                  </a:cubicBezTo>
                  <a:cubicBezTo>
                    <a:pt x="9663" y="10766"/>
                    <a:pt x="10203" y="10148"/>
                    <a:pt x="11931" y="9531"/>
                  </a:cubicBezTo>
                  <a:cubicBezTo>
                    <a:pt x="13659" y="8914"/>
                    <a:pt x="16575" y="8297"/>
                    <a:pt x="18357" y="7680"/>
                  </a:cubicBezTo>
                  <a:cubicBezTo>
                    <a:pt x="20139" y="7063"/>
                    <a:pt x="20787" y="6446"/>
                    <a:pt x="21435" y="5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7969249" y="738883"/>
              <a:ext cx="135788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0" y="7200"/>
                  </a:moveTo>
                  <a:cubicBezTo>
                    <a:pt x="1009" y="7200"/>
                    <a:pt x="2019" y="7200"/>
                    <a:pt x="3230" y="6000"/>
                  </a:cubicBezTo>
                  <a:cubicBezTo>
                    <a:pt x="4441" y="4800"/>
                    <a:pt x="5854" y="2400"/>
                    <a:pt x="7284" y="1200"/>
                  </a:cubicBezTo>
                  <a:cubicBezTo>
                    <a:pt x="8714" y="0"/>
                    <a:pt x="10161" y="0"/>
                    <a:pt x="11607" y="0"/>
                  </a:cubicBezTo>
                  <a:cubicBezTo>
                    <a:pt x="13054" y="0"/>
                    <a:pt x="14501" y="0"/>
                    <a:pt x="15897" y="1600"/>
                  </a:cubicBezTo>
                  <a:cubicBezTo>
                    <a:pt x="17293" y="3200"/>
                    <a:pt x="18639" y="6400"/>
                    <a:pt x="19464" y="8400"/>
                  </a:cubicBezTo>
                  <a:cubicBezTo>
                    <a:pt x="20288" y="10400"/>
                    <a:pt x="20591" y="11200"/>
                    <a:pt x="20910" y="12400"/>
                  </a:cubicBezTo>
                  <a:cubicBezTo>
                    <a:pt x="21230" y="13600"/>
                    <a:pt x="21566" y="15200"/>
                    <a:pt x="21583" y="16400"/>
                  </a:cubicBezTo>
                  <a:cubicBezTo>
                    <a:pt x="21600" y="17600"/>
                    <a:pt x="21297" y="18400"/>
                    <a:pt x="20910" y="19200"/>
                  </a:cubicBezTo>
                  <a:cubicBezTo>
                    <a:pt x="20523" y="20000"/>
                    <a:pt x="20052" y="20800"/>
                    <a:pt x="19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7994649" y="875144"/>
              <a:ext cx="1225551" cy="4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17955"/>
                  </a:moveTo>
                  <a:cubicBezTo>
                    <a:pt x="1380" y="16875"/>
                    <a:pt x="2761" y="15795"/>
                    <a:pt x="4197" y="13635"/>
                  </a:cubicBezTo>
                  <a:cubicBezTo>
                    <a:pt x="5633" y="11475"/>
                    <a:pt x="7125" y="8235"/>
                    <a:pt x="8524" y="5535"/>
                  </a:cubicBezTo>
                  <a:cubicBezTo>
                    <a:pt x="9923" y="2835"/>
                    <a:pt x="11229" y="675"/>
                    <a:pt x="12665" y="135"/>
                  </a:cubicBezTo>
                  <a:cubicBezTo>
                    <a:pt x="14102" y="-405"/>
                    <a:pt x="15668" y="675"/>
                    <a:pt x="17086" y="3375"/>
                  </a:cubicBezTo>
                  <a:cubicBezTo>
                    <a:pt x="18504" y="6075"/>
                    <a:pt x="19772" y="10395"/>
                    <a:pt x="20499" y="13635"/>
                  </a:cubicBezTo>
                  <a:cubicBezTo>
                    <a:pt x="21227" y="16875"/>
                    <a:pt x="21413" y="19035"/>
                    <a:pt x="21600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667372" y="731402"/>
              <a:ext cx="2993528" cy="3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223" fill="norm" stroke="1" extrusionOk="0">
                  <a:moveTo>
                    <a:pt x="20" y="1144"/>
                  </a:moveTo>
                  <a:cubicBezTo>
                    <a:pt x="4" y="544"/>
                    <a:pt x="-11" y="-56"/>
                    <a:pt x="12" y="4"/>
                  </a:cubicBezTo>
                  <a:cubicBezTo>
                    <a:pt x="35" y="64"/>
                    <a:pt x="96" y="784"/>
                    <a:pt x="279" y="3364"/>
                  </a:cubicBezTo>
                  <a:cubicBezTo>
                    <a:pt x="462" y="5944"/>
                    <a:pt x="768" y="10384"/>
                    <a:pt x="1149" y="13744"/>
                  </a:cubicBezTo>
                  <a:cubicBezTo>
                    <a:pt x="1531" y="17104"/>
                    <a:pt x="1989" y="19384"/>
                    <a:pt x="2492" y="20464"/>
                  </a:cubicBezTo>
                  <a:cubicBezTo>
                    <a:pt x="2996" y="21544"/>
                    <a:pt x="3546" y="21424"/>
                    <a:pt x="4095" y="20404"/>
                  </a:cubicBezTo>
                  <a:cubicBezTo>
                    <a:pt x="4645" y="19384"/>
                    <a:pt x="5194" y="17464"/>
                    <a:pt x="5729" y="15244"/>
                  </a:cubicBezTo>
                  <a:cubicBezTo>
                    <a:pt x="6263" y="13024"/>
                    <a:pt x="6782" y="10504"/>
                    <a:pt x="7255" y="8584"/>
                  </a:cubicBezTo>
                  <a:cubicBezTo>
                    <a:pt x="7728" y="6664"/>
                    <a:pt x="8156" y="5344"/>
                    <a:pt x="8591" y="5104"/>
                  </a:cubicBezTo>
                  <a:cubicBezTo>
                    <a:pt x="9026" y="4864"/>
                    <a:pt x="9469" y="5704"/>
                    <a:pt x="9888" y="7384"/>
                  </a:cubicBezTo>
                  <a:cubicBezTo>
                    <a:pt x="10308" y="9064"/>
                    <a:pt x="10705" y="11584"/>
                    <a:pt x="11155" y="13564"/>
                  </a:cubicBezTo>
                  <a:cubicBezTo>
                    <a:pt x="11606" y="15544"/>
                    <a:pt x="12109" y="16984"/>
                    <a:pt x="12628" y="17524"/>
                  </a:cubicBezTo>
                  <a:cubicBezTo>
                    <a:pt x="13147" y="18064"/>
                    <a:pt x="13682" y="17704"/>
                    <a:pt x="14224" y="16984"/>
                  </a:cubicBezTo>
                  <a:cubicBezTo>
                    <a:pt x="14766" y="16264"/>
                    <a:pt x="15315" y="15184"/>
                    <a:pt x="15865" y="14284"/>
                  </a:cubicBezTo>
                  <a:cubicBezTo>
                    <a:pt x="16414" y="13384"/>
                    <a:pt x="16964" y="12664"/>
                    <a:pt x="17529" y="12244"/>
                  </a:cubicBezTo>
                  <a:cubicBezTo>
                    <a:pt x="18093" y="11824"/>
                    <a:pt x="18673" y="11704"/>
                    <a:pt x="19261" y="11584"/>
                  </a:cubicBezTo>
                  <a:cubicBezTo>
                    <a:pt x="19849" y="11464"/>
                    <a:pt x="20444" y="11344"/>
                    <a:pt x="20833" y="11284"/>
                  </a:cubicBezTo>
                  <a:cubicBezTo>
                    <a:pt x="21223" y="11224"/>
                    <a:pt x="21406" y="11224"/>
                    <a:pt x="21589" y="1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3272270" y="1064030"/>
              <a:ext cx="359930" cy="31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29" fill="norm" stroke="1" extrusionOk="0">
                  <a:moveTo>
                    <a:pt x="1764" y="17392"/>
                  </a:moveTo>
                  <a:cubicBezTo>
                    <a:pt x="1262" y="17818"/>
                    <a:pt x="760" y="18245"/>
                    <a:pt x="383" y="18103"/>
                  </a:cubicBezTo>
                  <a:cubicBezTo>
                    <a:pt x="6" y="17961"/>
                    <a:pt x="-245" y="17250"/>
                    <a:pt x="383" y="15047"/>
                  </a:cubicBezTo>
                  <a:cubicBezTo>
                    <a:pt x="1011" y="12845"/>
                    <a:pt x="2518" y="9150"/>
                    <a:pt x="4150" y="6308"/>
                  </a:cubicBezTo>
                  <a:cubicBezTo>
                    <a:pt x="5783" y="3466"/>
                    <a:pt x="7541" y="1476"/>
                    <a:pt x="9174" y="553"/>
                  </a:cubicBezTo>
                  <a:cubicBezTo>
                    <a:pt x="10806" y="-371"/>
                    <a:pt x="12313" y="-229"/>
                    <a:pt x="13946" y="1690"/>
                  </a:cubicBezTo>
                  <a:cubicBezTo>
                    <a:pt x="15578" y="3608"/>
                    <a:pt x="17336" y="7303"/>
                    <a:pt x="18592" y="10855"/>
                  </a:cubicBezTo>
                  <a:cubicBezTo>
                    <a:pt x="19848" y="14408"/>
                    <a:pt x="20602" y="17818"/>
                    <a:pt x="21355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3499964" y="1059441"/>
              <a:ext cx="4894736" cy="113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78" fill="norm" stroke="1" extrusionOk="0">
                  <a:moveTo>
                    <a:pt x="51" y="2462"/>
                  </a:moveTo>
                  <a:cubicBezTo>
                    <a:pt x="32" y="3662"/>
                    <a:pt x="14" y="4862"/>
                    <a:pt x="4" y="6062"/>
                  </a:cubicBezTo>
                  <a:cubicBezTo>
                    <a:pt x="-5" y="7262"/>
                    <a:pt x="-5" y="8462"/>
                    <a:pt x="60" y="9762"/>
                  </a:cubicBezTo>
                  <a:cubicBezTo>
                    <a:pt x="126" y="11062"/>
                    <a:pt x="256" y="12462"/>
                    <a:pt x="420" y="13602"/>
                  </a:cubicBezTo>
                  <a:cubicBezTo>
                    <a:pt x="583" y="14742"/>
                    <a:pt x="779" y="15622"/>
                    <a:pt x="1022" y="16362"/>
                  </a:cubicBezTo>
                  <a:cubicBezTo>
                    <a:pt x="1265" y="17102"/>
                    <a:pt x="1555" y="17702"/>
                    <a:pt x="1867" y="18162"/>
                  </a:cubicBezTo>
                  <a:cubicBezTo>
                    <a:pt x="2180" y="18622"/>
                    <a:pt x="2516" y="18942"/>
                    <a:pt x="2843" y="19182"/>
                  </a:cubicBezTo>
                  <a:cubicBezTo>
                    <a:pt x="3170" y="19422"/>
                    <a:pt x="3488" y="19582"/>
                    <a:pt x="3833" y="19722"/>
                  </a:cubicBezTo>
                  <a:cubicBezTo>
                    <a:pt x="4179" y="19862"/>
                    <a:pt x="4552" y="19982"/>
                    <a:pt x="4935" y="20122"/>
                  </a:cubicBezTo>
                  <a:cubicBezTo>
                    <a:pt x="5318" y="20262"/>
                    <a:pt x="5710" y="20422"/>
                    <a:pt x="6112" y="20602"/>
                  </a:cubicBezTo>
                  <a:cubicBezTo>
                    <a:pt x="6513" y="20782"/>
                    <a:pt x="6924" y="20982"/>
                    <a:pt x="7298" y="21122"/>
                  </a:cubicBezTo>
                  <a:cubicBezTo>
                    <a:pt x="7671" y="21262"/>
                    <a:pt x="8007" y="21342"/>
                    <a:pt x="8353" y="21402"/>
                  </a:cubicBezTo>
                  <a:cubicBezTo>
                    <a:pt x="8699" y="21462"/>
                    <a:pt x="9053" y="21502"/>
                    <a:pt x="9404" y="21462"/>
                  </a:cubicBezTo>
                  <a:cubicBezTo>
                    <a:pt x="9754" y="21422"/>
                    <a:pt x="10099" y="21302"/>
                    <a:pt x="10454" y="21142"/>
                  </a:cubicBezTo>
                  <a:cubicBezTo>
                    <a:pt x="10809" y="20982"/>
                    <a:pt x="11173" y="20782"/>
                    <a:pt x="11528" y="20562"/>
                  </a:cubicBezTo>
                  <a:cubicBezTo>
                    <a:pt x="11883" y="20342"/>
                    <a:pt x="12228" y="20102"/>
                    <a:pt x="12569" y="19822"/>
                  </a:cubicBezTo>
                  <a:cubicBezTo>
                    <a:pt x="12910" y="19542"/>
                    <a:pt x="13246" y="19222"/>
                    <a:pt x="13583" y="18822"/>
                  </a:cubicBezTo>
                  <a:cubicBezTo>
                    <a:pt x="13919" y="18422"/>
                    <a:pt x="14255" y="17942"/>
                    <a:pt x="14586" y="17442"/>
                  </a:cubicBezTo>
                  <a:cubicBezTo>
                    <a:pt x="14918" y="16942"/>
                    <a:pt x="15245" y="16422"/>
                    <a:pt x="15572" y="15862"/>
                  </a:cubicBezTo>
                  <a:cubicBezTo>
                    <a:pt x="15899" y="15302"/>
                    <a:pt x="16225" y="14702"/>
                    <a:pt x="16557" y="14122"/>
                  </a:cubicBezTo>
                  <a:cubicBezTo>
                    <a:pt x="16888" y="13542"/>
                    <a:pt x="17225" y="12982"/>
                    <a:pt x="17561" y="12382"/>
                  </a:cubicBezTo>
                  <a:cubicBezTo>
                    <a:pt x="17897" y="11782"/>
                    <a:pt x="18233" y="11142"/>
                    <a:pt x="18555" y="10482"/>
                  </a:cubicBezTo>
                  <a:cubicBezTo>
                    <a:pt x="18877" y="9822"/>
                    <a:pt x="19186" y="9142"/>
                    <a:pt x="19470" y="8382"/>
                  </a:cubicBezTo>
                  <a:cubicBezTo>
                    <a:pt x="19755" y="7622"/>
                    <a:pt x="20017" y="6782"/>
                    <a:pt x="20241" y="5762"/>
                  </a:cubicBezTo>
                  <a:cubicBezTo>
                    <a:pt x="20465" y="4742"/>
                    <a:pt x="20652" y="3542"/>
                    <a:pt x="20778" y="2762"/>
                  </a:cubicBezTo>
                  <a:cubicBezTo>
                    <a:pt x="20904" y="1982"/>
                    <a:pt x="20969" y="1622"/>
                    <a:pt x="21025" y="1302"/>
                  </a:cubicBezTo>
                  <a:cubicBezTo>
                    <a:pt x="21081" y="982"/>
                    <a:pt x="21128" y="702"/>
                    <a:pt x="21137" y="642"/>
                  </a:cubicBezTo>
                  <a:cubicBezTo>
                    <a:pt x="21147" y="582"/>
                    <a:pt x="21119" y="742"/>
                    <a:pt x="21011" y="1182"/>
                  </a:cubicBezTo>
                  <a:cubicBezTo>
                    <a:pt x="20904" y="1622"/>
                    <a:pt x="20717" y="2342"/>
                    <a:pt x="20605" y="2762"/>
                  </a:cubicBezTo>
                  <a:cubicBezTo>
                    <a:pt x="20493" y="3182"/>
                    <a:pt x="20456" y="3302"/>
                    <a:pt x="20409" y="3362"/>
                  </a:cubicBezTo>
                  <a:cubicBezTo>
                    <a:pt x="20362" y="3422"/>
                    <a:pt x="20306" y="3422"/>
                    <a:pt x="20274" y="3302"/>
                  </a:cubicBezTo>
                  <a:cubicBezTo>
                    <a:pt x="20241" y="3182"/>
                    <a:pt x="20232" y="2942"/>
                    <a:pt x="20274" y="2382"/>
                  </a:cubicBezTo>
                  <a:cubicBezTo>
                    <a:pt x="20316" y="1822"/>
                    <a:pt x="20409" y="942"/>
                    <a:pt x="20502" y="462"/>
                  </a:cubicBezTo>
                  <a:cubicBezTo>
                    <a:pt x="20596" y="-18"/>
                    <a:pt x="20689" y="-98"/>
                    <a:pt x="20815" y="102"/>
                  </a:cubicBezTo>
                  <a:cubicBezTo>
                    <a:pt x="20941" y="302"/>
                    <a:pt x="21100" y="782"/>
                    <a:pt x="21235" y="1402"/>
                  </a:cubicBezTo>
                  <a:cubicBezTo>
                    <a:pt x="21371" y="2022"/>
                    <a:pt x="21483" y="2782"/>
                    <a:pt x="21595" y="3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8280399" y="827783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7959640" y="783867"/>
              <a:ext cx="1165311" cy="15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320" fill="norm" stroke="1" extrusionOk="0">
                  <a:moveTo>
                    <a:pt x="4177" y="13061"/>
                  </a:moveTo>
                  <a:cubicBezTo>
                    <a:pt x="3941" y="12477"/>
                    <a:pt x="3706" y="11894"/>
                    <a:pt x="3687" y="11748"/>
                  </a:cubicBezTo>
                  <a:cubicBezTo>
                    <a:pt x="3667" y="11602"/>
                    <a:pt x="3863" y="11894"/>
                    <a:pt x="4706" y="12040"/>
                  </a:cubicBezTo>
                  <a:cubicBezTo>
                    <a:pt x="5549" y="12185"/>
                    <a:pt x="7038" y="12185"/>
                    <a:pt x="8567" y="12185"/>
                  </a:cubicBezTo>
                  <a:cubicBezTo>
                    <a:pt x="10096" y="12185"/>
                    <a:pt x="11664" y="12185"/>
                    <a:pt x="13173" y="13207"/>
                  </a:cubicBezTo>
                  <a:cubicBezTo>
                    <a:pt x="14683" y="14229"/>
                    <a:pt x="16133" y="16272"/>
                    <a:pt x="16956" y="17585"/>
                  </a:cubicBezTo>
                  <a:cubicBezTo>
                    <a:pt x="17779" y="18899"/>
                    <a:pt x="17975" y="19483"/>
                    <a:pt x="17975" y="20067"/>
                  </a:cubicBezTo>
                  <a:cubicBezTo>
                    <a:pt x="17975" y="20650"/>
                    <a:pt x="17779" y="21234"/>
                    <a:pt x="17074" y="20942"/>
                  </a:cubicBezTo>
                  <a:cubicBezTo>
                    <a:pt x="16368" y="20650"/>
                    <a:pt x="15153" y="19483"/>
                    <a:pt x="13840" y="17731"/>
                  </a:cubicBezTo>
                  <a:cubicBezTo>
                    <a:pt x="12526" y="15980"/>
                    <a:pt x="11115" y="13645"/>
                    <a:pt x="9724" y="11456"/>
                  </a:cubicBezTo>
                  <a:cubicBezTo>
                    <a:pt x="8332" y="9267"/>
                    <a:pt x="6960" y="7223"/>
                    <a:pt x="5509" y="5326"/>
                  </a:cubicBezTo>
                  <a:cubicBezTo>
                    <a:pt x="4059" y="3429"/>
                    <a:pt x="2530" y="1677"/>
                    <a:pt x="1668" y="802"/>
                  </a:cubicBezTo>
                  <a:cubicBezTo>
                    <a:pt x="805" y="-74"/>
                    <a:pt x="609" y="-74"/>
                    <a:pt x="413" y="72"/>
                  </a:cubicBezTo>
                  <a:cubicBezTo>
                    <a:pt x="217" y="218"/>
                    <a:pt x="21" y="510"/>
                    <a:pt x="2" y="1240"/>
                  </a:cubicBezTo>
                  <a:cubicBezTo>
                    <a:pt x="-18" y="1969"/>
                    <a:pt x="139" y="3137"/>
                    <a:pt x="864" y="4596"/>
                  </a:cubicBezTo>
                  <a:cubicBezTo>
                    <a:pt x="1589" y="6056"/>
                    <a:pt x="2883" y="7807"/>
                    <a:pt x="4216" y="8829"/>
                  </a:cubicBezTo>
                  <a:cubicBezTo>
                    <a:pt x="5549" y="9850"/>
                    <a:pt x="6921" y="10142"/>
                    <a:pt x="8332" y="10288"/>
                  </a:cubicBezTo>
                  <a:cubicBezTo>
                    <a:pt x="9743" y="10434"/>
                    <a:pt x="11194" y="10434"/>
                    <a:pt x="12036" y="10580"/>
                  </a:cubicBezTo>
                  <a:cubicBezTo>
                    <a:pt x="12879" y="10726"/>
                    <a:pt x="13114" y="11018"/>
                    <a:pt x="13114" y="11310"/>
                  </a:cubicBezTo>
                  <a:cubicBezTo>
                    <a:pt x="13114" y="11602"/>
                    <a:pt x="12879" y="11894"/>
                    <a:pt x="12017" y="12040"/>
                  </a:cubicBezTo>
                  <a:cubicBezTo>
                    <a:pt x="11154" y="12185"/>
                    <a:pt x="9665" y="12185"/>
                    <a:pt x="8646" y="12185"/>
                  </a:cubicBezTo>
                  <a:cubicBezTo>
                    <a:pt x="7626" y="12185"/>
                    <a:pt x="7077" y="12185"/>
                    <a:pt x="6666" y="12331"/>
                  </a:cubicBezTo>
                  <a:cubicBezTo>
                    <a:pt x="6254" y="12477"/>
                    <a:pt x="5980" y="12769"/>
                    <a:pt x="5960" y="13645"/>
                  </a:cubicBezTo>
                  <a:cubicBezTo>
                    <a:pt x="5941" y="14521"/>
                    <a:pt x="6176" y="15980"/>
                    <a:pt x="6940" y="17294"/>
                  </a:cubicBezTo>
                  <a:cubicBezTo>
                    <a:pt x="7705" y="18607"/>
                    <a:pt x="8998" y="19775"/>
                    <a:pt x="10508" y="20358"/>
                  </a:cubicBezTo>
                  <a:cubicBezTo>
                    <a:pt x="12017" y="20942"/>
                    <a:pt x="13742" y="20942"/>
                    <a:pt x="15369" y="21088"/>
                  </a:cubicBezTo>
                  <a:cubicBezTo>
                    <a:pt x="16995" y="21234"/>
                    <a:pt x="18524" y="21526"/>
                    <a:pt x="19504" y="21088"/>
                  </a:cubicBezTo>
                  <a:cubicBezTo>
                    <a:pt x="20484" y="20650"/>
                    <a:pt x="20916" y="19483"/>
                    <a:pt x="21170" y="17731"/>
                  </a:cubicBezTo>
                  <a:cubicBezTo>
                    <a:pt x="21425" y="15980"/>
                    <a:pt x="21504" y="13645"/>
                    <a:pt x="21582" y="1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0" y="2091433"/>
              <a:ext cx="105219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55"/>
                  </a:moveTo>
                  <a:cubicBezTo>
                    <a:pt x="135" y="20607"/>
                    <a:pt x="269" y="20359"/>
                    <a:pt x="417" y="20110"/>
                  </a:cubicBezTo>
                  <a:cubicBezTo>
                    <a:pt x="565" y="19862"/>
                    <a:pt x="726" y="19614"/>
                    <a:pt x="876" y="19241"/>
                  </a:cubicBezTo>
                  <a:cubicBezTo>
                    <a:pt x="1025" y="18869"/>
                    <a:pt x="1165" y="18372"/>
                    <a:pt x="1323" y="17876"/>
                  </a:cubicBezTo>
                  <a:cubicBezTo>
                    <a:pt x="1482" y="17379"/>
                    <a:pt x="1660" y="16883"/>
                    <a:pt x="1829" y="16386"/>
                  </a:cubicBezTo>
                  <a:cubicBezTo>
                    <a:pt x="1999" y="15890"/>
                    <a:pt x="2160" y="15393"/>
                    <a:pt x="2329" y="15021"/>
                  </a:cubicBezTo>
                  <a:cubicBezTo>
                    <a:pt x="2498" y="14648"/>
                    <a:pt x="2677" y="14400"/>
                    <a:pt x="2831" y="14152"/>
                  </a:cubicBezTo>
                  <a:cubicBezTo>
                    <a:pt x="2985" y="13903"/>
                    <a:pt x="3116" y="13655"/>
                    <a:pt x="3246" y="13407"/>
                  </a:cubicBezTo>
                  <a:cubicBezTo>
                    <a:pt x="3376" y="13159"/>
                    <a:pt x="3507" y="12910"/>
                    <a:pt x="3641" y="12538"/>
                  </a:cubicBezTo>
                  <a:cubicBezTo>
                    <a:pt x="3776" y="12166"/>
                    <a:pt x="3915" y="11669"/>
                    <a:pt x="4061" y="11297"/>
                  </a:cubicBezTo>
                  <a:cubicBezTo>
                    <a:pt x="4206" y="10924"/>
                    <a:pt x="4358" y="10676"/>
                    <a:pt x="4508" y="10428"/>
                  </a:cubicBezTo>
                  <a:cubicBezTo>
                    <a:pt x="4658" y="10179"/>
                    <a:pt x="4806" y="9931"/>
                    <a:pt x="4964" y="9683"/>
                  </a:cubicBezTo>
                  <a:cubicBezTo>
                    <a:pt x="5123" y="9434"/>
                    <a:pt x="5292" y="9186"/>
                    <a:pt x="5458" y="8938"/>
                  </a:cubicBezTo>
                  <a:cubicBezTo>
                    <a:pt x="5623" y="8690"/>
                    <a:pt x="5783" y="8441"/>
                    <a:pt x="5949" y="8069"/>
                  </a:cubicBezTo>
                  <a:cubicBezTo>
                    <a:pt x="6114" y="7697"/>
                    <a:pt x="6283" y="7200"/>
                    <a:pt x="6455" y="6828"/>
                  </a:cubicBezTo>
                  <a:cubicBezTo>
                    <a:pt x="6626" y="6455"/>
                    <a:pt x="6800" y="6207"/>
                    <a:pt x="6983" y="5834"/>
                  </a:cubicBezTo>
                  <a:cubicBezTo>
                    <a:pt x="7165" y="5462"/>
                    <a:pt x="7356" y="4966"/>
                    <a:pt x="7545" y="4469"/>
                  </a:cubicBezTo>
                  <a:cubicBezTo>
                    <a:pt x="7734" y="3972"/>
                    <a:pt x="7921" y="3476"/>
                    <a:pt x="8073" y="3103"/>
                  </a:cubicBezTo>
                  <a:cubicBezTo>
                    <a:pt x="8225" y="2731"/>
                    <a:pt x="8343" y="2483"/>
                    <a:pt x="8445" y="2234"/>
                  </a:cubicBezTo>
                  <a:cubicBezTo>
                    <a:pt x="8547" y="1986"/>
                    <a:pt x="8634" y="1738"/>
                    <a:pt x="8730" y="1614"/>
                  </a:cubicBezTo>
                  <a:cubicBezTo>
                    <a:pt x="8825" y="1490"/>
                    <a:pt x="8929" y="1490"/>
                    <a:pt x="9034" y="1366"/>
                  </a:cubicBezTo>
                  <a:cubicBezTo>
                    <a:pt x="9138" y="1241"/>
                    <a:pt x="9242" y="993"/>
                    <a:pt x="9344" y="869"/>
                  </a:cubicBezTo>
                  <a:cubicBezTo>
                    <a:pt x="9446" y="745"/>
                    <a:pt x="9546" y="745"/>
                    <a:pt x="9646" y="621"/>
                  </a:cubicBezTo>
                  <a:cubicBezTo>
                    <a:pt x="9746" y="497"/>
                    <a:pt x="9846" y="248"/>
                    <a:pt x="9951" y="124"/>
                  </a:cubicBezTo>
                  <a:cubicBezTo>
                    <a:pt x="10055" y="0"/>
                    <a:pt x="10163" y="0"/>
                    <a:pt x="10266" y="0"/>
                  </a:cubicBezTo>
                  <a:cubicBezTo>
                    <a:pt x="10368" y="0"/>
                    <a:pt x="10463" y="0"/>
                    <a:pt x="10565" y="0"/>
                  </a:cubicBezTo>
                  <a:cubicBezTo>
                    <a:pt x="10667" y="0"/>
                    <a:pt x="10776" y="0"/>
                    <a:pt x="10883" y="0"/>
                  </a:cubicBezTo>
                  <a:cubicBezTo>
                    <a:pt x="10989" y="0"/>
                    <a:pt x="11093" y="0"/>
                    <a:pt x="11206" y="0"/>
                  </a:cubicBezTo>
                  <a:cubicBezTo>
                    <a:pt x="11319" y="0"/>
                    <a:pt x="11441" y="0"/>
                    <a:pt x="11545" y="0"/>
                  </a:cubicBezTo>
                  <a:cubicBezTo>
                    <a:pt x="11649" y="0"/>
                    <a:pt x="11736" y="0"/>
                    <a:pt x="11841" y="124"/>
                  </a:cubicBezTo>
                  <a:cubicBezTo>
                    <a:pt x="11945" y="248"/>
                    <a:pt x="12067" y="497"/>
                    <a:pt x="12232" y="745"/>
                  </a:cubicBezTo>
                  <a:cubicBezTo>
                    <a:pt x="12397" y="993"/>
                    <a:pt x="12605" y="1241"/>
                    <a:pt x="12764" y="1490"/>
                  </a:cubicBezTo>
                  <a:cubicBezTo>
                    <a:pt x="12923" y="1738"/>
                    <a:pt x="13031" y="1986"/>
                    <a:pt x="13138" y="2234"/>
                  </a:cubicBezTo>
                  <a:cubicBezTo>
                    <a:pt x="13244" y="2483"/>
                    <a:pt x="13348" y="2731"/>
                    <a:pt x="13455" y="2855"/>
                  </a:cubicBezTo>
                  <a:cubicBezTo>
                    <a:pt x="13561" y="2979"/>
                    <a:pt x="13670" y="2979"/>
                    <a:pt x="13785" y="3228"/>
                  </a:cubicBezTo>
                  <a:cubicBezTo>
                    <a:pt x="13900" y="3476"/>
                    <a:pt x="14022" y="3972"/>
                    <a:pt x="14131" y="4221"/>
                  </a:cubicBezTo>
                  <a:cubicBezTo>
                    <a:pt x="14239" y="4469"/>
                    <a:pt x="14335" y="4469"/>
                    <a:pt x="14441" y="4593"/>
                  </a:cubicBezTo>
                  <a:cubicBezTo>
                    <a:pt x="14548" y="4717"/>
                    <a:pt x="14665" y="4966"/>
                    <a:pt x="14780" y="5214"/>
                  </a:cubicBezTo>
                  <a:cubicBezTo>
                    <a:pt x="14895" y="5462"/>
                    <a:pt x="15008" y="5710"/>
                    <a:pt x="15128" y="6083"/>
                  </a:cubicBezTo>
                  <a:cubicBezTo>
                    <a:pt x="15247" y="6455"/>
                    <a:pt x="15373" y="6952"/>
                    <a:pt x="15549" y="7448"/>
                  </a:cubicBezTo>
                  <a:cubicBezTo>
                    <a:pt x="15725" y="7945"/>
                    <a:pt x="15951" y="8441"/>
                    <a:pt x="16112" y="8814"/>
                  </a:cubicBezTo>
                  <a:cubicBezTo>
                    <a:pt x="16273" y="9186"/>
                    <a:pt x="16368" y="9434"/>
                    <a:pt x="16475" y="9683"/>
                  </a:cubicBezTo>
                  <a:cubicBezTo>
                    <a:pt x="16581" y="9931"/>
                    <a:pt x="16699" y="10179"/>
                    <a:pt x="16814" y="10428"/>
                  </a:cubicBezTo>
                  <a:cubicBezTo>
                    <a:pt x="16929" y="10676"/>
                    <a:pt x="17042" y="10924"/>
                    <a:pt x="17148" y="11297"/>
                  </a:cubicBezTo>
                  <a:cubicBezTo>
                    <a:pt x="17255" y="11669"/>
                    <a:pt x="17355" y="12166"/>
                    <a:pt x="17459" y="12538"/>
                  </a:cubicBezTo>
                  <a:cubicBezTo>
                    <a:pt x="17563" y="12910"/>
                    <a:pt x="17672" y="13159"/>
                    <a:pt x="17787" y="13407"/>
                  </a:cubicBezTo>
                  <a:cubicBezTo>
                    <a:pt x="17902" y="13655"/>
                    <a:pt x="18024" y="13903"/>
                    <a:pt x="18126" y="14152"/>
                  </a:cubicBezTo>
                  <a:cubicBezTo>
                    <a:pt x="18228" y="14400"/>
                    <a:pt x="18311" y="14648"/>
                    <a:pt x="18406" y="14897"/>
                  </a:cubicBezTo>
                  <a:cubicBezTo>
                    <a:pt x="18502" y="15145"/>
                    <a:pt x="18611" y="15393"/>
                    <a:pt x="18713" y="15641"/>
                  </a:cubicBezTo>
                  <a:cubicBezTo>
                    <a:pt x="18815" y="15890"/>
                    <a:pt x="18910" y="16138"/>
                    <a:pt x="19102" y="16634"/>
                  </a:cubicBezTo>
                  <a:cubicBezTo>
                    <a:pt x="19293" y="17131"/>
                    <a:pt x="19579" y="17876"/>
                    <a:pt x="19803" y="18372"/>
                  </a:cubicBezTo>
                  <a:cubicBezTo>
                    <a:pt x="20027" y="18869"/>
                    <a:pt x="20188" y="19117"/>
                    <a:pt x="20379" y="19490"/>
                  </a:cubicBezTo>
                  <a:cubicBezTo>
                    <a:pt x="20570" y="19862"/>
                    <a:pt x="20792" y="20359"/>
                    <a:pt x="21000" y="20731"/>
                  </a:cubicBezTo>
                  <a:cubicBezTo>
                    <a:pt x="21209" y="21103"/>
                    <a:pt x="21404" y="213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41866" y="2378707"/>
              <a:ext cx="158561" cy="44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003" fill="norm" stroke="1" extrusionOk="0">
                  <a:moveTo>
                    <a:pt x="3126" y="7991"/>
                  </a:moveTo>
                  <a:cubicBezTo>
                    <a:pt x="3126" y="10678"/>
                    <a:pt x="3126" y="13366"/>
                    <a:pt x="3268" y="15456"/>
                  </a:cubicBezTo>
                  <a:cubicBezTo>
                    <a:pt x="3411" y="17546"/>
                    <a:pt x="3695" y="19040"/>
                    <a:pt x="3837" y="20035"/>
                  </a:cubicBezTo>
                  <a:cubicBezTo>
                    <a:pt x="3979" y="21030"/>
                    <a:pt x="3979" y="21528"/>
                    <a:pt x="3411" y="20184"/>
                  </a:cubicBezTo>
                  <a:cubicBezTo>
                    <a:pt x="2842" y="18840"/>
                    <a:pt x="1705" y="15655"/>
                    <a:pt x="995" y="12470"/>
                  </a:cubicBezTo>
                  <a:cubicBezTo>
                    <a:pt x="284" y="9285"/>
                    <a:pt x="0" y="6099"/>
                    <a:pt x="0" y="4208"/>
                  </a:cubicBezTo>
                  <a:cubicBezTo>
                    <a:pt x="0" y="2317"/>
                    <a:pt x="284" y="1720"/>
                    <a:pt x="995" y="1222"/>
                  </a:cubicBezTo>
                  <a:cubicBezTo>
                    <a:pt x="1705" y="724"/>
                    <a:pt x="2842" y="326"/>
                    <a:pt x="4121" y="127"/>
                  </a:cubicBezTo>
                  <a:cubicBezTo>
                    <a:pt x="5400" y="-72"/>
                    <a:pt x="6821" y="-72"/>
                    <a:pt x="8526" y="376"/>
                  </a:cubicBezTo>
                  <a:cubicBezTo>
                    <a:pt x="10232" y="824"/>
                    <a:pt x="12221" y="1720"/>
                    <a:pt x="12932" y="3063"/>
                  </a:cubicBezTo>
                  <a:cubicBezTo>
                    <a:pt x="13642" y="4407"/>
                    <a:pt x="13074" y="6199"/>
                    <a:pt x="11795" y="7593"/>
                  </a:cubicBezTo>
                  <a:cubicBezTo>
                    <a:pt x="10516" y="8986"/>
                    <a:pt x="8526" y="9981"/>
                    <a:pt x="7105" y="10678"/>
                  </a:cubicBezTo>
                  <a:cubicBezTo>
                    <a:pt x="5684" y="11375"/>
                    <a:pt x="4832" y="11773"/>
                    <a:pt x="5400" y="12072"/>
                  </a:cubicBezTo>
                  <a:cubicBezTo>
                    <a:pt x="5968" y="12370"/>
                    <a:pt x="7958" y="12569"/>
                    <a:pt x="10800" y="13266"/>
                  </a:cubicBezTo>
                  <a:cubicBezTo>
                    <a:pt x="13642" y="13963"/>
                    <a:pt x="17337" y="15157"/>
                    <a:pt x="19326" y="16252"/>
                  </a:cubicBezTo>
                  <a:cubicBezTo>
                    <a:pt x="21316" y="17347"/>
                    <a:pt x="21600" y="18343"/>
                    <a:pt x="21032" y="19040"/>
                  </a:cubicBezTo>
                  <a:cubicBezTo>
                    <a:pt x="20463" y="19736"/>
                    <a:pt x="19042" y="20134"/>
                    <a:pt x="16484" y="20334"/>
                  </a:cubicBezTo>
                  <a:cubicBezTo>
                    <a:pt x="13926" y="20533"/>
                    <a:pt x="10232" y="20533"/>
                    <a:pt x="7816" y="20334"/>
                  </a:cubicBezTo>
                  <a:cubicBezTo>
                    <a:pt x="5400" y="20134"/>
                    <a:pt x="4263" y="19736"/>
                    <a:pt x="4547" y="19438"/>
                  </a:cubicBezTo>
                  <a:cubicBezTo>
                    <a:pt x="4832" y="19139"/>
                    <a:pt x="6537" y="18940"/>
                    <a:pt x="8242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724370" y="2626206"/>
              <a:ext cx="310680" cy="42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55" fill="norm" stroke="1" extrusionOk="0">
                  <a:moveTo>
                    <a:pt x="3934" y="2804"/>
                  </a:moveTo>
                  <a:cubicBezTo>
                    <a:pt x="4228" y="2272"/>
                    <a:pt x="4522" y="1740"/>
                    <a:pt x="4449" y="1261"/>
                  </a:cubicBezTo>
                  <a:cubicBezTo>
                    <a:pt x="4375" y="782"/>
                    <a:pt x="3934" y="357"/>
                    <a:pt x="3347" y="144"/>
                  </a:cubicBezTo>
                  <a:cubicBezTo>
                    <a:pt x="2759" y="-69"/>
                    <a:pt x="2024" y="-69"/>
                    <a:pt x="1510" y="303"/>
                  </a:cubicBezTo>
                  <a:cubicBezTo>
                    <a:pt x="996" y="676"/>
                    <a:pt x="702" y="1421"/>
                    <a:pt x="481" y="2325"/>
                  </a:cubicBezTo>
                  <a:cubicBezTo>
                    <a:pt x="261" y="3230"/>
                    <a:pt x="114" y="4294"/>
                    <a:pt x="40" y="5092"/>
                  </a:cubicBezTo>
                  <a:cubicBezTo>
                    <a:pt x="-33" y="5890"/>
                    <a:pt x="-33" y="6422"/>
                    <a:pt x="261" y="6847"/>
                  </a:cubicBezTo>
                  <a:cubicBezTo>
                    <a:pt x="555" y="7273"/>
                    <a:pt x="1143" y="7592"/>
                    <a:pt x="2024" y="7166"/>
                  </a:cubicBezTo>
                  <a:cubicBezTo>
                    <a:pt x="2906" y="6741"/>
                    <a:pt x="4081" y="5570"/>
                    <a:pt x="4816" y="4506"/>
                  </a:cubicBezTo>
                  <a:cubicBezTo>
                    <a:pt x="5551" y="3442"/>
                    <a:pt x="5845" y="2485"/>
                    <a:pt x="5991" y="1687"/>
                  </a:cubicBezTo>
                  <a:cubicBezTo>
                    <a:pt x="6138" y="889"/>
                    <a:pt x="6138" y="250"/>
                    <a:pt x="5991" y="197"/>
                  </a:cubicBezTo>
                  <a:cubicBezTo>
                    <a:pt x="5845" y="144"/>
                    <a:pt x="5551" y="676"/>
                    <a:pt x="5404" y="1846"/>
                  </a:cubicBezTo>
                  <a:cubicBezTo>
                    <a:pt x="5257" y="3017"/>
                    <a:pt x="5257" y="4826"/>
                    <a:pt x="5551" y="6049"/>
                  </a:cubicBezTo>
                  <a:cubicBezTo>
                    <a:pt x="5845" y="7273"/>
                    <a:pt x="6432" y="7911"/>
                    <a:pt x="7167" y="8231"/>
                  </a:cubicBezTo>
                  <a:cubicBezTo>
                    <a:pt x="7902" y="8550"/>
                    <a:pt x="8783" y="8550"/>
                    <a:pt x="9665" y="7432"/>
                  </a:cubicBezTo>
                  <a:cubicBezTo>
                    <a:pt x="10547" y="6315"/>
                    <a:pt x="11428" y="4081"/>
                    <a:pt x="11943" y="2644"/>
                  </a:cubicBezTo>
                  <a:cubicBezTo>
                    <a:pt x="12457" y="1208"/>
                    <a:pt x="12604" y="569"/>
                    <a:pt x="12530" y="569"/>
                  </a:cubicBezTo>
                  <a:cubicBezTo>
                    <a:pt x="12457" y="569"/>
                    <a:pt x="12163" y="1208"/>
                    <a:pt x="12016" y="1899"/>
                  </a:cubicBezTo>
                  <a:cubicBezTo>
                    <a:pt x="11869" y="2591"/>
                    <a:pt x="11869" y="3336"/>
                    <a:pt x="12163" y="4134"/>
                  </a:cubicBezTo>
                  <a:cubicBezTo>
                    <a:pt x="12457" y="4932"/>
                    <a:pt x="13045" y="5783"/>
                    <a:pt x="13706" y="6102"/>
                  </a:cubicBezTo>
                  <a:cubicBezTo>
                    <a:pt x="14367" y="6422"/>
                    <a:pt x="15102" y="6209"/>
                    <a:pt x="15910" y="5570"/>
                  </a:cubicBezTo>
                  <a:cubicBezTo>
                    <a:pt x="16718" y="4932"/>
                    <a:pt x="17600" y="3868"/>
                    <a:pt x="18187" y="2857"/>
                  </a:cubicBezTo>
                  <a:cubicBezTo>
                    <a:pt x="18775" y="1846"/>
                    <a:pt x="19069" y="889"/>
                    <a:pt x="19143" y="676"/>
                  </a:cubicBezTo>
                  <a:cubicBezTo>
                    <a:pt x="19216" y="463"/>
                    <a:pt x="19069" y="995"/>
                    <a:pt x="19289" y="2698"/>
                  </a:cubicBezTo>
                  <a:cubicBezTo>
                    <a:pt x="19510" y="4400"/>
                    <a:pt x="20098" y="7273"/>
                    <a:pt x="20612" y="9880"/>
                  </a:cubicBezTo>
                  <a:cubicBezTo>
                    <a:pt x="21126" y="12487"/>
                    <a:pt x="21567" y="14828"/>
                    <a:pt x="21567" y="16583"/>
                  </a:cubicBezTo>
                  <a:cubicBezTo>
                    <a:pt x="21567" y="18339"/>
                    <a:pt x="21126" y="19509"/>
                    <a:pt x="20538" y="20254"/>
                  </a:cubicBezTo>
                  <a:cubicBezTo>
                    <a:pt x="19951" y="20999"/>
                    <a:pt x="19216" y="21318"/>
                    <a:pt x="18481" y="21425"/>
                  </a:cubicBezTo>
                  <a:cubicBezTo>
                    <a:pt x="17747" y="21531"/>
                    <a:pt x="17012" y="21425"/>
                    <a:pt x="16498" y="19988"/>
                  </a:cubicBezTo>
                  <a:cubicBezTo>
                    <a:pt x="15983" y="18552"/>
                    <a:pt x="15689" y="15785"/>
                    <a:pt x="15396" y="13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031659" y="2572299"/>
              <a:ext cx="214061" cy="18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111" fill="norm" stroke="1" extrusionOk="0">
                  <a:moveTo>
                    <a:pt x="2852" y="14928"/>
                  </a:moveTo>
                  <a:cubicBezTo>
                    <a:pt x="4739" y="11983"/>
                    <a:pt x="6627" y="9037"/>
                    <a:pt x="7675" y="6828"/>
                  </a:cubicBezTo>
                  <a:cubicBezTo>
                    <a:pt x="8724" y="4619"/>
                    <a:pt x="8933" y="3146"/>
                    <a:pt x="8409" y="2655"/>
                  </a:cubicBezTo>
                  <a:cubicBezTo>
                    <a:pt x="7885" y="2165"/>
                    <a:pt x="6627" y="2655"/>
                    <a:pt x="5264" y="4619"/>
                  </a:cubicBezTo>
                  <a:cubicBezTo>
                    <a:pt x="3900" y="6583"/>
                    <a:pt x="2433" y="10019"/>
                    <a:pt x="1489" y="12596"/>
                  </a:cubicBezTo>
                  <a:cubicBezTo>
                    <a:pt x="545" y="15174"/>
                    <a:pt x="126" y="16892"/>
                    <a:pt x="21" y="18365"/>
                  </a:cubicBezTo>
                  <a:cubicBezTo>
                    <a:pt x="-84" y="19837"/>
                    <a:pt x="126" y="21065"/>
                    <a:pt x="2328" y="21065"/>
                  </a:cubicBezTo>
                  <a:cubicBezTo>
                    <a:pt x="4530" y="21065"/>
                    <a:pt x="8724" y="19837"/>
                    <a:pt x="11869" y="16769"/>
                  </a:cubicBezTo>
                  <a:cubicBezTo>
                    <a:pt x="15015" y="13701"/>
                    <a:pt x="17112" y="8792"/>
                    <a:pt x="18056" y="5478"/>
                  </a:cubicBezTo>
                  <a:cubicBezTo>
                    <a:pt x="18999" y="2165"/>
                    <a:pt x="18790" y="446"/>
                    <a:pt x="18266" y="78"/>
                  </a:cubicBezTo>
                  <a:cubicBezTo>
                    <a:pt x="17741" y="-290"/>
                    <a:pt x="16902" y="692"/>
                    <a:pt x="16693" y="1919"/>
                  </a:cubicBezTo>
                  <a:cubicBezTo>
                    <a:pt x="16483" y="3146"/>
                    <a:pt x="16902" y="4619"/>
                    <a:pt x="17951" y="7442"/>
                  </a:cubicBezTo>
                  <a:cubicBezTo>
                    <a:pt x="18999" y="10265"/>
                    <a:pt x="20677" y="14437"/>
                    <a:pt x="21097" y="17015"/>
                  </a:cubicBezTo>
                  <a:cubicBezTo>
                    <a:pt x="21516" y="19592"/>
                    <a:pt x="20677" y="20574"/>
                    <a:pt x="19733" y="20942"/>
                  </a:cubicBezTo>
                  <a:cubicBezTo>
                    <a:pt x="18790" y="21310"/>
                    <a:pt x="17741" y="21065"/>
                    <a:pt x="17217" y="20328"/>
                  </a:cubicBezTo>
                  <a:cubicBezTo>
                    <a:pt x="16693" y="19592"/>
                    <a:pt x="16693" y="18365"/>
                    <a:pt x="16902" y="16524"/>
                  </a:cubicBezTo>
                  <a:cubicBezTo>
                    <a:pt x="17112" y="14683"/>
                    <a:pt x="17532" y="12228"/>
                    <a:pt x="17951" y="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276349" y="2474135"/>
              <a:ext cx="44451" cy="21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9897"/>
                  </a:moveTo>
                  <a:cubicBezTo>
                    <a:pt x="3086" y="13043"/>
                    <a:pt x="6171" y="16188"/>
                    <a:pt x="7714" y="18285"/>
                  </a:cubicBezTo>
                  <a:cubicBezTo>
                    <a:pt x="9257" y="20382"/>
                    <a:pt x="9257" y="21431"/>
                    <a:pt x="9257" y="21116"/>
                  </a:cubicBezTo>
                  <a:cubicBezTo>
                    <a:pt x="9257" y="20802"/>
                    <a:pt x="9257" y="19124"/>
                    <a:pt x="8743" y="15769"/>
                  </a:cubicBezTo>
                  <a:cubicBezTo>
                    <a:pt x="8229" y="12414"/>
                    <a:pt x="7200" y="7381"/>
                    <a:pt x="7200" y="4340"/>
                  </a:cubicBezTo>
                  <a:cubicBezTo>
                    <a:pt x="7200" y="1299"/>
                    <a:pt x="8229" y="250"/>
                    <a:pt x="10800" y="41"/>
                  </a:cubicBezTo>
                  <a:cubicBezTo>
                    <a:pt x="13371" y="-169"/>
                    <a:pt x="17486" y="460"/>
                    <a:pt x="21600" y="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325936" y="2540041"/>
              <a:ext cx="293314" cy="1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085" fill="norm" stroke="1" extrusionOk="0">
                  <a:moveTo>
                    <a:pt x="7548" y="5799"/>
                  </a:moveTo>
                  <a:cubicBezTo>
                    <a:pt x="6927" y="4886"/>
                    <a:pt x="6305" y="3973"/>
                    <a:pt x="5140" y="4277"/>
                  </a:cubicBezTo>
                  <a:cubicBezTo>
                    <a:pt x="3974" y="4582"/>
                    <a:pt x="2265" y="6103"/>
                    <a:pt x="1255" y="8537"/>
                  </a:cubicBezTo>
                  <a:cubicBezTo>
                    <a:pt x="245" y="10970"/>
                    <a:pt x="-66" y="14317"/>
                    <a:pt x="12" y="16599"/>
                  </a:cubicBezTo>
                  <a:cubicBezTo>
                    <a:pt x="89" y="18880"/>
                    <a:pt x="556" y="20097"/>
                    <a:pt x="1177" y="20706"/>
                  </a:cubicBezTo>
                  <a:cubicBezTo>
                    <a:pt x="1799" y="21314"/>
                    <a:pt x="2576" y="21314"/>
                    <a:pt x="3430" y="19793"/>
                  </a:cubicBezTo>
                  <a:cubicBezTo>
                    <a:pt x="4285" y="18272"/>
                    <a:pt x="5217" y="15229"/>
                    <a:pt x="5839" y="12339"/>
                  </a:cubicBezTo>
                  <a:cubicBezTo>
                    <a:pt x="6461" y="9449"/>
                    <a:pt x="6771" y="6711"/>
                    <a:pt x="6849" y="6255"/>
                  </a:cubicBezTo>
                  <a:cubicBezTo>
                    <a:pt x="6927" y="5799"/>
                    <a:pt x="6771" y="7624"/>
                    <a:pt x="6694" y="9297"/>
                  </a:cubicBezTo>
                  <a:cubicBezTo>
                    <a:pt x="6616" y="10970"/>
                    <a:pt x="6616" y="12491"/>
                    <a:pt x="6771" y="14013"/>
                  </a:cubicBezTo>
                  <a:cubicBezTo>
                    <a:pt x="6927" y="15534"/>
                    <a:pt x="7238" y="17055"/>
                    <a:pt x="7781" y="17815"/>
                  </a:cubicBezTo>
                  <a:cubicBezTo>
                    <a:pt x="8325" y="18576"/>
                    <a:pt x="9102" y="18576"/>
                    <a:pt x="9879" y="17207"/>
                  </a:cubicBezTo>
                  <a:cubicBezTo>
                    <a:pt x="10656" y="15838"/>
                    <a:pt x="11433" y="13100"/>
                    <a:pt x="11899" y="10666"/>
                  </a:cubicBezTo>
                  <a:cubicBezTo>
                    <a:pt x="12366" y="8232"/>
                    <a:pt x="12521" y="6103"/>
                    <a:pt x="12599" y="5799"/>
                  </a:cubicBezTo>
                  <a:cubicBezTo>
                    <a:pt x="12676" y="5494"/>
                    <a:pt x="12676" y="7015"/>
                    <a:pt x="12754" y="8689"/>
                  </a:cubicBezTo>
                  <a:cubicBezTo>
                    <a:pt x="12832" y="10362"/>
                    <a:pt x="12987" y="12187"/>
                    <a:pt x="13143" y="14013"/>
                  </a:cubicBezTo>
                  <a:cubicBezTo>
                    <a:pt x="13298" y="15838"/>
                    <a:pt x="13453" y="17663"/>
                    <a:pt x="13609" y="17663"/>
                  </a:cubicBezTo>
                  <a:cubicBezTo>
                    <a:pt x="13764" y="17663"/>
                    <a:pt x="13920" y="15838"/>
                    <a:pt x="14230" y="13100"/>
                  </a:cubicBezTo>
                  <a:cubicBezTo>
                    <a:pt x="14541" y="10362"/>
                    <a:pt x="15007" y="6711"/>
                    <a:pt x="15474" y="4277"/>
                  </a:cubicBezTo>
                  <a:cubicBezTo>
                    <a:pt x="15940" y="1844"/>
                    <a:pt x="16406" y="627"/>
                    <a:pt x="17105" y="170"/>
                  </a:cubicBezTo>
                  <a:cubicBezTo>
                    <a:pt x="17805" y="-286"/>
                    <a:pt x="18737" y="18"/>
                    <a:pt x="19514" y="3060"/>
                  </a:cubicBezTo>
                  <a:cubicBezTo>
                    <a:pt x="20291" y="6103"/>
                    <a:pt x="20912" y="11883"/>
                    <a:pt x="21534" y="17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2022193" y="2365480"/>
              <a:ext cx="60607" cy="3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41" fill="norm" stroke="1" extrusionOk="0">
                  <a:moveTo>
                    <a:pt x="1217" y="1457"/>
                  </a:moveTo>
                  <a:cubicBezTo>
                    <a:pt x="472" y="699"/>
                    <a:pt x="-273" y="-59"/>
                    <a:pt x="99" y="4"/>
                  </a:cubicBezTo>
                  <a:cubicBezTo>
                    <a:pt x="472" y="67"/>
                    <a:pt x="1961" y="952"/>
                    <a:pt x="3079" y="4046"/>
                  </a:cubicBezTo>
                  <a:cubicBezTo>
                    <a:pt x="4196" y="7141"/>
                    <a:pt x="4941" y="12446"/>
                    <a:pt x="5313" y="15478"/>
                  </a:cubicBezTo>
                  <a:cubicBezTo>
                    <a:pt x="5686" y="18509"/>
                    <a:pt x="5686" y="19267"/>
                    <a:pt x="6803" y="20025"/>
                  </a:cubicBezTo>
                  <a:cubicBezTo>
                    <a:pt x="7920" y="20783"/>
                    <a:pt x="10155" y="21541"/>
                    <a:pt x="12761" y="21541"/>
                  </a:cubicBezTo>
                  <a:cubicBezTo>
                    <a:pt x="15368" y="21541"/>
                    <a:pt x="18348" y="20783"/>
                    <a:pt x="21327" y="2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2114549" y="2525820"/>
              <a:ext cx="107951" cy="1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7954"/>
                  </a:moveTo>
                  <a:cubicBezTo>
                    <a:pt x="424" y="11040"/>
                    <a:pt x="847" y="14125"/>
                    <a:pt x="1271" y="16594"/>
                  </a:cubicBezTo>
                  <a:cubicBezTo>
                    <a:pt x="1694" y="19063"/>
                    <a:pt x="2118" y="20914"/>
                    <a:pt x="2118" y="20914"/>
                  </a:cubicBezTo>
                  <a:cubicBezTo>
                    <a:pt x="2118" y="20914"/>
                    <a:pt x="1694" y="19063"/>
                    <a:pt x="2118" y="15360"/>
                  </a:cubicBezTo>
                  <a:cubicBezTo>
                    <a:pt x="2541" y="11657"/>
                    <a:pt x="3812" y="6103"/>
                    <a:pt x="5929" y="3017"/>
                  </a:cubicBezTo>
                  <a:cubicBezTo>
                    <a:pt x="8047" y="-69"/>
                    <a:pt x="11012" y="-686"/>
                    <a:pt x="13553" y="703"/>
                  </a:cubicBezTo>
                  <a:cubicBezTo>
                    <a:pt x="16094" y="2091"/>
                    <a:pt x="18212" y="5485"/>
                    <a:pt x="19482" y="9188"/>
                  </a:cubicBezTo>
                  <a:cubicBezTo>
                    <a:pt x="20753" y="12891"/>
                    <a:pt x="21176" y="16903"/>
                    <a:pt x="2160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2308954" y="2305131"/>
              <a:ext cx="91346" cy="37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82" fill="norm" stroke="1" extrusionOk="0">
                  <a:moveTo>
                    <a:pt x="21185" y="1968"/>
                  </a:moveTo>
                  <a:cubicBezTo>
                    <a:pt x="20203" y="1355"/>
                    <a:pt x="19221" y="741"/>
                    <a:pt x="17258" y="373"/>
                  </a:cubicBezTo>
                  <a:cubicBezTo>
                    <a:pt x="15294" y="5"/>
                    <a:pt x="12349" y="-118"/>
                    <a:pt x="9894" y="127"/>
                  </a:cubicBezTo>
                  <a:cubicBezTo>
                    <a:pt x="7440" y="373"/>
                    <a:pt x="5476" y="987"/>
                    <a:pt x="3512" y="3134"/>
                  </a:cubicBezTo>
                  <a:cubicBezTo>
                    <a:pt x="1549" y="5282"/>
                    <a:pt x="-415" y="8964"/>
                    <a:pt x="76" y="12277"/>
                  </a:cubicBezTo>
                  <a:cubicBezTo>
                    <a:pt x="567" y="15591"/>
                    <a:pt x="3512" y="18537"/>
                    <a:pt x="6458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2266083" y="2480520"/>
              <a:ext cx="235817" cy="16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79" fill="norm" stroke="1" extrusionOk="0">
                  <a:moveTo>
                    <a:pt x="1799" y="16581"/>
                  </a:moveTo>
                  <a:cubicBezTo>
                    <a:pt x="1225" y="15514"/>
                    <a:pt x="652" y="14448"/>
                    <a:pt x="269" y="12981"/>
                  </a:cubicBezTo>
                  <a:cubicBezTo>
                    <a:pt x="-113" y="11514"/>
                    <a:pt x="-304" y="9648"/>
                    <a:pt x="1225" y="8448"/>
                  </a:cubicBezTo>
                  <a:cubicBezTo>
                    <a:pt x="2754" y="7248"/>
                    <a:pt x="6004" y="6714"/>
                    <a:pt x="8584" y="6448"/>
                  </a:cubicBezTo>
                  <a:cubicBezTo>
                    <a:pt x="11165" y="6181"/>
                    <a:pt x="13077" y="6181"/>
                    <a:pt x="14415" y="5781"/>
                  </a:cubicBezTo>
                  <a:cubicBezTo>
                    <a:pt x="15753" y="5381"/>
                    <a:pt x="16517" y="4581"/>
                    <a:pt x="16804" y="3514"/>
                  </a:cubicBezTo>
                  <a:cubicBezTo>
                    <a:pt x="17091" y="2448"/>
                    <a:pt x="16900" y="1114"/>
                    <a:pt x="16326" y="448"/>
                  </a:cubicBezTo>
                  <a:cubicBezTo>
                    <a:pt x="15753" y="-219"/>
                    <a:pt x="14797" y="-219"/>
                    <a:pt x="13746" y="981"/>
                  </a:cubicBezTo>
                  <a:cubicBezTo>
                    <a:pt x="12694" y="2181"/>
                    <a:pt x="11547" y="4581"/>
                    <a:pt x="11069" y="7914"/>
                  </a:cubicBezTo>
                  <a:cubicBezTo>
                    <a:pt x="10592" y="11248"/>
                    <a:pt x="10783" y="15514"/>
                    <a:pt x="11452" y="18048"/>
                  </a:cubicBezTo>
                  <a:cubicBezTo>
                    <a:pt x="12121" y="20581"/>
                    <a:pt x="13268" y="21381"/>
                    <a:pt x="14988" y="20581"/>
                  </a:cubicBezTo>
                  <a:cubicBezTo>
                    <a:pt x="16708" y="19781"/>
                    <a:pt x="19002" y="17381"/>
                    <a:pt x="21296" y="14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2514600" y="2467801"/>
              <a:ext cx="311150" cy="16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7160"/>
                  </a:moveTo>
                  <a:cubicBezTo>
                    <a:pt x="0" y="5793"/>
                    <a:pt x="0" y="4426"/>
                    <a:pt x="220" y="4426"/>
                  </a:cubicBezTo>
                  <a:cubicBezTo>
                    <a:pt x="441" y="4426"/>
                    <a:pt x="882" y="5793"/>
                    <a:pt x="1469" y="8117"/>
                  </a:cubicBezTo>
                  <a:cubicBezTo>
                    <a:pt x="2057" y="10441"/>
                    <a:pt x="2792" y="13722"/>
                    <a:pt x="3233" y="16320"/>
                  </a:cubicBezTo>
                  <a:cubicBezTo>
                    <a:pt x="3673" y="18917"/>
                    <a:pt x="3820" y="20831"/>
                    <a:pt x="3747" y="21105"/>
                  </a:cubicBezTo>
                  <a:cubicBezTo>
                    <a:pt x="3673" y="21378"/>
                    <a:pt x="3380" y="20011"/>
                    <a:pt x="3380" y="17003"/>
                  </a:cubicBezTo>
                  <a:cubicBezTo>
                    <a:pt x="3380" y="13996"/>
                    <a:pt x="3673" y="9348"/>
                    <a:pt x="4114" y="6613"/>
                  </a:cubicBezTo>
                  <a:cubicBezTo>
                    <a:pt x="4555" y="3879"/>
                    <a:pt x="5143" y="3059"/>
                    <a:pt x="6024" y="3469"/>
                  </a:cubicBezTo>
                  <a:cubicBezTo>
                    <a:pt x="6906" y="3879"/>
                    <a:pt x="8082" y="5520"/>
                    <a:pt x="8963" y="6750"/>
                  </a:cubicBezTo>
                  <a:cubicBezTo>
                    <a:pt x="9845" y="7981"/>
                    <a:pt x="10433" y="8801"/>
                    <a:pt x="10947" y="8664"/>
                  </a:cubicBezTo>
                  <a:cubicBezTo>
                    <a:pt x="11461" y="8527"/>
                    <a:pt x="11902" y="7434"/>
                    <a:pt x="12196" y="6203"/>
                  </a:cubicBezTo>
                  <a:cubicBezTo>
                    <a:pt x="12490" y="4973"/>
                    <a:pt x="12637" y="3606"/>
                    <a:pt x="12343" y="2786"/>
                  </a:cubicBezTo>
                  <a:cubicBezTo>
                    <a:pt x="12049" y="1965"/>
                    <a:pt x="11314" y="1692"/>
                    <a:pt x="10653" y="2375"/>
                  </a:cubicBezTo>
                  <a:cubicBezTo>
                    <a:pt x="9992" y="3059"/>
                    <a:pt x="9404" y="4700"/>
                    <a:pt x="9037" y="6887"/>
                  </a:cubicBezTo>
                  <a:cubicBezTo>
                    <a:pt x="8669" y="9074"/>
                    <a:pt x="8522" y="11808"/>
                    <a:pt x="9037" y="13996"/>
                  </a:cubicBezTo>
                  <a:cubicBezTo>
                    <a:pt x="9551" y="16183"/>
                    <a:pt x="10727" y="17824"/>
                    <a:pt x="11829" y="17687"/>
                  </a:cubicBezTo>
                  <a:cubicBezTo>
                    <a:pt x="12931" y="17550"/>
                    <a:pt x="13959" y="15636"/>
                    <a:pt x="14694" y="13996"/>
                  </a:cubicBezTo>
                  <a:cubicBezTo>
                    <a:pt x="15429" y="12355"/>
                    <a:pt x="15869" y="10988"/>
                    <a:pt x="16163" y="9621"/>
                  </a:cubicBezTo>
                  <a:cubicBezTo>
                    <a:pt x="16457" y="8254"/>
                    <a:pt x="16604" y="6887"/>
                    <a:pt x="16604" y="7024"/>
                  </a:cubicBezTo>
                  <a:cubicBezTo>
                    <a:pt x="16604" y="7160"/>
                    <a:pt x="16457" y="8801"/>
                    <a:pt x="16310" y="10578"/>
                  </a:cubicBezTo>
                  <a:cubicBezTo>
                    <a:pt x="16163" y="12355"/>
                    <a:pt x="16016" y="14269"/>
                    <a:pt x="16016" y="14132"/>
                  </a:cubicBezTo>
                  <a:cubicBezTo>
                    <a:pt x="16016" y="13996"/>
                    <a:pt x="16163" y="11808"/>
                    <a:pt x="16457" y="9348"/>
                  </a:cubicBezTo>
                  <a:cubicBezTo>
                    <a:pt x="16751" y="6887"/>
                    <a:pt x="17192" y="4153"/>
                    <a:pt x="17853" y="2375"/>
                  </a:cubicBezTo>
                  <a:cubicBezTo>
                    <a:pt x="18514" y="598"/>
                    <a:pt x="19396" y="-222"/>
                    <a:pt x="19984" y="51"/>
                  </a:cubicBezTo>
                  <a:cubicBezTo>
                    <a:pt x="20571" y="325"/>
                    <a:pt x="20865" y="1692"/>
                    <a:pt x="21012" y="4016"/>
                  </a:cubicBezTo>
                  <a:cubicBezTo>
                    <a:pt x="21159" y="6340"/>
                    <a:pt x="21159" y="9621"/>
                    <a:pt x="21159" y="11945"/>
                  </a:cubicBezTo>
                  <a:cubicBezTo>
                    <a:pt x="21159" y="14269"/>
                    <a:pt x="21159" y="15636"/>
                    <a:pt x="21233" y="16320"/>
                  </a:cubicBezTo>
                  <a:cubicBezTo>
                    <a:pt x="21306" y="17003"/>
                    <a:pt x="21453" y="17003"/>
                    <a:pt x="21600" y="17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2883844" y="2426925"/>
              <a:ext cx="240356" cy="20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27" fill="norm" stroke="1" extrusionOk="0">
                  <a:moveTo>
                    <a:pt x="9578" y="3416"/>
                  </a:moveTo>
                  <a:cubicBezTo>
                    <a:pt x="9389" y="2314"/>
                    <a:pt x="9199" y="1212"/>
                    <a:pt x="8536" y="551"/>
                  </a:cubicBezTo>
                  <a:cubicBezTo>
                    <a:pt x="7873" y="-111"/>
                    <a:pt x="6736" y="-331"/>
                    <a:pt x="5410" y="771"/>
                  </a:cubicBezTo>
                  <a:cubicBezTo>
                    <a:pt x="4083" y="1873"/>
                    <a:pt x="2568" y="4298"/>
                    <a:pt x="1526" y="6832"/>
                  </a:cubicBezTo>
                  <a:cubicBezTo>
                    <a:pt x="483" y="9367"/>
                    <a:pt x="-85" y="12012"/>
                    <a:pt x="10" y="14436"/>
                  </a:cubicBezTo>
                  <a:cubicBezTo>
                    <a:pt x="104" y="16861"/>
                    <a:pt x="862" y="19065"/>
                    <a:pt x="2568" y="19506"/>
                  </a:cubicBezTo>
                  <a:cubicBezTo>
                    <a:pt x="4273" y="19947"/>
                    <a:pt x="6926" y="18624"/>
                    <a:pt x="9294" y="16089"/>
                  </a:cubicBezTo>
                  <a:cubicBezTo>
                    <a:pt x="11662" y="13555"/>
                    <a:pt x="13747" y="9808"/>
                    <a:pt x="14978" y="7053"/>
                  </a:cubicBezTo>
                  <a:cubicBezTo>
                    <a:pt x="16210" y="4298"/>
                    <a:pt x="16589" y="2534"/>
                    <a:pt x="16210" y="1873"/>
                  </a:cubicBezTo>
                  <a:cubicBezTo>
                    <a:pt x="15831" y="1212"/>
                    <a:pt x="14694" y="1653"/>
                    <a:pt x="13083" y="3747"/>
                  </a:cubicBezTo>
                  <a:cubicBezTo>
                    <a:pt x="11473" y="5840"/>
                    <a:pt x="9389" y="9587"/>
                    <a:pt x="8252" y="12232"/>
                  </a:cubicBezTo>
                  <a:cubicBezTo>
                    <a:pt x="7115" y="14877"/>
                    <a:pt x="6926" y="16420"/>
                    <a:pt x="8062" y="17853"/>
                  </a:cubicBezTo>
                  <a:cubicBezTo>
                    <a:pt x="9199" y="19285"/>
                    <a:pt x="11662" y="20608"/>
                    <a:pt x="14126" y="20938"/>
                  </a:cubicBezTo>
                  <a:cubicBezTo>
                    <a:pt x="16589" y="21269"/>
                    <a:pt x="19052" y="20608"/>
                    <a:pt x="21515" y="19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539749" y="2758448"/>
              <a:ext cx="2712583" cy="26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9" fill="norm" stroke="1" extrusionOk="0">
                  <a:moveTo>
                    <a:pt x="0" y="21579"/>
                  </a:moveTo>
                  <a:cubicBezTo>
                    <a:pt x="573" y="20550"/>
                    <a:pt x="1146" y="19522"/>
                    <a:pt x="1719" y="18750"/>
                  </a:cubicBezTo>
                  <a:cubicBezTo>
                    <a:pt x="2291" y="17979"/>
                    <a:pt x="2864" y="17465"/>
                    <a:pt x="3420" y="16865"/>
                  </a:cubicBezTo>
                  <a:cubicBezTo>
                    <a:pt x="3976" y="16265"/>
                    <a:pt x="4515" y="15579"/>
                    <a:pt x="5105" y="14808"/>
                  </a:cubicBezTo>
                  <a:cubicBezTo>
                    <a:pt x="5695" y="14036"/>
                    <a:pt x="6335" y="13179"/>
                    <a:pt x="7017" y="12236"/>
                  </a:cubicBezTo>
                  <a:cubicBezTo>
                    <a:pt x="7700" y="11293"/>
                    <a:pt x="8424" y="10265"/>
                    <a:pt x="9166" y="9236"/>
                  </a:cubicBezTo>
                  <a:cubicBezTo>
                    <a:pt x="9907" y="8208"/>
                    <a:pt x="10665" y="7179"/>
                    <a:pt x="11415" y="6236"/>
                  </a:cubicBezTo>
                  <a:cubicBezTo>
                    <a:pt x="12165" y="5293"/>
                    <a:pt x="12906" y="4436"/>
                    <a:pt x="13631" y="3750"/>
                  </a:cubicBezTo>
                  <a:cubicBezTo>
                    <a:pt x="14355" y="3065"/>
                    <a:pt x="15063" y="2550"/>
                    <a:pt x="15711" y="2122"/>
                  </a:cubicBezTo>
                  <a:cubicBezTo>
                    <a:pt x="16360" y="1693"/>
                    <a:pt x="16950" y="1350"/>
                    <a:pt x="17590" y="1093"/>
                  </a:cubicBezTo>
                  <a:cubicBezTo>
                    <a:pt x="18230" y="836"/>
                    <a:pt x="18921" y="665"/>
                    <a:pt x="19561" y="493"/>
                  </a:cubicBezTo>
                  <a:cubicBezTo>
                    <a:pt x="20202" y="322"/>
                    <a:pt x="20791" y="150"/>
                    <a:pt x="21137" y="65"/>
                  </a:cubicBezTo>
                  <a:cubicBezTo>
                    <a:pt x="21482" y="-21"/>
                    <a:pt x="21583" y="-21"/>
                    <a:pt x="21592" y="65"/>
                  </a:cubicBezTo>
                  <a:cubicBezTo>
                    <a:pt x="21600" y="150"/>
                    <a:pt x="21516" y="322"/>
                    <a:pt x="21432" y="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539749" y="2802633"/>
              <a:ext cx="28067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" y="21095"/>
                    <a:pt x="1238" y="20589"/>
                    <a:pt x="1841" y="20084"/>
                  </a:cubicBezTo>
                  <a:cubicBezTo>
                    <a:pt x="2443" y="19579"/>
                    <a:pt x="3030" y="19074"/>
                    <a:pt x="3616" y="18379"/>
                  </a:cubicBezTo>
                  <a:cubicBezTo>
                    <a:pt x="4203" y="17684"/>
                    <a:pt x="4789" y="16800"/>
                    <a:pt x="5400" y="15916"/>
                  </a:cubicBezTo>
                  <a:cubicBezTo>
                    <a:pt x="6011" y="15032"/>
                    <a:pt x="6646" y="14147"/>
                    <a:pt x="7314" y="13326"/>
                  </a:cubicBezTo>
                  <a:cubicBezTo>
                    <a:pt x="7982" y="12505"/>
                    <a:pt x="8682" y="11747"/>
                    <a:pt x="9375" y="11053"/>
                  </a:cubicBezTo>
                  <a:cubicBezTo>
                    <a:pt x="10067" y="10358"/>
                    <a:pt x="10751" y="9726"/>
                    <a:pt x="11419" y="9221"/>
                  </a:cubicBezTo>
                  <a:cubicBezTo>
                    <a:pt x="12087" y="8716"/>
                    <a:pt x="12738" y="8337"/>
                    <a:pt x="13357" y="8021"/>
                  </a:cubicBezTo>
                  <a:cubicBezTo>
                    <a:pt x="13976" y="7705"/>
                    <a:pt x="14563" y="7453"/>
                    <a:pt x="15125" y="7200"/>
                  </a:cubicBezTo>
                  <a:cubicBezTo>
                    <a:pt x="15687" y="6947"/>
                    <a:pt x="16224" y="6695"/>
                    <a:pt x="16827" y="6189"/>
                  </a:cubicBezTo>
                  <a:cubicBezTo>
                    <a:pt x="17430" y="5684"/>
                    <a:pt x="18098" y="4926"/>
                    <a:pt x="18766" y="4105"/>
                  </a:cubicBezTo>
                  <a:cubicBezTo>
                    <a:pt x="19433" y="3284"/>
                    <a:pt x="20101" y="2400"/>
                    <a:pt x="20574" y="1705"/>
                  </a:cubicBezTo>
                  <a:cubicBezTo>
                    <a:pt x="21046" y="1011"/>
                    <a:pt x="21323" y="5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1533313" y="3159985"/>
              <a:ext cx="182318" cy="42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42" fill="norm" stroke="1" extrusionOk="0">
                  <a:moveTo>
                    <a:pt x="392" y="8293"/>
                  </a:moveTo>
                  <a:cubicBezTo>
                    <a:pt x="1374" y="11517"/>
                    <a:pt x="2356" y="14741"/>
                    <a:pt x="2847" y="16675"/>
                  </a:cubicBezTo>
                  <a:cubicBezTo>
                    <a:pt x="3338" y="18610"/>
                    <a:pt x="3338" y="19254"/>
                    <a:pt x="2970" y="19254"/>
                  </a:cubicBezTo>
                  <a:cubicBezTo>
                    <a:pt x="2601" y="19254"/>
                    <a:pt x="1865" y="18610"/>
                    <a:pt x="1374" y="16407"/>
                  </a:cubicBezTo>
                  <a:cubicBezTo>
                    <a:pt x="883" y="14204"/>
                    <a:pt x="638" y="10442"/>
                    <a:pt x="883" y="7648"/>
                  </a:cubicBezTo>
                  <a:cubicBezTo>
                    <a:pt x="1129" y="4854"/>
                    <a:pt x="1865" y="3027"/>
                    <a:pt x="2601" y="1899"/>
                  </a:cubicBezTo>
                  <a:cubicBezTo>
                    <a:pt x="3338" y="771"/>
                    <a:pt x="4074" y="341"/>
                    <a:pt x="5301" y="126"/>
                  </a:cubicBezTo>
                  <a:cubicBezTo>
                    <a:pt x="6529" y="-89"/>
                    <a:pt x="8247" y="-89"/>
                    <a:pt x="10456" y="610"/>
                  </a:cubicBezTo>
                  <a:cubicBezTo>
                    <a:pt x="12665" y="1308"/>
                    <a:pt x="15365" y="2705"/>
                    <a:pt x="17451" y="4801"/>
                  </a:cubicBezTo>
                  <a:cubicBezTo>
                    <a:pt x="19538" y="6896"/>
                    <a:pt x="21011" y="9690"/>
                    <a:pt x="21133" y="12215"/>
                  </a:cubicBezTo>
                  <a:cubicBezTo>
                    <a:pt x="21256" y="14741"/>
                    <a:pt x="20029" y="16998"/>
                    <a:pt x="18065" y="18556"/>
                  </a:cubicBezTo>
                  <a:cubicBezTo>
                    <a:pt x="16101" y="20114"/>
                    <a:pt x="13401" y="20974"/>
                    <a:pt x="10456" y="21242"/>
                  </a:cubicBezTo>
                  <a:cubicBezTo>
                    <a:pt x="7511" y="21511"/>
                    <a:pt x="4320" y="21189"/>
                    <a:pt x="2356" y="20812"/>
                  </a:cubicBezTo>
                  <a:cubicBezTo>
                    <a:pt x="392" y="20436"/>
                    <a:pt x="-344" y="20007"/>
                    <a:pt x="147" y="19362"/>
                  </a:cubicBezTo>
                  <a:cubicBezTo>
                    <a:pt x="638" y="18717"/>
                    <a:pt x="2356" y="17857"/>
                    <a:pt x="4197" y="17266"/>
                  </a:cubicBezTo>
                  <a:cubicBezTo>
                    <a:pt x="6038" y="16675"/>
                    <a:pt x="8001" y="16353"/>
                    <a:pt x="9965" y="16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1879599" y="332968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1898649" y="3482083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2317043" y="3101995"/>
              <a:ext cx="134057" cy="41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66" fill="norm" stroke="1" extrusionOk="0">
                  <a:moveTo>
                    <a:pt x="18055" y="1281"/>
                  </a:moveTo>
                  <a:cubicBezTo>
                    <a:pt x="17058" y="838"/>
                    <a:pt x="16061" y="395"/>
                    <a:pt x="14732" y="174"/>
                  </a:cubicBezTo>
                  <a:cubicBezTo>
                    <a:pt x="13403" y="-48"/>
                    <a:pt x="11741" y="-48"/>
                    <a:pt x="9249" y="118"/>
                  </a:cubicBezTo>
                  <a:cubicBezTo>
                    <a:pt x="6757" y="284"/>
                    <a:pt x="3434" y="617"/>
                    <a:pt x="1606" y="1337"/>
                  </a:cubicBezTo>
                  <a:cubicBezTo>
                    <a:pt x="-222" y="2057"/>
                    <a:pt x="-554" y="3164"/>
                    <a:pt x="941" y="4050"/>
                  </a:cubicBezTo>
                  <a:cubicBezTo>
                    <a:pt x="2437" y="4937"/>
                    <a:pt x="5760" y="5601"/>
                    <a:pt x="8252" y="6654"/>
                  </a:cubicBezTo>
                  <a:cubicBezTo>
                    <a:pt x="10744" y="7706"/>
                    <a:pt x="12406" y="9146"/>
                    <a:pt x="12572" y="10143"/>
                  </a:cubicBezTo>
                  <a:cubicBezTo>
                    <a:pt x="12738" y="11140"/>
                    <a:pt x="11409" y="11694"/>
                    <a:pt x="9914" y="12137"/>
                  </a:cubicBezTo>
                  <a:cubicBezTo>
                    <a:pt x="8418" y="12580"/>
                    <a:pt x="6757" y="12912"/>
                    <a:pt x="5095" y="12967"/>
                  </a:cubicBezTo>
                  <a:cubicBezTo>
                    <a:pt x="3434" y="13023"/>
                    <a:pt x="1772" y="12801"/>
                    <a:pt x="1440" y="12414"/>
                  </a:cubicBezTo>
                  <a:cubicBezTo>
                    <a:pt x="1108" y="12026"/>
                    <a:pt x="2104" y="11472"/>
                    <a:pt x="3434" y="11195"/>
                  </a:cubicBezTo>
                  <a:cubicBezTo>
                    <a:pt x="4763" y="10918"/>
                    <a:pt x="6424" y="10918"/>
                    <a:pt x="7588" y="11361"/>
                  </a:cubicBezTo>
                  <a:cubicBezTo>
                    <a:pt x="8751" y="11804"/>
                    <a:pt x="9415" y="12690"/>
                    <a:pt x="8917" y="13687"/>
                  </a:cubicBezTo>
                  <a:cubicBezTo>
                    <a:pt x="8418" y="14684"/>
                    <a:pt x="6757" y="15792"/>
                    <a:pt x="5261" y="16844"/>
                  </a:cubicBezTo>
                  <a:cubicBezTo>
                    <a:pt x="3766" y="17897"/>
                    <a:pt x="2437" y="18894"/>
                    <a:pt x="1772" y="19669"/>
                  </a:cubicBezTo>
                  <a:cubicBezTo>
                    <a:pt x="1108" y="20444"/>
                    <a:pt x="1108" y="20998"/>
                    <a:pt x="2437" y="21275"/>
                  </a:cubicBezTo>
                  <a:cubicBezTo>
                    <a:pt x="3766" y="21552"/>
                    <a:pt x="6424" y="21552"/>
                    <a:pt x="9748" y="21109"/>
                  </a:cubicBezTo>
                  <a:cubicBezTo>
                    <a:pt x="13071" y="20666"/>
                    <a:pt x="17058" y="19780"/>
                    <a:pt x="21046" y="18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2514600" y="3189983"/>
              <a:ext cx="1905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420"/>
                    <a:pt x="8640" y="6840"/>
                    <a:pt x="12120" y="9810"/>
                  </a:cubicBezTo>
                  <a:cubicBezTo>
                    <a:pt x="15600" y="12780"/>
                    <a:pt x="18240" y="15300"/>
                    <a:pt x="19680" y="17190"/>
                  </a:cubicBezTo>
                  <a:cubicBezTo>
                    <a:pt x="21120" y="19080"/>
                    <a:pt x="21360" y="20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2563671" y="3177283"/>
              <a:ext cx="11602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21144" y="0"/>
                  </a:moveTo>
                  <a:cubicBezTo>
                    <a:pt x="18058" y="1096"/>
                    <a:pt x="14973" y="2191"/>
                    <a:pt x="11308" y="5165"/>
                  </a:cubicBezTo>
                  <a:cubicBezTo>
                    <a:pt x="7644" y="8139"/>
                    <a:pt x="3401" y="12991"/>
                    <a:pt x="1473" y="16043"/>
                  </a:cubicBezTo>
                  <a:cubicBezTo>
                    <a:pt x="-456" y="19096"/>
                    <a:pt x="-70" y="20348"/>
                    <a:pt x="3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2762250" y="3342383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2863850" y="3405883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3054350" y="3399533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3441700" y="3128114"/>
              <a:ext cx="241300" cy="27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3310"/>
                  </a:moveTo>
                  <a:cubicBezTo>
                    <a:pt x="189" y="2001"/>
                    <a:pt x="379" y="692"/>
                    <a:pt x="947" y="201"/>
                  </a:cubicBezTo>
                  <a:cubicBezTo>
                    <a:pt x="1516" y="-290"/>
                    <a:pt x="2463" y="37"/>
                    <a:pt x="4642" y="2083"/>
                  </a:cubicBezTo>
                  <a:cubicBezTo>
                    <a:pt x="6821" y="4128"/>
                    <a:pt x="10232" y="7892"/>
                    <a:pt x="12789" y="11165"/>
                  </a:cubicBezTo>
                  <a:cubicBezTo>
                    <a:pt x="15347" y="14437"/>
                    <a:pt x="17053" y="17219"/>
                    <a:pt x="18189" y="18937"/>
                  </a:cubicBezTo>
                  <a:cubicBezTo>
                    <a:pt x="19326" y="20655"/>
                    <a:pt x="19895" y="21310"/>
                    <a:pt x="20368" y="21228"/>
                  </a:cubicBezTo>
                  <a:cubicBezTo>
                    <a:pt x="20842" y="21146"/>
                    <a:pt x="21221" y="20328"/>
                    <a:pt x="21600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3536950" y="3145271"/>
              <a:ext cx="127000" cy="27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4893"/>
                  </a:moveTo>
                  <a:cubicBezTo>
                    <a:pt x="21600" y="4081"/>
                    <a:pt x="21600" y="3269"/>
                    <a:pt x="21060" y="2294"/>
                  </a:cubicBezTo>
                  <a:cubicBezTo>
                    <a:pt x="20520" y="1320"/>
                    <a:pt x="19440" y="183"/>
                    <a:pt x="18000" y="20"/>
                  </a:cubicBezTo>
                  <a:cubicBezTo>
                    <a:pt x="16560" y="-142"/>
                    <a:pt x="14760" y="670"/>
                    <a:pt x="12600" y="2781"/>
                  </a:cubicBezTo>
                  <a:cubicBezTo>
                    <a:pt x="10440" y="4893"/>
                    <a:pt x="7920" y="8303"/>
                    <a:pt x="5760" y="11632"/>
                  </a:cubicBezTo>
                  <a:cubicBezTo>
                    <a:pt x="3600" y="14962"/>
                    <a:pt x="1800" y="18210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3696550" y="3348733"/>
              <a:ext cx="88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5964" y="0"/>
                  </a:moveTo>
                  <a:cubicBezTo>
                    <a:pt x="4936" y="4659"/>
                    <a:pt x="3907" y="9318"/>
                    <a:pt x="2879" y="13129"/>
                  </a:cubicBezTo>
                  <a:cubicBezTo>
                    <a:pt x="1850" y="16941"/>
                    <a:pt x="822" y="19906"/>
                    <a:pt x="307" y="20329"/>
                  </a:cubicBezTo>
                  <a:cubicBezTo>
                    <a:pt x="-207" y="20753"/>
                    <a:pt x="-207" y="18635"/>
                    <a:pt x="1336" y="15247"/>
                  </a:cubicBezTo>
                  <a:cubicBezTo>
                    <a:pt x="2879" y="11859"/>
                    <a:pt x="5964" y="7200"/>
                    <a:pt x="9050" y="4659"/>
                  </a:cubicBezTo>
                  <a:cubicBezTo>
                    <a:pt x="12136" y="2118"/>
                    <a:pt x="15222" y="1694"/>
                    <a:pt x="17279" y="2753"/>
                  </a:cubicBezTo>
                  <a:cubicBezTo>
                    <a:pt x="19336" y="3812"/>
                    <a:pt x="20364" y="6353"/>
                    <a:pt x="20879" y="9741"/>
                  </a:cubicBezTo>
                  <a:cubicBezTo>
                    <a:pt x="21393" y="13129"/>
                    <a:pt x="21393" y="17365"/>
                    <a:pt x="213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3826372" y="3050925"/>
              <a:ext cx="84418" cy="46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570" fill="norm" stroke="1" extrusionOk="0">
                  <a:moveTo>
                    <a:pt x="651" y="2337"/>
                  </a:moveTo>
                  <a:cubicBezTo>
                    <a:pt x="136" y="1844"/>
                    <a:pt x="-378" y="1351"/>
                    <a:pt x="393" y="956"/>
                  </a:cubicBezTo>
                  <a:cubicBezTo>
                    <a:pt x="1165" y="562"/>
                    <a:pt x="3222" y="266"/>
                    <a:pt x="5536" y="118"/>
                  </a:cubicBezTo>
                  <a:cubicBezTo>
                    <a:pt x="7851" y="-30"/>
                    <a:pt x="10422" y="-30"/>
                    <a:pt x="12993" y="69"/>
                  </a:cubicBezTo>
                  <a:cubicBezTo>
                    <a:pt x="15565" y="167"/>
                    <a:pt x="18136" y="365"/>
                    <a:pt x="19422" y="710"/>
                  </a:cubicBezTo>
                  <a:cubicBezTo>
                    <a:pt x="20708" y="1055"/>
                    <a:pt x="20708" y="1548"/>
                    <a:pt x="18393" y="2682"/>
                  </a:cubicBezTo>
                  <a:cubicBezTo>
                    <a:pt x="16079" y="3817"/>
                    <a:pt x="11451" y="5592"/>
                    <a:pt x="8365" y="6677"/>
                  </a:cubicBezTo>
                  <a:cubicBezTo>
                    <a:pt x="5279" y="7762"/>
                    <a:pt x="3736" y="8156"/>
                    <a:pt x="2965" y="8600"/>
                  </a:cubicBezTo>
                  <a:cubicBezTo>
                    <a:pt x="2193" y="9044"/>
                    <a:pt x="2193" y="9537"/>
                    <a:pt x="3736" y="10178"/>
                  </a:cubicBezTo>
                  <a:cubicBezTo>
                    <a:pt x="5279" y="10819"/>
                    <a:pt x="8365" y="11608"/>
                    <a:pt x="11708" y="12792"/>
                  </a:cubicBezTo>
                  <a:cubicBezTo>
                    <a:pt x="15051" y="13975"/>
                    <a:pt x="18651" y="15554"/>
                    <a:pt x="19936" y="16984"/>
                  </a:cubicBezTo>
                  <a:cubicBezTo>
                    <a:pt x="21222" y="18414"/>
                    <a:pt x="20193" y="19696"/>
                    <a:pt x="18393" y="20485"/>
                  </a:cubicBezTo>
                  <a:cubicBezTo>
                    <a:pt x="16593" y="21274"/>
                    <a:pt x="14022" y="21570"/>
                    <a:pt x="11708" y="21570"/>
                  </a:cubicBezTo>
                  <a:cubicBezTo>
                    <a:pt x="9393" y="21570"/>
                    <a:pt x="7336" y="21274"/>
                    <a:pt x="5279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4210050" y="3260279"/>
              <a:ext cx="266700" cy="9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77" fill="norm" stroke="1" extrusionOk="0">
                  <a:moveTo>
                    <a:pt x="0" y="15461"/>
                  </a:moveTo>
                  <a:cubicBezTo>
                    <a:pt x="343" y="11141"/>
                    <a:pt x="686" y="6821"/>
                    <a:pt x="1371" y="3797"/>
                  </a:cubicBezTo>
                  <a:cubicBezTo>
                    <a:pt x="2057" y="773"/>
                    <a:pt x="3086" y="-955"/>
                    <a:pt x="4714" y="557"/>
                  </a:cubicBezTo>
                  <a:cubicBezTo>
                    <a:pt x="6343" y="2069"/>
                    <a:pt x="8571" y="6821"/>
                    <a:pt x="10286" y="10709"/>
                  </a:cubicBezTo>
                  <a:cubicBezTo>
                    <a:pt x="12000" y="14597"/>
                    <a:pt x="13200" y="17621"/>
                    <a:pt x="14229" y="19133"/>
                  </a:cubicBezTo>
                  <a:cubicBezTo>
                    <a:pt x="15257" y="20645"/>
                    <a:pt x="16114" y="20645"/>
                    <a:pt x="17314" y="18269"/>
                  </a:cubicBezTo>
                  <a:cubicBezTo>
                    <a:pt x="18514" y="15893"/>
                    <a:pt x="20057" y="11141"/>
                    <a:pt x="21600" y="6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4683854" y="3041952"/>
              <a:ext cx="132605" cy="35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403" fill="norm" stroke="1" extrusionOk="0">
                  <a:moveTo>
                    <a:pt x="4371" y="7834"/>
                  </a:moveTo>
                  <a:cubicBezTo>
                    <a:pt x="3374" y="9249"/>
                    <a:pt x="2377" y="10663"/>
                    <a:pt x="2544" y="12720"/>
                  </a:cubicBezTo>
                  <a:cubicBezTo>
                    <a:pt x="2710" y="14777"/>
                    <a:pt x="4039" y="17477"/>
                    <a:pt x="4704" y="19149"/>
                  </a:cubicBezTo>
                  <a:cubicBezTo>
                    <a:pt x="5368" y="20820"/>
                    <a:pt x="5368" y="21463"/>
                    <a:pt x="5202" y="21399"/>
                  </a:cubicBezTo>
                  <a:cubicBezTo>
                    <a:pt x="5036" y="21334"/>
                    <a:pt x="4704" y="20563"/>
                    <a:pt x="4537" y="17606"/>
                  </a:cubicBezTo>
                  <a:cubicBezTo>
                    <a:pt x="4371" y="14649"/>
                    <a:pt x="4371" y="9506"/>
                    <a:pt x="4537" y="6227"/>
                  </a:cubicBezTo>
                  <a:cubicBezTo>
                    <a:pt x="4704" y="2949"/>
                    <a:pt x="5036" y="1534"/>
                    <a:pt x="6033" y="763"/>
                  </a:cubicBezTo>
                  <a:cubicBezTo>
                    <a:pt x="7030" y="-8"/>
                    <a:pt x="8691" y="-137"/>
                    <a:pt x="10021" y="120"/>
                  </a:cubicBezTo>
                  <a:cubicBezTo>
                    <a:pt x="11350" y="377"/>
                    <a:pt x="12347" y="1020"/>
                    <a:pt x="13011" y="2499"/>
                  </a:cubicBezTo>
                  <a:cubicBezTo>
                    <a:pt x="13676" y="3977"/>
                    <a:pt x="14008" y="6292"/>
                    <a:pt x="13842" y="8092"/>
                  </a:cubicBezTo>
                  <a:cubicBezTo>
                    <a:pt x="13676" y="9892"/>
                    <a:pt x="13011" y="11177"/>
                    <a:pt x="14174" y="12592"/>
                  </a:cubicBezTo>
                  <a:cubicBezTo>
                    <a:pt x="15337" y="14006"/>
                    <a:pt x="18328" y="15549"/>
                    <a:pt x="19824" y="16706"/>
                  </a:cubicBezTo>
                  <a:cubicBezTo>
                    <a:pt x="21319" y="17863"/>
                    <a:pt x="21319" y="18634"/>
                    <a:pt x="18494" y="19406"/>
                  </a:cubicBezTo>
                  <a:cubicBezTo>
                    <a:pt x="15670" y="20177"/>
                    <a:pt x="10021" y="20949"/>
                    <a:pt x="6199" y="21077"/>
                  </a:cubicBezTo>
                  <a:cubicBezTo>
                    <a:pt x="2377" y="21206"/>
                    <a:pt x="384" y="20692"/>
                    <a:pt x="51" y="19792"/>
                  </a:cubicBezTo>
                  <a:cubicBezTo>
                    <a:pt x="-281" y="18892"/>
                    <a:pt x="1048" y="17606"/>
                    <a:pt x="2377" y="16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4847615" y="3198350"/>
              <a:ext cx="75680" cy="15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314" fill="norm" stroke="1" extrusionOk="0">
                  <a:moveTo>
                    <a:pt x="4427" y="10514"/>
                  </a:moveTo>
                  <a:cubicBezTo>
                    <a:pt x="9543" y="8714"/>
                    <a:pt x="14658" y="6914"/>
                    <a:pt x="17500" y="5114"/>
                  </a:cubicBezTo>
                  <a:cubicBezTo>
                    <a:pt x="20343" y="3314"/>
                    <a:pt x="20911" y="1514"/>
                    <a:pt x="19774" y="614"/>
                  </a:cubicBezTo>
                  <a:cubicBezTo>
                    <a:pt x="18637" y="-286"/>
                    <a:pt x="15795" y="-286"/>
                    <a:pt x="12100" y="1214"/>
                  </a:cubicBezTo>
                  <a:cubicBezTo>
                    <a:pt x="8406" y="2714"/>
                    <a:pt x="3858" y="5714"/>
                    <a:pt x="1585" y="8714"/>
                  </a:cubicBezTo>
                  <a:cubicBezTo>
                    <a:pt x="-689" y="11714"/>
                    <a:pt x="-689" y="14714"/>
                    <a:pt x="2722" y="16814"/>
                  </a:cubicBezTo>
                  <a:cubicBezTo>
                    <a:pt x="6132" y="18914"/>
                    <a:pt x="12953" y="20114"/>
                    <a:pt x="19774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4978399" y="3196333"/>
              <a:ext cx="101601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378"/>
                  </a:moveTo>
                  <a:cubicBezTo>
                    <a:pt x="4050" y="9049"/>
                    <a:pt x="8100" y="13719"/>
                    <a:pt x="9900" y="16784"/>
                  </a:cubicBezTo>
                  <a:cubicBezTo>
                    <a:pt x="11700" y="19849"/>
                    <a:pt x="11250" y="21308"/>
                    <a:pt x="10350" y="21454"/>
                  </a:cubicBezTo>
                  <a:cubicBezTo>
                    <a:pt x="9450" y="21600"/>
                    <a:pt x="8100" y="20432"/>
                    <a:pt x="7875" y="17368"/>
                  </a:cubicBezTo>
                  <a:cubicBezTo>
                    <a:pt x="7650" y="14303"/>
                    <a:pt x="8550" y="9341"/>
                    <a:pt x="11025" y="6130"/>
                  </a:cubicBezTo>
                  <a:cubicBezTo>
                    <a:pt x="13500" y="2919"/>
                    <a:pt x="17550" y="14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5124449" y="3228083"/>
              <a:ext cx="107951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0"/>
                  </a:moveTo>
                  <a:cubicBezTo>
                    <a:pt x="847" y="5586"/>
                    <a:pt x="1694" y="11172"/>
                    <a:pt x="1906" y="15083"/>
                  </a:cubicBezTo>
                  <a:cubicBezTo>
                    <a:pt x="2118" y="18993"/>
                    <a:pt x="1694" y="21228"/>
                    <a:pt x="1482" y="21414"/>
                  </a:cubicBezTo>
                  <a:cubicBezTo>
                    <a:pt x="1271" y="21600"/>
                    <a:pt x="1271" y="19738"/>
                    <a:pt x="1906" y="16759"/>
                  </a:cubicBezTo>
                  <a:cubicBezTo>
                    <a:pt x="2541" y="13779"/>
                    <a:pt x="3812" y="9683"/>
                    <a:pt x="5082" y="6890"/>
                  </a:cubicBezTo>
                  <a:cubicBezTo>
                    <a:pt x="6353" y="4097"/>
                    <a:pt x="7624" y="2607"/>
                    <a:pt x="9953" y="2793"/>
                  </a:cubicBezTo>
                  <a:cubicBezTo>
                    <a:pt x="12282" y="2979"/>
                    <a:pt x="15671" y="4841"/>
                    <a:pt x="17788" y="7821"/>
                  </a:cubicBezTo>
                  <a:cubicBezTo>
                    <a:pt x="19906" y="10800"/>
                    <a:pt x="20753" y="14897"/>
                    <a:pt x="21600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5314949" y="3023407"/>
              <a:ext cx="146051" cy="36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1960"/>
                  </a:moveTo>
                  <a:cubicBezTo>
                    <a:pt x="21287" y="1210"/>
                    <a:pt x="20974" y="461"/>
                    <a:pt x="20035" y="149"/>
                  </a:cubicBezTo>
                  <a:cubicBezTo>
                    <a:pt x="19096" y="-163"/>
                    <a:pt x="17530" y="-38"/>
                    <a:pt x="14713" y="1023"/>
                  </a:cubicBezTo>
                  <a:cubicBezTo>
                    <a:pt x="11896" y="2084"/>
                    <a:pt x="7826" y="4082"/>
                    <a:pt x="4852" y="6829"/>
                  </a:cubicBezTo>
                  <a:cubicBezTo>
                    <a:pt x="1878" y="9576"/>
                    <a:pt x="0" y="13072"/>
                    <a:pt x="0" y="15569"/>
                  </a:cubicBezTo>
                  <a:cubicBezTo>
                    <a:pt x="0" y="18066"/>
                    <a:pt x="1878" y="19564"/>
                    <a:pt x="4383" y="20376"/>
                  </a:cubicBezTo>
                  <a:cubicBezTo>
                    <a:pt x="6887" y="21187"/>
                    <a:pt x="10017" y="21312"/>
                    <a:pt x="13148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5423694" y="3154657"/>
              <a:ext cx="178138" cy="55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53" fill="norm" stroke="1" extrusionOk="0">
                  <a:moveTo>
                    <a:pt x="7529" y="5581"/>
                  </a:moveTo>
                  <a:cubicBezTo>
                    <a:pt x="6512" y="6487"/>
                    <a:pt x="5496" y="7394"/>
                    <a:pt x="4733" y="9084"/>
                  </a:cubicBezTo>
                  <a:cubicBezTo>
                    <a:pt x="3971" y="10774"/>
                    <a:pt x="3463" y="13248"/>
                    <a:pt x="2954" y="15268"/>
                  </a:cubicBezTo>
                  <a:cubicBezTo>
                    <a:pt x="2446" y="17287"/>
                    <a:pt x="1938" y="18854"/>
                    <a:pt x="1430" y="19884"/>
                  </a:cubicBezTo>
                  <a:cubicBezTo>
                    <a:pt x="921" y="20915"/>
                    <a:pt x="413" y="21410"/>
                    <a:pt x="159" y="21451"/>
                  </a:cubicBezTo>
                  <a:cubicBezTo>
                    <a:pt x="-95" y="21492"/>
                    <a:pt x="-95" y="21080"/>
                    <a:pt x="540" y="19225"/>
                  </a:cubicBezTo>
                  <a:cubicBezTo>
                    <a:pt x="1176" y="17370"/>
                    <a:pt x="2446" y="14072"/>
                    <a:pt x="3844" y="11063"/>
                  </a:cubicBezTo>
                  <a:cubicBezTo>
                    <a:pt x="5241" y="8054"/>
                    <a:pt x="6766" y="5333"/>
                    <a:pt x="8418" y="3519"/>
                  </a:cubicBezTo>
                  <a:cubicBezTo>
                    <a:pt x="10070" y="1706"/>
                    <a:pt x="11849" y="799"/>
                    <a:pt x="13627" y="345"/>
                  </a:cubicBezTo>
                  <a:cubicBezTo>
                    <a:pt x="15406" y="-108"/>
                    <a:pt x="17185" y="-108"/>
                    <a:pt x="18710" y="304"/>
                  </a:cubicBezTo>
                  <a:cubicBezTo>
                    <a:pt x="20234" y="716"/>
                    <a:pt x="21505" y="1541"/>
                    <a:pt x="21378" y="2654"/>
                  </a:cubicBezTo>
                  <a:cubicBezTo>
                    <a:pt x="21251" y="3767"/>
                    <a:pt x="19726" y="5168"/>
                    <a:pt x="17820" y="6075"/>
                  </a:cubicBezTo>
                  <a:cubicBezTo>
                    <a:pt x="15914" y="6982"/>
                    <a:pt x="13627" y="7394"/>
                    <a:pt x="11976" y="7477"/>
                  </a:cubicBezTo>
                  <a:cubicBezTo>
                    <a:pt x="10324" y="7559"/>
                    <a:pt x="9307" y="7312"/>
                    <a:pt x="8291" y="7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5568949" y="3062983"/>
              <a:ext cx="136323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10800" y="0"/>
                  </a:moveTo>
                  <a:cubicBezTo>
                    <a:pt x="14400" y="1652"/>
                    <a:pt x="18000" y="3305"/>
                    <a:pt x="19800" y="5725"/>
                  </a:cubicBezTo>
                  <a:cubicBezTo>
                    <a:pt x="21600" y="8144"/>
                    <a:pt x="21600" y="11331"/>
                    <a:pt x="19145" y="14105"/>
                  </a:cubicBezTo>
                  <a:cubicBezTo>
                    <a:pt x="16691" y="16879"/>
                    <a:pt x="11782" y="19239"/>
                    <a:pt x="8182" y="20420"/>
                  </a:cubicBezTo>
                  <a:cubicBezTo>
                    <a:pt x="4582" y="21600"/>
                    <a:pt x="229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72099" y="3554827"/>
              <a:ext cx="336551" cy="73307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84799" y="3634483"/>
              <a:ext cx="279401" cy="69851"/>
            </a:xfrm>
            <a:prstGeom prst="rect">
              <a:avLst/>
            </a:prstGeom>
            <a:effectLst/>
          </p:spPr>
        </p:pic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8572" y="3571346"/>
              <a:ext cx="703478" cy="283572"/>
            </a:xfrm>
            <a:prstGeom prst="rect">
              <a:avLst/>
            </a:prstGeom>
            <a:effectLst/>
          </p:spPr>
        </p:pic>
        <p:pic>
          <p:nvPicPr>
            <p:cNvPr id="32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08699" y="3628133"/>
              <a:ext cx="165600" cy="273051"/>
            </a:xfrm>
            <a:prstGeom prst="rect">
              <a:avLst/>
            </a:prstGeom>
            <a:effectLst/>
          </p:spPr>
        </p:pic>
        <p:pic>
          <p:nvPicPr>
            <p:cNvPr id="321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9765" y="3571439"/>
              <a:ext cx="185964" cy="508650"/>
            </a:xfrm>
            <a:prstGeom prst="rect">
              <a:avLst/>
            </a:prstGeom>
            <a:effectLst/>
          </p:spPr>
        </p:pic>
        <p:pic>
          <p:nvPicPr>
            <p:cNvPr id="322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98125" y="3608811"/>
              <a:ext cx="272625" cy="203473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31383" y="3450333"/>
              <a:ext cx="129868" cy="377879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502805" y="3640833"/>
              <a:ext cx="117196" cy="172179"/>
            </a:xfrm>
            <a:prstGeom prst="rect">
              <a:avLst/>
            </a:prstGeom>
            <a:effectLst/>
          </p:spPr>
        </p:pic>
        <p:pic>
          <p:nvPicPr>
            <p:cNvPr id="322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41955" y="3705275"/>
              <a:ext cx="101538" cy="104660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44482" y="3704333"/>
              <a:ext cx="199368" cy="140922"/>
            </a:xfrm>
            <a:prstGeom prst="rect">
              <a:avLst/>
            </a:prstGeom>
            <a:effectLst/>
          </p:spPr>
        </p:pic>
        <p:pic>
          <p:nvPicPr>
            <p:cNvPr id="323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969249" y="3692603"/>
              <a:ext cx="130458" cy="132381"/>
            </a:xfrm>
            <a:prstGeom prst="rect">
              <a:avLst/>
            </a:prstGeom>
            <a:effectLst/>
          </p:spPr>
        </p:pic>
        <p:pic>
          <p:nvPicPr>
            <p:cNvPr id="323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53399" y="38122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3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61093" y="3463033"/>
              <a:ext cx="352707" cy="314993"/>
            </a:xfrm>
            <a:prstGeom prst="rect">
              <a:avLst/>
            </a:prstGeom>
            <a:effectLst/>
          </p:spPr>
        </p:pic>
        <p:pic>
          <p:nvPicPr>
            <p:cNvPr id="323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16699" y="3450333"/>
              <a:ext cx="149501" cy="274182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50530" y="3373004"/>
              <a:ext cx="266743" cy="353058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089934" y="3532883"/>
              <a:ext cx="206466" cy="57151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457266" y="3498688"/>
              <a:ext cx="80435" cy="196174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01981" y="3512614"/>
              <a:ext cx="111919" cy="199713"/>
            </a:xfrm>
            <a:prstGeom prst="rect">
              <a:avLst/>
            </a:prstGeom>
            <a:effectLst/>
          </p:spPr>
        </p:pic>
        <p:pic>
          <p:nvPicPr>
            <p:cNvPr id="324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090149" y="3628133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68416" y="3548978"/>
              <a:ext cx="340785" cy="193456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69868" y="3603168"/>
              <a:ext cx="167932" cy="379120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45862" y="3632755"/>
              <a:ext cx="112588" cy="133102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74060" y="3648125"/>
              <a:ext cx="124091" cy="98946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585449" y="3382447"/>
              <a:ext cx="252185" cy="389782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918401" y="3581604"/>
              <a:ext cx="136950" cy="167743"/>
            </a:xfrm>
            <a:prstGeom prst="rect">
              <a:avLst/>
            </a:prstGeom>
            <a:effectLst/>
          </p:spPr>
        </p:pic>
        <p:pic>
          <p:nvPicPr>
            <p:cNvPr id="326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048333" y="3579676"/>
              <a:ext cx="95917" cy="195812"/>
            </a:xfrm>
            <a:prstGeom prst="rect">
              <a:avLst/>
            </a:prstGeom>
            <a:effectLst/>
          </p:spPr>
        </p:pic>
        <p:pic>
          <p:nvPicPr>
            <p:cNvPr id="326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206227" y="3393183"/>
              <a:ext cx="122274" cy="372950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204484" y="3402622"/>
              <a:ext cx="739866" cy="346725"/>
            </a:xfrm>
            <a:prstGeom prst="rect">
              <a:avLst/>
            </a:prstGeom>
            <a:effectLst/>
          </p:spPr>
        </p:pic>
        <p:pic>
          <p:nvPicPr>
            <p:cNvPr id="3266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779249" y="3526533"/>
              <a:ext cx="184151" cy="50801"/>
            </a:xfrm>
            <a:prstGeom prst="rect">
              <a:avLst/>
            </a:prstGeom>
            <a:effectLst/>
          </p:spPr>
        </p:pic>
        <p:pic>
          <p:nvPicPr>
            <p:cNvPr id="326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950699" y="3616050"/>
              <a:ext cx="239747" cy="395527"/>
            </a:xfrm>
            <a:prstGeom prst="rect">
              <a:avLst/>
            </a:prstGeom>
            <a:effectLst/>
          </p:spPr>
        </p:pic>
        <p:pic>
          <p:nvPicPr>
            <p:cNvPr id="327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255499" y="3432228"/>
              <a:ext cx="132406" cy="329256"/>
            </a:xfrm>
            <a:prstGeom prst="rect">
              <a:avLst/>
            </a:prstGeom>
            <a:effectLst/>
          </p:spPr>
        </p:pic>
        <p:pic>
          <p:nvPicPr>
            <p:cNvPr id="3272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236449" y="3831333"/>
              <a:ext cx="31751" cy="57151"/>
            </a:xfrm>
            <a:prstGeom prst="rect">
              <a:avLst/>
            </a:prstGeom>
            <a:effectLst/>
          </p:spPr>
        </p:pic>
        <p:sp>
          <p:nvSpPr>
            <p:cNvPr id="3274" name="Line"/>
            <p:cNvSpPr/>
            <p:nvPr/>
          </p:nvSpPr>
          <p:spPr>
            <a:xfrm>
              <a:off x="5922433" y="4359380"/>
              <a:ext cx="198604" cy="261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92" fill="norm" stroke="1" extrusionOk="0">
                  <a:moveTo>
                    <a:pt x="20911" y="202"/>
                  </a:moveTo>
                  <a:cubicBezTo>
                    <a:pt x="21140" y="97"/>
                    <a:pt x="21370" y="-8"/>
                    <a:pt x="21485" y="1"/>
                  </a:cubicBezTo>
                  <a:cubicBezTo>
                    <a:pt x="21600" y="9"/>
                    <a:pt x="21600" y="132"/>
                    <a:pt x="21370" y="516"/>
                  </a:cubicBezTo>
                  <a:cubicBezTo>
                    <a:pt x="21140" y="901"/>
                    <a:pt x="20681" y="1547"/>
                    <a:pt x="19877" y="2203"/>
                  </a:cubicBezTo>
                  <a:cubicBezTo>
                    <a:pt x="19072" y="2858"/>
                    <a:pt x="17923" y="3522"/>
                    <a:pt x="16774" y="4212"/>
                  </a:cubicBezTo>
                  <a:cubicBezTo>
                    <a:pt x="15626" y="4903"/>
                    <a:pt x="14477" y="5619"/>
                    <a:pt x="13557" y="6318"/>
                  </a:cubicBezTo>
                  <a:cubicBezTo>
                    <a:pt x="12638" y="7017"/>
                    <a:pt x="11949" y="7699"/>
                    <a:pt x="11489" y="8345"/>
                  </a:cubicBezTo>
                  <a:cubicBezTo>
                    <a:pt x="11030" y="8992"/>
                    <a:pt x="10800" y="9604"/>
                    <a:pt x="10340" y="10215"/>
                  </a:cubicBezTo>
                  <a:cubicBezTo>
                    <a:pt x="9881" y="10827"/>
                    <a:pt x="9191" y="11439"/>
                    <a:pt x="8387" y="12007"/>
                  </a:cubicBezTo>
                  <a:cubicBezTo>
                    <a:pt x="7583" y="12575"/>
                    <a:pt x="6664" y="13099"/>
                    <a:pt x="5745" y="13649"/>
                  </a:cubicBezTo>
                  <a:cubicBezTo>
                    <a:pt x="4826" y="14200"/>
                    <a:pt x="3906" y="14776"/>
                    <a:pt x="3102" y="15336"/>
                  </a:cubicBezTo>
                  <a:cubicBezTo>
                    <a:pt x="2298" y="15895"/>
                    <a:pt x="1609" y="16437"/>
                    <a:pt x="1034" y="16891"/>
                  </a:cubicBezTo>
                  <a:cubicBezTo>
                    <a:pt x="460" y="17345"/>
                    <a:pt x="0" y="17712"/>
                    <a:pt x="0" y="18088"/>
                  </a:cubicBezTo>
                  <a:cubicBezTo>
                    <a:pt x="0" y="18464"/>
                    <a:pt x="460" y="18848"/>
                    <a:pt x="1034" y="19233"/>
                  </a:cubicBezTo>
                  <a:cubicBezTo>
                    <a:pt x="1609" y="19617"/>
                    <a:pt x="2298" y="20002"/>
                    <a:pt x="2757" y="20351"/>
                  </a:cubicBezTo>
                  <a:cubicBezTo>
                    <a:pt x="3217" y="20701"/>
                    <a:pt x="3447" y="21015"/>
                    <a:pt x="3332" y="21216"/>
                  </a:cubicBezTo>
                  <a:cubicBezTo>
                    <a:pt x="3217" y="21417"/>
                    <a:pt x="2757" y="21505"/>
                    <a:pt x="2298" y="2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2250793" y="4205983"/>
              <a:ext cx="41557" cy="39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79" fill="norm" stroke="1" extrusionOk="0">
                  <a:moveTo>
                    <a:pt x="5004" y="0"/>
                  </a:moveTo>
                  <a:cubicBezTo>
                    <a:pt x="2844" y="3791"/>
                    <a:pt x="684" y="7583"/>
                    <a:pt x="144" y="10743"/>
                  </a:cubicBezTo>
                  <a:cubicBezTo>
                    <a:pt x="-396" y="13902"/>
                    <a:pt x="684" y="16430"/>
                    <a:pt x="1764" y="18153"/>
                  </a:cubicBezTo>
                  <a:cubicBezTo>
                    <a:pt x="2844" y="19877"/>
                    <a:pt x="3924" y="20796"/>
                    <a:pt x="7164" y="21198"/>
                  </a:cubicBezTo>
                  <a:cubicBezTo>
                    <a:pt x="10404" y="21600"/>
                    <a:pt x="15804" y="21485"/>
                    <a:pt x="21204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2161242" y="4115483"/>
              <a:ext cx="391458" cy="1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76" fill="norm" stroke="1" extrusionOk="0">
                  <a:moveTo>
                    <a:pt x="224" y="21276"/>
                  </a:moveTo>
                  <a:cubicBezTo>
                    <a:pt x="-7" y="19975"/>
                    <a:pt x="-238" y="18674"/>
                    <a:pt x="513" y="16722"/>
                  </a:cubicBezTo>
                  <a:cubicBezTo>
                    <a:pt x="1264" y="14770"/>
                    <a:pt x="2996" y="12168"/>
                    <a:pt x="5595" y="9175"/>
                  </a:cubicBezTo>
                  <a:cubicBezTo>
                    <a:pt x="8194" y="6182"/>
                    <a:pt x="11659" y="2799"/>
                    <a:pt x="14432" y="1237"/>
                  </a:cubicBezTo>
                  <a:cubicBezTo>
                    <a:pt x="17204" y="-324"/>
                    <a:pt x="19283" y="-64"/>
                    <a:pt x="21362" y="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2203450" y="4377433"/>
              <a:ext cx="2413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5000"/>
                    <a:pt x="8337" y="8400"/>
                    <a:pt x="11937" y="4800"/>
                  </a:cubicBezTo>
                  <a:cubicBezTo>
                    <a:pt x="15537" y="1200"/>
                    <a:pt x="18568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2425700" y="4390133"/>
              <a:ext cx="215900" cy="18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880"/>
                  </a:moveTo>
                  <a:cubicBezTo>
                    <a:pt x="2541" y="2880"/>
                    <a:pt x="5082" y="2880"/>
                    <a:pt x="7624" y="4680"/>
                  </a:cubicBezTo>
                  <a:cubicBezTo>
                    <a:pt x="10165" y="6480"/>
                    <a:pt x="12706" y="10080"/>
                    <a:pt x="13976" y="12720"/>
                  </a:cubicBezTo>
                  <a:cubicBezTo>
                    <a:pt x="15247" y="15360"/>
                    <a:pt x="15247" y="17040"/>
                    <a:pt x="14929" y="18360"/>
                  </a:cubicBezTo>
                  <a:cubicBezTo>
                    <a:pt x="14612" y="19680"/>
                    <a:pt x="13976" y="20640"/>
                    <a:pt x="13024" y="21120"/>
                  </a:cubicBezTo>
                  <a:cubicBezTo>
                    <a:pt x="12071" y="21600"/>
                    <a:pt x="10800" y="21600"/>
                    <a:pt x="10271" y="19200"/>
                  </a:cubicBezTo>
                  <a:cubicBezTo>
                    <a:pt x="9741" y="16800"/>
                    <a:pt x="9953" y="12000"/>
                    <a:pt x="11965" y="8400"/>
                  </a:cubicBezTo>
                  <a:cubicBezTo>
                    <a:pt x="13976" y="4800"/>
                    <a:pt x="1778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2655296" y="4339333"/>
              <a:ext cx="764444" cy="42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50" fill="norm" stroke="1" extrusionOk="0">
                  <a:moveTo>
                    <a:pt x="688" y="4536"/>
                  </a:moveTo>
                  <a:cubicBezTo>
                    <a:pt x="330" y="5076"/>
                    <a:pt x="-28" y="5616"/>
                    <a:pt x="2" y="5832"/>
                  </a:cubicBezTo>
                  <a:cubicBezTo>
                    <a:pt x="32" y="6048"/>
                    <a:pt x="449" y="5940"/>
                    <a:pt x="1106" y="5400"/>
                  </a:cubicBezTo>
                  <a:cubicBezTo>
                    <a:pt x="1762" y="4860"/>
                    <a:pt x="2657" y="3888"/>
                    <a:pt x="3224" y="3240"/>
                  </a:cubicBezTo>
                  <a:cubicBezTo>
                    <a:pt x="3791" y="2592"/>
                    <a:pt x="4029" y="2268"/>
                    <a:pt x="3940" y="1944"/>
                  </a:cubicBezTo>
                  <a:cubicBezTo>
                    <a:pt x="3850" y="1620"/>
                    <a:pt x="3433" y="1296"/>
                    <a:pt x="2836" y="1836"/>
                  </a:cubicBezTo>
                  <a:cubicBezTo>
                    <a:pt x="2239" y="2376"/>
                    <a:pt x="1464" y="3780"/>
                    <a:pt x="1016" y="5076"/>
                  </a:cubicBezTo>
                  <a:cubicBezTo>
                    <a:pt x="569" y="6372"/>
                    <a:pt x="449" y="7560"/>
                    <a:pt x="837" y="8532"/>
                  </a:cubicBezTo>
                  <a:cubicBezTo>
                    <a:pt x="1225" y="9504"/>
                    <a:pt x="2120" y="10260"/>
                    <a:pt x="3075" y="10098"/>
                  </a:cubicBezTo>
                  <a:cubicBezTo>
                    <a:pt x="4029" y="9936"/>
                    <a:pt x="5044" y="8856"/>
                    <a:pt x="5611" y="8046"/>
                  </a:cubicBezTo>
                  <a:cubicBezTo>
                    <a:pt x="6178" y="7236"/>
                    <a:pt x="6297" y="6696"/>
                    <a:pt x="6357" y="6102"/>
                  </a:cubicBezTo>
                  <a:cubicBezTo>
                    <a:pt x="6416" y="5508"/>
                    <a:pt x="6416" y="4860"/>
                    <a:pt x="6267" y="4590"/>
                  </a:cubicBezTo>
                  <a:cubicBezTo>
                    <a:pt x="6118" y="4320"/>
                    <a:pt x="5820" y="4428"/>
                    <a:pt x="5551" y="4644"/>
                  </a:cubicBezTo>
                  <a:cubicBezTo>
                    <a:pt x="5282" y="4860"/>
                    <a:pt x="5044" y="5184"/>
                    <a:pt x="5103" y="5454"/>
                  </a:cubicBezTo>
                  <a:cubicBezTo>
                    <a:pt x="5163" y="5724"/>
                    <a:pt x="5521" y="5940"/>
                    <a:pt x="5909" y="5832"/>
                  </a:cubicBezTo>
                  <a:cubicBezTo>
                    <a:pt x="6297" y="5724"/>
                    <a:pt x="6715" y="5292"/>
                    <a:pt x="6894" y="5346"/>
                  </a:cubicBezTo>
                  <a:cubicBezTo>
                    <a:pt x="7073" y="5400"/>
                    <a:pt x="7013" y="5940"/>
                    <a:pt x="6744" y="7668"/>
                  </a:cubicBezTo>
                  <a:cubicBezTo>
                    <a:pt x="6476" y="9396"/>
                    <a:pt x="5999" y="12312"/>
                    <a:pt x="5670" y="14634"/>
                  </a:cubicBezTo>
                  <a:cubicBezTo>
                    <a:pt x="5342" y="16956"/>
                    <a:pt x="5163" y="18684"/>
                    <a:pt x="5044" y="19818"/>
                  </a:cubicBezTo>
                  <a:cubicBezTo>
                    <a:pt x="4924" y="20952"/>
                    <a:pt x="4865" y="21492"/>
                    <a:pt x="4954" y="21546"/>
                  </a:cubicBezTo>
                  <a:cubicBezTo>
                    <a:pt x="5044" y="21600"/>
                    <a:pt x="5282" y="21168"/>
                    <a:pt x="5700" y="19656"/>
                  </a:cubicBezTo>
                  <a:cubicBezTo>
                    <a:pt x="6118" y="18144"/>
                    <a:pt x="6715" y="15552"/>
                    <a:pt x="7311" y="12690"/>
                  </a:cubicBezTo>
                  <a:cubicBezTo>
                    <a:pt x="7908" y="9828"/>
                    <a:pt x="8505" y="6696"/>
                    <a:pt x="8833" y="4860"/>
                  </a:cubicBezTo>
                  <a:cubicBezTo>
                    <a:pt x="9161" y="3024"/>
                    <a:pt x="9221" y="2484"/>
                    <a:pt x="9221" y="2484"/>
                  </a:cubicBezTo>
                  <a:cubicBezTo>
                    <a:pt x="9221" y="2484"/>
                    <a:pt x="9161" y="3024"/>
                    <a:pt x="9101" y="3564"/>
                  </a:cubicBezTo>
                  <a:cubicBezTo>
                    <a:pt x="9042" y="4104"/>
                    <a:pt x="8982" y="4644"/>
                    <a:pt x="8952" y="5238"/>
                  </a:cubicBezTo>
                  <a:cubicBezTo>
                    <a:pt x="8922" y="5832"/>
                    <a:pt x="8922" y="6480"/>
                    <a:pt x="9071" y="6912"/>
                  </a:cubicBezTo>
                  <a:cubicBezTo>
                    <a:pt x="9221" y="7344"/>
                    <a:pt x="9519" y="7560"/>
                    <a:pt x="9787" y="7398"/>
                  </a:cubicBezTo>
                  <a:cubicBezTo>
                    <a:pt x="10056" y="7236"/>
                    <a:pt x="10295" y="6696"/>
                    <a:pt x="10503" y="6210"/>
                  </a:cubicBezTo>
                  <a:cubicBezTo>
                    <a:pt x="10712" y="5724"/>
                    <a:pt x="10891" y="5292"/>
                    <a:pt x="11070" y="4860"/>
                  </a:cubicBezTo>
                  <a:cubicBezTo>
                    <a:pt x="11249" y="4428"/>
                    <a:pt x="11428" y="3996"/>
                    <a:pt x="11578" y="4050"/>
                  </a:cubicBezTo>
                  <a:cubicBezTo>
                    <a:pt x="11727" y="4104"/>
                    <a:pt x="11846" y="4644"/>
                    <a:pt x="11995" y="5130"/>
                  </a:cubicBezTo>
                  <a:cubicBezTo>
                    <a:pt x="12144" y="5616"/>
                    <a:pt x="12323" y="6048"/>
                    <a:pt x="12562" y="6318"/>
                  </a:cubicBezTo>
                  <a:cubicBezTo>
                    <a:pt x="12801" y="6588"/>
                    <a:pt x="13099" y="6696"/>
                    <a:pt x="13547" y="6318"/>
                  </a:cubicBezTo>
                  <a:cubicBezTo>
                    <a:pt x="13994" y="5940"/>
                    <a:pt x="14591" y="5076"/>
                    <a:pt x="14979" y="4266"/>
                  </a:cubicBezTo>
                  <a:cubicBezTo>
                    <a:pt x="15366" y="3456"/>
                    <a:pt x="15545" y="2700"/>
                    <a:pt x="15516" y="2160"/>
                  </a:cubicBezTo>
                  <a:cubicBezTo>
                    <a:pt x="15486" y="1620"/>
                    <a:pt x="15247" y="1296"/>
                    <a:pt x="15008" y="1350"/>
                  </a:cubicBezTo>
                  <a:cubicBezTo>
                    <a:pt x="14770" y="1404"/>
                    <a:pt x="14531" y="1836"/>
                    <a:pt x="14322" y="2592"/>
                  </a:cubicBezTo>
                  <a:cubicBezTo>
                    <a:pt x="14113" y="3348"/>
                    <a:pt x="13934" y="4428"/>
                    <a:pt x="13905" y="5238"/>
                  </a:cubicBezTo>
                  <a:cubicBezTo>
                    <a:pt x="13875" y="6048"/>
                    <a:pt x="13994" y="6588"/>
                    <a:pt x="14203" y="6966"/>
                  </a:cubicBezTo>
                  <a:cubicBezTo>
                    <a:pt x="14412" y="7344"/>
                    <a:pt x="14710" y="7560"/>
                    <a:pt x="15068" y="7614"/>
                  </a:cubicBezTo>
                  <a:cubicBezTo>
                    <a:pt x="15426" y="7668"/>
                    <a:pt x="15844" y="7560"/>
                    <a:pt x="16172" y="7290"/>
                  </a:cubicBezTo>
                  <a:cubicBezTo>
                    <a:pt x="16500" y="7020"/>
                    <a:pt x="16739" y="6588"/>
                    <a:pt x="16948" y="6156"/>
                  </a:cubicBezTo>
                  <a:cubicBezTo>
                    <a:pt x="17157" y="5724"/>
                    <a:pt x="17336" y="5292"/>
                    <a:pt x="17395" y="5454"/>
                  </a:cubicBezTo>
                  <a:cubicBezTo>
                    <a:pt x="17455" y="5616"/>
                    <a:pt x="17395" y="6372"/>
                    <a:pt x="17455" y="6480"/>
                  </a:cubicBezTo>
                  <a:cubicBezTo>
                    <a:pt x="17515" y="6588"/>
                    <a:pt x="17694" y="6048"/>
                    <a:pt x="18141" y="4968"/>
                  </a:cubicBezTo>
                  <a:cubicBezTo>
                    <a:pt x="18589" y="3888"/>
                    <a:pt x="19305" y="2268"/>
                    <a:pt x="19782" y="1296"/>
                  </a:cubicBezTo>
                  <a:cubicBezTo>
                    <a:pt x="20259" y="324"/>
                    <a:pt x="20498" y="0"/>
                    <a:pt x="20737" y="0"/>
                  </a:cubicBezTo>
                  <a:cubicBezTo>
                    <a:pt x="20975" y="0"/>
                    <a:pt x="21214" y="324"/>
                    <a:pt x="21363" y="1296"/>
                  </a:cubicBezTo>
                  <a:cubicBezTo>
                    <a:pt x="21512" y="2268"/>
                    <a:pt x="21572" y="3888"/>
                    <a:pt x="21542" y="5508"/>
                  </a:cubicBezTo>
                  <a:cubicBezTo>
                    <a:pt x="21512" y="7128"/>
                    <a:pt x="21393" y="8748"/>
                    <a:pt x="21303" y="9612"/>
                  </a:cubicBezTo>
                  <a:cubicBezTo>
                    <a:pt x="21214" y="10476"/>
                    <a:pt x="21154" y="10584"/>
                    <a:pt x="21095" y="1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3478092" y="4059933"/>
              <a:ext cx="192208" cy="4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46" fill="norm" stroke="1" extrusionOk="0">
                  <a:moveTo>
                    <a:pt x="16390" y="0"/>
                  </a:moveTo>
                  <a:cubicBezTo>
                    <a:pt x="15216" y="900"/>
                    <a:pt x="14042" y="1800"/>
                    <a:pt x="12398" y="4219"/>
                  </a:cubicBezTo>
                  <a:cubicBezTo>
                    <a:pt x="10755" y="6637"/>
                    <a:pt x="8642" y="10575"/>
                    <a:pt x="7468" y="13275"/>
                  </a:cubicBezTo>
                  <a:cubicBezTo>
                    <a:pt x="6294" y="15975"/>
                    <a:pt x="6059" y="17438"/>
                    <a:pt x="6059" y="18450"/>
                  </a:cubicBezTo>
                  <a:cubicBezTo>
                    <a:pt x="6059" y="19463"/>
                    <a:pt x="6294" y="20025"/>
                    <a:pt x="7116" y="20475"/>
                  </a:cubicBezTo>
                  <a:cubicBezTo>
                    <a:pt x="7937" y="20925"/>
                    <a:pt x="9346" y="21262"/>
                    <a:pt x="10755" y="21431"/>
                  </a:cubicBezTo>
                  <a:cubicBezTo>
                    <a:pt x="12163" y="21600"/>
                    <a:pt x="13572" y="21600"/>
                    <a:pt x="14394" y="21319"/>
                  </a:cubicBezTo>
                  <a:cubicBezTo>
                    <a:pt x="15216" y="21037"/>
                    <a:pt x="15450" y="20475"/>
                    <a:pt x="13572" y="19463"/>
                  </a:cubicBezTo>
                  <a:cubicBezTo>
                    <a:pt x="11694" y="18450"/>
                    <a:pt x="7703" y="16987"/>
                    <a:pt x="4885" y="16144"/>
                  </a:cubicBezTo>
                  <a:cubicBezTo>
                    <a:pt x="2068" y="15300"/>
                    <a:pt x="424" y="15075"/>
                    <a:pt x="72" y="14794"/>
                  </a:cubicBezTo>
                  <a:cubicBezTo>
                    <a:pt x="-280" y="14512"/>
                    <a:pt x="659" y="14175"/>
                    <a:pt x="2890" y="14063"/>
                  </a:cubicBezTo>
                  <a:cubicBezTo>
                    <a:pt x="5120" y="13950"/>
                    <a:pt x="8642" y="14063"/>
                    <a:pt x="11342" y="14512"/>
                  </a:cubicBezTo>
                  <a:cubicBezTo>
                    <a:pt x="14042" y="14962"/>
                    <a:pt x="15920" y="15750"/>
                    <a:pt x="17094" y="16481"/>
                  </a:cubicBezTo>
                  <a:cubicBezTo>
                    <a:pt x="18268" y="17212"/>
                    <a:pt x="18737" y="17888"/>
                    <a:pt x="18737" y="17719"/>
                  </a:cubicBezTo>
                  <a:cubicBezTo>
                    <a:pt x="18737" y="17550"/>
                    <a:pt x="18268" y="16538"/>
                    <a:pt x="18033" y="15356"/>
                  </a:cubicBezTo>
                  <a:cubicBezTo>
                    <a:pt x="17798" y="14175"/>
                    <a:pt x="17798" y="12825"/>
                    <a:pt x="17798" y="11869"/>
                  </a:cubicBezTo>
                  <a:cubicBezTo>
                    <a:pt x="17798" y="10912"/>
                    <a:pt x="17798" y="10350"/>
                    <a:pt x="18385" y="9956"/>
                  </a:cubicBezTo>
                  <a:cubicBezTo>
                    <a:pt x="18972" y="9563"/>
                    <a:pt x="20146" y="9337"/>
                    <a:pt x="21320" y="9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3702050" y="4251139"/>
              <a:ext cx="152400" cy="1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21600" y="823"/>
                  </a:moveTo>
                  <a:cubicBezTo>
                    <a:pt x="20100" y="206"/>
                    <a:pt x="18600" y="-411"/>
                    <a:pt x="16650" y="360"/>
                  </a:cubicBezTo>
                  <a:cubicBezTo>
                    <a:pt x="14700" y="1132"/>
                    <a:pt x="12300" y="3292"/>
                    <a:pt x="11100" y="5915"/>
                  </a:cubicBezTo>
                  <a:cubicBezTo>
                    <a:pt x="9900" y="8538"/>
                    <a:pt x="9900" y="11623"/>
                    <a:pt x="9900" y="13938"/>
                  </a:cubicBezTo>
                  <a:cubicBezTo>
                    <a:pt x="9900" y="16252"/>
                    <a:pt x="9900" y="17795"/>
                    <a:pt x="8250" y="18875"/>
                  </a:cubicBezTo>
                  <a:cubicBezTo>
                    <a:pt x="6600" y="19955"/>
                    <a:pt x="3300" y="20572"/>
                    <a:pt x="0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3882240" y="4021833"/>
              <a:ext cx="9921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9742" y="0"/>
                  </a:moveTo>
                  <a:cubicBezTo>
                    <a:pt x="15242" y="2472"/>
                    <a:pt x="10742" y="4943"/>
                    <a:pt x="7142" y="8006"/>
                  </a:cubicBezTo>
                  <a:cubicBezTo>
                    <a:pt x="3542" y="11069"/>
                    <a:pt x="842" y="14722"/>
                    <a:pt x="167" y="17033"/>
                  </a:cubicBezTo>
                  <a:cubicBezTo>
                    <a:pt x="-508" y="19343"/>
                    <a:pt x="842" y="20310"/>
                    <a:pt x="4667" y="20848"/>
                  </a:cubicBezTo>
                  <a:cubicBezTo>
                    <a:pt x="8492" y="21385"/>
                    <a:pt x="14792" y="21493"/>
                    <a:pt x="210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3790950" y="4276475"/>
              <a:ext cx="254000" cy="3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2160" y="21164"/>
                  </a:moveTo>
                  <a:cubicBezTo>
                    <a:pt x="1080" y="16844"/>
                    <a:pt x="0" y="12524"/>
                    <a:pt x="0" y="8924"/>
                  </a:cubicBezTo>
                  <a:cubicBezTo>
                    <a:pt x="0" y="5324"/>
                    <a:pt x="1080" y="2444"/>
                    <a:pt x="4140" y="1004"/>
                  </a:cubicBezTo>
                  <a:cubicBezTo>
                    <a:pt x="7200" y="-436"/>
                    <a:pt x="12240" y="-436"/>
                    <a:pt x="15480" y="1724"/>
                  </a:cubicBezTo>
                  <a:cubicBezTo>
                    <a:pt x="18720" y="3884"/>
                    <a:pt x="20160" y="8204"/>
                    <a:pt x="21600" y="12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2228850" y="4563700"/>
              <a:ext cx="1416050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9" y="19938"/>
                    <a:pt x="2518" y="18277"/>
                    <a:pt x="3778" y="16283"/>
                  </a:cubicBezTo>
                  <a:cubicBezTo>
                    <a:pt x="5037" y="14289"/>
                    <a:pt x="6296" y="11963"/>
                    <a:pt x="7604" y="9637"/>
                  </a:cubicBezTo>
                  <a:cubicBezTo>
                    <a:pt x="8911" y="7311"/>
                    <a:pt x="10267" y="4985"/>
                    <a:pt x="11623" y="3489"/>
                  </a:cubicBezTo>
                  <a:cubicBezTo>
                    <a:pt x="12979" y="1994"/>
                    <a:pt x="14335" y="1329"/>
                    <a:pt x="15659" y="831"/>
                  </a:cubicBezTo>
                  <a:cubicBezTo>
                    <a:pt x="16983" y="332"/>
                    <a:pt x="18274" y="0"/>
                    <a:pt x="19259" y="0"/>
                  </a:cubicBezTo>
                  <a:cubicBezTo>
                    <a:pt x="20244" y="0"/>
                    <a:pt x="20922" y="332"/>
                    <a:pt x="21600" y="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2444750" y="4631433"/>
              <a:ext cx="8128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029"/>
                    <a:pt x="3600" y="16457"/>
                    <a:pt x="5541" y="13886"/>
                  </a:cubicBezTo>
                  <a:cubicBezTo>
                    <a:pt x="7481" y="11314"/>
                    <a:pt x="9563" y="8743"/>
                    <a:pt x="11812" y="6557"/>
                  </a:cubicBezTo>
                  <a:cubicBezTo>
                    <a:pt x="14063" y="4371"/>
                    <a:pt x="16481" y="2571"/>
                    <a:pt x="18141" y="1543"/>
                  </a:cubicBezTo>
                  <a:cubicBezTo>
                    <a:pt x="19800" y="514"/>
                    <a:pt x="20700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392766" y="5139433"/>
              <a:ext cx="35232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1800" y="21600"/>
                  </a:moveTo>
                  <a:cubicBezTo>
                    <a:pt x="900" y="21600"/>
                    <a:pt x="0" y="21600"/>
                    <a:pt x="0" y="21600"/>
                  </a:cubicBezTo>
                  <a:cubicBezTo>
                    <a:pt x="0" y="21600"/>
                    <a:pt x="900" y="21600"/>
                    <a:pt x="3793" y="20400"/>
                  </a:cubicBezTo>
                  <a:cubicBezTo>
                    <a:pt x="6686" y="19200"/>
                    <a:pt x="11571" y="16800"/>
                    <a:pt x="14400" y="15600"/>
                  </a:cubicBezTo>
                  <a:cubicBezTo>
                    <a:pt x="17229" y="14400"/>
                    <a:pt x="18000" y="14400"/>
                    <a:pt x="18964" y="13600"/>
                  </a:cubicBezTo>
                  <a:cubicBezTo>
                    <a:pt x="19929" y="12800"/>
                    <a:pt x="21086" y="11200"/>
                    <a:pt x="21343" y="8800"/>
                  </a:cubicBezTo>
                  <a:cubicBezTo>
                    <a:pt x="21600" y="6400"/>
                    <a:pt x="20957" y="3200"/>
                    <a:pt x="203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665509" y="5111574"/>
              <a:ext cx="107220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355" fill="norm" stroke="1" extrusionOk="0">
                  <a:moveTo>
                    <a:pt x="9258" y="2966"/>
                  </a:moveTo>
                  <a:cubicBezTo>
                    <a:pt x="5258" y="1798"/>
                    <a:pt x="1258" y="631"/>
                    <a:pt x="258" y="193"/>
                  </a:cubicBezTo>
                  <a:cubicBezTo>
                    <a:pt x="-742" y="-245"/>
                    <a:pt x="1258" y="47"/>
                    <a:pt x="4658" y="1214"/>
                  </a:cubicBezTo>
                  <a:cubicBezTo>
                    <a:pt x="8058" y="2382"/>
                    <a:pt x="12858" y="4425"/>
                    <a:pt x="16058" y="6760"/>
                  </a:cubicBezTo>
                  <a:cubicBezTo>
                    <a:pt x="19258" y="9096"/>
                    <a:pt x="20858" y="11723"/>
                    <a:pt x="20058" y="14058"/>
                  </a:cubicBezTo>
                  <a:cubicBezTo>
                    <a:pt x="19258" y="16393"/>
                    <a:pt x="16058" y="18436"/>
                    <a:pt x="13258" y="19604"/>
                  </a:cubicBezTo>
                  <a:cubicBezTo>
                    <a:pt x="10458" y="20771"/>
                    <a:pt x="8058" y="21063"/>
                    <a:pt x="5658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2139950" y="5149205"/>
              <a:ext cx="160448" cy="54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49" fill="norm" stroke="1" extrusionOk="0">
                  <a:moveTo>
                    <a:pt x="0" y="6097"/>
                  </a:moveTo>
                  <a:cubicBezTo>
                    <a:pt x="0" y="5681"/>
                    <a:pt x="0" y="5266"/>
                    <a:pt x="281" y="5266"/>
                  </a:cubicBezTo>
                  <a:cubicBezTo>
                    <a:pt x="561" y="5266"/>
                    <a:pt x="1122" y="5681"/>
                    <a:pt x="2104" y="7094"/>
                  </a:cubicBezTo>
                  <a:cubicBezTo>
                    <a:pt x="3086" y="8506"/>
                    <a:pt x="4488" y="10915"/>
                    <a:pt x="5470" y="13324"/>
                  </a:cubicBezTo>
                  <a:cubicBezTo>
                    <a:pt x="6452" y="15734"/>
                    <a:pt x="7013" y="18143"/>
                    <a:pt x="7434" y="19597"/>
                  </a:cubicBezTo>
                  <a:cubicBezTo>
                    <a:pt x="7855" y="21051"/>
                    <a:pt x="8135" y="21549"/>
                    <a:pt x="8275" y="21549"/>
                  </a:cubicBezTo>
                  <a:cubicBezTo>
                    <a:pt x="8416" y="21549"/>
                    <a:pt x="8416" y="21051"/>
                    <a:pt x="7855" y="19514"/>
                  </a:cubicBezTo>
                  <a:cubicBezTo>
                    <a:pt x="7294" y="17977"/>
                    <a:pt x="6171" y="15401"/>
                    <a:pt x="5190" y="12701"/>
                  </a:cubicBezTo>
                  <a:cubicBezTo>
                    <a:pt x="4208" y="10001"/>
                    <a:pt x="3366" y="7177"/>
                    <a:pt x="3647" y="5224"/>
                  </a:cubicBezTo>
                  <a:cubicBezTo>
                    <a:pt x="3927" y="3272"/>
                    <a:pt x="5330" y="2192"/>
                    <a:pt x="6452" y="1486"/>
                  </a:cubicBezTo>
                  <a:cubicBezTo>
                    <a:pt x="7574" y="780"/>
                    <a:pt x="8416" y="447"/>
                    <a:pt x="9538" y="240"/>
                  </a:cubicBezTo>
                  <a:cubicBezTo>
                    <a:pt x="10660" y="32"/>
                    <a:pt x="12062" y="-51"/>
                    <a:pt x="13325" y="32"/>
                  </a:cubicBezTo>
                  <a:cubicBezTo>
                    <a:pt x="14587" y="115"/>
                    <a:pt x="15709" y="364"/>
                    <a:pt x="17252" y="1154"/>
                  </a:cubicBezTo>
                  <a:cubicBezTo>
                    <a:pt x="18795" y="1943"/>
                    <a:pt x="20758" y="3272"/>
                    <a:pt x="21179" y="4435"/>
                  </a:cubicBezTo>
                  <a:cubicBezTo>
                    <a:pt x="21600" y="5598"/>
                    <a:pt x="20478" y="6595"/>
                    <a:pt x="17252" y="7301"/>
                  </a:cubicBezTo>
                  <a:cubicBezTo>
                    <a:pt x="14026" y="8007"/>
                    <a:pt x="8696" y="8423"/>
                    <a:pt x="5610" y="8464"/>
                  </a:cubicBezTo>
                  <a:cubicBezTo>
                    <a:pt x="2525" y="8506"/>
                    <a:pt x="1683" y="8174"/>
                    <a:pt x="842" y="7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2749550" y="5196583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2738966" y="5098069"/>
              <a:ext cx="29634" cy="4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21600" y="21170"/>
                  </a:moveTo>
                  <a:cubicBezTo>
                    <a:pt x="18514" y="16474"/>
                    <a:pt x="15429" y="11779"/>
                    <a:pt x="10800" y="7553"/>
                  </a:cubicBezTo>
                  <a:cubicBezTo>
                    <a:pt x="6171" y="3327"/>
                    <a:pt x="0" y="-430"/>
                    <a:pt x="0" y="40"/>
                  </a:cubicBezTo>
                  <a:cubicBezTo>
                    <a:pt x="0" y="509"/>
                    <a:pt x="6171" y="5205"/>
                    <a:pt x="12343" y="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2827032" y="5141550"/>
              <a:ext cx="76432" cy="15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470" fill="norm" stroke="1" extrusionOk="0">
                  <a:moveTo>
                    <a:pt x="15002" y="2335"/>
                  </a:moveTo>
                  <a:cubicBezTo>
                    <a:pt x="13297" y="1168"/>
                    <a:pt x="11592" y="0"/>
                    <a:pt x="9034" y="0"/>
                  </a:cubicBezTo>
                  <a:cubicBezTo>
                    <a:pt x="6476" y="0"/>
                    <a:pt x="3066" y="1168"/>
                    <a:pt x="1360" y="2481"/>
                  </a:cubicBezTo>
                  <a:cubicBezTo>
                    <a:pt x="-345" y="3795"/>
                    <a:pt x="-345" y="5254"/>
                    <a:pt x="792" y="6422"/>
                  </a:cubicBezTo>
                  <a:cubicBezTo>
                    <a:pt x="1929" y="7589"/>
                    <a:pt x="4202" y="8465"/>
                    <a:pt x="7613" y="9778"/>
                  </a:cubicBezTo>
                  <a:cubicBezTo>
                    <a:pt x="11023" y="11092"/>
                    <a:pt x="15571" y="12843"/>
                    <a:pt x="18129" y="14449"/>
                  </a:cubicBezTo>
                  <a:cubicBezTo>
                    <a:pt x="20687" y="16054"/>
                    <a:pt x="21255" y="17514"/>
                    <a:pt x="19550" y="18827"/>
                  </a:cubicBezTo>
                  <a:cubicBezTo>
                    <a:pt x="17844" y="20141"/>
                    <a:pt x="13866" y="21308"/>
                    <a:pt x="10739" y="21454"/>
                  </a:cubicBezTo>
                  <a:cubicBezTo>
                    <a:pt x="7613" y="21600"/>
                    <a:pt x="5339" y="20724"/>
                    <a:pt x="3066" y="19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3116858" y="5144718"/>
              <a:ext cx="216892" cy="14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818" fill="norm" stroke="1" extrusionOk="0">
                  <a:moveTo>
                    <a:pt x="14428" y="10488"/>
                  </a:moveTo>
                  <a:cubicBezTo>
                    <a:pt x="13390" y="7357"/>
                    <a:pt x="12351" y="4227"/>
                    <a:pt x="10897" y="2192"/>
                  </a:cubicBezTo>
                  <a:cubicBezTo>
                    <a:pt x="9444" y="157"/>
                    <a:pt x="7574" y="-782"/>
                    <a:pt x="5705" y="783"/>
                  </a:cubicBezTo>
                  <a:cubicBezTo>
                    <a:pt x="3836" y="2348"/>
                    <a:pt x="1967" y="6418"/>
                    <a:pt x="928" y="9235"/>
                  </a:cubicBezTo>
                  <a:cubicBezTo>
                    <a:pt x="-110" y="12053"/>
                    <a:pt x="-318" y="13618"/>
                    <a:pt x="513" y="15183"/>
                  </a:cubicBezTo>
                  <a:cubicBezTo>
                    <a:pt x="1344" y="16748"/>
                    <a:pt x="3213" y="18314"/>
                    <a:pt x="5497" y="17375"/>
                  </a:cubicBezTo>
                  <a:cubicBezTo>
                    <a:pt x="7782" y="16435"/>
                    <a:pt x="10482" y="12992"/>
                    <a:pt x="12040" y="10331"/>
                  </a:cubicBezTo>
                  <a:cubicBezTo>
                    <a:pt x="13597" y="7670"/>
                    <a:pt x="14013" y="5792"/>
                    <a:pt x="14220" y="5635"/>
                  </a:cubicBezTo>
                  <a:cubicBezTo>
                    <a:pt x="14428" y="5479"/>
                    <a:pt x="14428" y="7044"/>
                    <a:pt x="15570" y="9861"/>
                  </a:cubicBezTo>
                  <a:cubicBezTo>
                    <a:pt x="16713" y="12679"/>
                    <a:pt x="18997" y="16748"/>
                    <a:pt x="21282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3598583" y="5120108"/>
              <a:ext cx="141568" cy="17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113" fill="norm" stroke="1" extrusionOk="0">
                  <a:moveTo>
                    <a:pt x="19998" y="3937"/>
                  </a:moveTo>
                  <a:cubicBezTo>
                    <a:pt x="19372" y="2636"/>
                    <a:pt x="18746" y="1335"/>
                    <a:pt x="17337" y="554"/>
                  </a:cubicBezTo>
                  <a:cubicBezTo>
                    <a:pt x="15928" y="-227"/>
                    <a:pt x="13737" y="-487"/>
                    <a:pt x="10607" y="1855"/>
                  </a:cubicBezTo>
                  <a:cubicBezTo>
                    <a:pt x="7476" y="4197"/>
                    <a:pt x="3407" y="9142"/>
                    <a:pt x="1372" y="12395"/>
                  </a:cubicBezTo>
                  <a:cubicBezTo>
                    <a:pt x="-663" y="15648"/>
                    <a:pt x="-663" y="17209"/>
                    <a:pt x="2937" y="18380"/>
                  </a:cubicBezTo>
                  <a:cubicBezTo>
                    <a:pt x="6537" y="19552"/>
                    <a:pt x="13737" y="20332"/>
                    <a:pt x="20937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3734770" y="5181041"/>
              <a:ext cx="124610" cy="11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0769" fill="norm" stroke="1" extrusionOk="0">
                  <a:moveTo>
                    <a:pt x="16563" y="1706"/>
                  </a:moveTo>
                  <a:cubicBezTo>
                    <a:pt x="13079" y="1313"/>
                    <a:pt x="9595" y="920"/>
                    <a:pt x="6634" y="2098"/>
                  </a:cubicBezTo>
                  <a:cubicBezTo>
                    <a:pt x="3673" y="3277"/>
                    <a:pt x="1234" y="6026"/>
                    <a:pt x="363" y="9364"/>
                  </a:cubicBezTo>
                  <a:cubicBezTo>
                    <a:pt x="-508" y="12702"/>
                    <a:pt x="189" y="16629"/>
                    <a:pt x="2453" y="18789"/>
                  </a:cubicBezTo>
                  <a:cubicBezTo>
                    <a:pt x="4718" y="20949"/>
                    <a:pt x="8550" y="21342"/>
                    <a:pt x="12034" y="19967"/>
                  </a:cubicBezTo>
                  <a:cubicBezTo>
                    <a:pt x="15518" y="18593"/>
                    <a:pt x="18653" y="15451"/>
                    <a:pt x="19873" y="11917"/>
                  </a:cubicBezTo>
                  <a:cubicBezTo>
                    <a:pt x="21092" y="8382"/>
                    <a:pt x="20395" y="4455"/>
                    <a:pt x="19176" y="2295"/>
                  </a:cubicBezTo>
                  <a:cubicBezTo>
                    <a:pt x="17957" y="135"/>
                    <a:pt x="16215" y="-258"/>
                    <a:pt x="14821" y="135"/>
                  </a:cubicBezTo>
                  <a:cubicBezTo>
                    <a:pt x="13427" y="527"/>
                    <a:pt x="12382" y="1706"/>
                    <a:pt x="11337" y="2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3879850" y="5161569"/>
              <a:ext cx="133350" cy="10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4554"/>
                  </a:moveTo>
                  <a:cubicBezTo>
                    <a:pt x="1371" y="3258"/>
                    <a:pt x="2743" y="1962"/>
                    <a:pt x="3429" y="2394"/>
                  </a:cubicBezTo>
                  <a:cubicBezTo>
                    <a:pt x="4114" y="2826"/>
                    <a:pt x="4114" y="4986"/>
                    <a:pt x="4114" y="7578"/>
                  </a:cubicBezTo>
                  <a:cubicBezTo>
                    <a:pt x="4114" y="10170"/>
                    <a:pt x="4114" y="13194"/>
                    <a:pt x="3429" y="15786"/>
                  </a:cubicBezTo>
                  <a:cubicBezTo>
                    <a:pt x="2743" y="18378"/>
                    <a:pt x="1371" y="20538"/>
                    <a:pt x="857" y="20322"/>
                  </a:cubicBezTo>
                  <a:cubicBezTo>
                    <a:pt x="343" y="20106"/>
                    <a:pt x="686" y="17514"/>
                    <a:pt x="1714" y="14274"/>
                  </a:cubicBezTo>
                  <a:cubicBezTo>
                    <a:pt x="2743" y="11034"/>
                    <a:pt x="4457" y="7146"/>
                    <a:pt x="6343" y="4338"/>
                  </a:cubicBezTo>
                  <a:cubicBezTo>
                    <a:pt x="8229" y="1530"/>
                    <a:pt x="10286" y="-198"/>
                    <a:pt x="11829" y="18"/>
                  </a:cubicBezTo>
                  <a:cubicBezTo>
                    <a:pt x="13371" y="234"/>
                    <a:pt x="14400" y="2394"/>
                    <a:pt x="15086" y="4554"/>
                  </a:cubicBezTo>
                  <a:cubicBezTo>
                    <a:pt x="15771" y="6714"/>
                    <a:pt x="16114" y="8874"/>
                    <a:pt x="17143" y="11682"/>
                  </a:cubicBezTo>
                  <a:cubicBezTo>
                    <a:pt x="18171" y="14490"/>
                    <a:pt x="19886" y="17946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4051300" y="5096309"/>
              <a:ext cx="82550" cy="19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21600" y="6192"/>
                  </a:moveTo>
                  <a:cubicBezTo>
                    <a:pt x="21600" y="4783"/>
                    <a:pt x="21600" y="3375"/>
                    <a:pt x="20492" y="2318"/>
                  </a:cubicBezTo>
                  <a:cubicBezTo>
                    <a:pt x="19385" y="1262"/>
                    <a:pt x="17169" y="557"/>
                    <a:pt x="14677" y="205"/>
                  </a:cubicBezTo>
                  <a:cubicBezTo>
                    <a:pt x="12185" y="-147"/>
                    <a:pt x="9415" y="-147"/>
                    <a:pt x="7200" y="1027"/>
                  </a:cubicBezTo>
                  <a:cubicBezTo>
                    <a:pt x="4985" y="2201"/>
                    <a:pt x="3323" y="4549"/>
                    <a:pt x="5262" y="7249"/>
                  </a:cubicBezTo>
                  <a:cubicBezTo>
                    <a:pt x="7200" y="9949"/>
                    <a:pt x="12738" y="13001"/>
                    <a:pt x="15508" y="15114"/>
                  </a:cubicBezTo>
                  <a:cubicBezTo>
                    <a:pt x="18277" y="17227"/>
                    <a:pt x="18277" y="18401"/>
                    <a:pt x="16892" y="19340"/>
                  </a:cubicBezTo>
                  <a:cubicBezTo>
                    <a:pt x="15508" y="20279"/>
                    <a:pt x="12738" y="20983"/>
                    <a:pt x="9969" y="21218"/>
                  </a:cubicBezTo>
                  <a:cubicBezTo>
                    <a:pt x="7200" y="21453"/>
                    <a:pt x="4431" y="21218"/>
                    <a:pt x="2769" y="20396"/>
                  </a:cubicBezTo>
                  <a:cubicBezTo>
                    <a:pt x="1108" y="19575"/>
                    <a:pt x="554" y="18166"/>
                    <a:pt x="0" y="16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4206786" y="4923533"/>
              <a:ext cx="358865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73" fill="norm" stroke="1" extrusionOk="0">
                  <a:moveTo>
                    <a:pt x="4008" y="0"/>
                  </a:moveTo>
                  <a:cubicBezTo>
                    <a:pt x="3246" y="3685"/>
                    <a:pt x="2483" y="7369"/>
                    <a:pt x="1975" y="10482"/>
                  </a:cubicBezTo>
                  <a:cubicBezTo>
                    <a:pt x="1467" y="13595"/>
                    <a:pt x="1213" y="16136"/>
                    <a:pt x="1403" y="17852"/>
                  </a:cubicBezTo>
                  <a:cubicBezTo>
                    <a:pt x="1594" y="19567"/>
                    <a:pt x="2229" y="20456"/>
                    <a:pt x="2864" y="20965"/>
                  </a:cubicBezTo>
                  <a:cubicBezTo>
                    <a:pt x="3500" y="21473"/>
                    <a:pt x="4135" y="21600"/>
                    <a:pt x="4516" y="21346"/>
                  </a:cubicBezTo>
                  <a:cubicBezTo>
                    <a:pt x="4897" y="21092"/>
                    <a:pt x="5024" y="20456"/>
                    <a:pt x="4453" y="19376"/>
                  </a:cubicBezTo>
                  <a:cubicBezTo>
                    <a:pt x="3881" y="18296"/>
                    <a:pt x="2610" y="16772"/>
                    <a:pt x="1657" y="15882"/>
                  </a:cubicBezTo>
                  <a:cubicBezTo>
                    <a:pt x="704" y="14993"/>
                    <a:pt x="69" y="14739"/>
                    <a:pt x="6" y="14294"/>
                  </a:cubicBezTo>
                  <a:cubicBezTo>
                    <a:pt x="-58" y="13849"/>
                    <a:pt x="450" y="13214"/>
                    <a:pt x="1403" y="12896"/>
                  </a:cubicBezTo>
                  <a:cubicBezTo>
                    <a:pt x="2356" y="12579"/>
                    <a:pt x="3754" y="12579"/>
                    <a:pt x="4897" y="12579"/>
                  </a:cubicBezTo>
                  <a:cubicBezTo>
                    <a:pt x="6041" y="12579"/>
                    <a:pt x="6930" y="12579"/>
                    <a:pt x="7820" y="12452"/>
                  </a:cubicBezTo>
                  <a:cubicBezTo>
                    <a:pt x="8709" y="12325"/>
                    <a:pt x="9598" y="12071"/>
                    <a:pt x="9726" y="12071"/>
                  </a:cubicBezTo>
                  <a:cubicBezTo>
                    <a:pt x="9853" y="12071"/>
                    <a:pt x="9217" y="12325"/>
                    <a:pt x="8391" y="12896"/>
                  </a:cubicBezTo>
                  <a:cubicBezTo>
                    <a:pt x="7566" y="13468"/>
                    <a:pt x="6549" y="14358"/>
                    <a:pt x="5914" y="15120"/>
                  </a:cubicBezTo>
                  <a:cubicBezTo>
                    <a:pt x="5278" y="15882"/>
                    <a:pt x="5024" y="16518"/>
                    <a:pt x="5215" y="16772"/>
                  </a:cubicBezTo>
                  <a:cubicBezTo>
                    <a:pt x="5406" y="17026"/>
                    <a:pt x="6041" y="16899"/>
                    <a:pt x="6613" y="16645"/>
                  </a:cubicBezTo>
                  <a:cubicBezTo>
                    <a:pt x="7184" y="16391"/>
                    <a:pt x="7693" y="16009"/>
                    <a:pt x="8264" y="15438"/>
                  </a:cubicBezTo>
                  <a:cubicBezTo>
                    <a:pt x="8836" y="14866"/>
                    <a:pt x="9471" y="14104"/>
                    <a:pt x="9789" y="14040"/>
                  </a:cubicBezTo>
                  <a:cubicBezTo>
                    <a:pt x="10107" y="13976"/>
                    <a:pt x="10107" y="14612"/>
                    <a:pt x="10107" y="15247"/>
                  </a:cubicBezTo>
                  <a:cubicBezTo>
                    <a:pt x="10107" y="15882"/>
                    <a:pt x="10107" y="16518"/>
                    <a:pt x="10424" y="16962"/>
                  </a:cubicBezTo>
                  <a:cubicBezTo>
                    <a:pt x="10742" y="17407"/>
                    <a:pt x="11377" y="17661"/>
                    <a:pt x="11949" y="17598"/>
                  </a:cubicBezTo>
                  <a:cubicBezTo>
                    <a:pt x="12521" y="17534"/>
                    <a:pt x="13029" y="17153"/>
                    <a:pt x="13410" y="16645"/>
                  </a:cubicBezTo>
                  <a:cubicBezTo>
                    <a:pt x="13791" y="16136"/>
                    <a:pt x="14046" y="15501"/>
                    <a:pt x="14173" y="15628"/>
                  </a:cubicBezTo>
                  <a:cubicBezTo>
                    <a:pt x="14300" y="15755"/>
                    <a:pt x="14300" y="16645"/>
                    <a:pt x="14490" y="16772"/>
                  </a:cubicBezTo>
                  <a:cubicBezTo>
                    <a:pt x="14681" y="16899"/>
                    <a:pt x="15062" y="16264"/>
                    <a:pt x="15634" y="15438"/>
                  </a:cubicBezTo>
                  <a:cubicBezTo>
                    <a:pt x="16206" y="14612"/>
                    <a:pt x="16968" y="13595"/>
                    <a:pt x="17603" y="12833"/>
                  </a:cubicBezTo>
                  <a:cubicBezTo>
                    <a:pt x="18238" y="12071"/>
                    <a:pt x="18747" y="11562"/>
                    <a:pt x="19318" y="11245"/>
                  </a:cubicBezTo>
                  <a:cubicBezTo>
                    <a:pt x="19890" y="10927"/>
                    <a:pt x="20526" y="10800"/>
                    <a:pt x="20843" y="11372"/>
                  </a:cubicBezTo>
                  <a:cubicBezTo>
                    <a:pt x="21161" y="11944"/>
                    <a:pt x="21161" y="13214"/>
                    <a:pt x="21224" y="14167"/>
                  </a:cubicBezTo>
                  <a:cubicBezTo>
                    <a:pt x="21288" y="15120"/>
                    <a:pt x="21415" y="15755"/>
                    <a:pt x="21542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4649379" y="4860033"/>
              <a:ext cx="75021" cy="41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90" fill="norm" stroke="1" extrusionOk="0">
                  <a:moveTo>
                    <a:pt x="21266" y="0"/>
                  </a:moveTo>
                  <a:cubicBezTo>
                    <a:pt x="16466" y="3637"/>
                    <a:pt x="11666" y="7273"/>
                    <a:pt x="8066" y="10469"/>
                  </a:cubicBezTo>
                  <a:cubicBezTo>
                    <a:pt x="4466" y="13665"/>
                    <a:pt x="2066" y="16420"/>
                    <a:pt x="866" y="18129"/>
                  </a:cubicBezTo>
                  <a:cubicBezTo>
                    <a:pt x="-334" y="19837"/>
                    <a:pt x="-334" y="20498"/>
                    <a:pt x="1166" y="20939"/>
                  </a:cubicBezTo>
                  <a:cubicBezTo>
                    <a:pt x="2666" y="21380"/>
                    <a:pt x="5666" y="21600"/>
                    <a:pt x="7766" y="21435"/>
                  </a:cubicBezTo>
                  <a:cubicBezTo>
                    <a:pt x="9866" y="21269"/>
                    <a:pt x="11066" y="20718"/>
                    <a:pt x="11666" y="20167"/>
                  </a:cubicBezTo>
                  <a:cubicBezTo>
                    <a:pt x="12266" y="19616"/>
                    <a:pt x="12266" y="19065"/>
                    <a:pt x="1226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4601304" y="5069583"/>
              <a:ext cx="14214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273" y="21600"/>
                  </a:moveTo>
                  <a:cubicBezTo>
                    <a:pt x="1003" y="18000"/>
                    <a:pt x="-268" y="14400"/>
                    <a:pt x="50" y="11400"/>
                  </a:cubicBezTo>
                  <a:cubicBezTo>
                    <a:pt x="367" y="8400"/>
                    <a:pt x="2273" y="6000"/>
                    <a:pt x="6085" y="4200"/>
                  </a:cubicBezTo>
                  <a:cubicBezTo>
                    <a:pt x="9897" y="2400"/>
                    <a:pt x="15614" y="1200"/>
                    <a:pt x="21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6798733" y="4341049"/>
              <a:ext cx="208139" cy="40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36" fill="norm" stroke="1" extrusionOk="0">
                  <a:moveTo>
                    <a:pt x="6109" y="6193"/>
                  </a:moveTo>
                  <a:cubicBezTo>
                    <a:pt x="5455" y="7184"/>
                    <a:pt x="4800" y="8176"/>
                    <a:pt x="4036" y="10325"/>
                  </a:cubicBezTo>
                  <a:cubicBezTo>
                    <a:pt x="3273" y="12474"/>
                    <a:pt x="2400" y="15780"/>
                    <a:pt x="1964" y="17929"/>
                  </a:cubicBezTo>
                  <a:cubicBezTo>
                    <a:pt x="1527" y="20078"/>
                    <a:pt x="1527" y="21070"/>
                    <a:pt x="1527" y="21291"/>
                  </a:cubicBezTo>
                  <a:cubicBezTo>
                    <a:pt x="1527" y="21511"/>
                    <a:pt x="1527" y="20960"/>
                    <a:pt x="1527" y="19087"/>
                  </a:cubicBezTo>
                  <a:cubicBezTo>
                    <a:pt x="1527" y="17213"/>
                    <a:pt x="1527" y="14017"/>
                    <a:pt x="1964" y="11207"/>
                  </a:cubicBezTo>
                  <a:cubicBezTo>
                    <a:pt x="2400" y="8397"/>
                    <a:pt x="3273" y="5972"/>
                    <a:pt x="4036" y="4264"/>
                  </a:cubicBezTo>
                  <a:cubicBezTo>
                    <a:pt x="4800" y="2556"/>
                    <a:pt x="5455" y="1564"/>
                    <a:pt x="6218" y="903"/>
                  </a:cubicBezTo>
                  <a:cubicBezTo>
                    <a:pt x="6982" y="242"/>
                    <a:pt x="7855" y="-89"/>
                    <a:pt x="8509" y="21"/>
                  </a:cubicBezTo>
                  <a:cubicBezTo>
                    <a:pt x="9164" y="131"/>
                    <a:pt x="9600" y="682"/>
                    <a:pt x="10145" y="2280"/>
                  </a:cubicBezTo>
                  <a:cubicBezTo>
                    <a:pt x="10691" y="3878"/>
                    <a:pt x="11345" y="6523"/>
                    <a:pt x="11455" y="8121"/>
                  </a:cubicBezTo>
                  <a:cubicBezTo>
                    <a:pt x="11564" y="9719"/>
                    <a:pt x="11127" y="10270"/>
                    <a:pt x="10582" y="10821"/>
                  </a:cubicBezTo>
                  <a:cubicBezTo>
                    <a:pt x="10036" y="11372"/>
                    <a:pt x="9382" y="11923"/>
                    <a:pt x="9709" y="12199"/>
                  </a:cubicBezTo>
                  <a:cubicBezTo>
                    <a:pt x="10036" y="12474"/>
                    <a:pt x="11345" y="12474"/>
                    <a:pt x="13200" y="12915"/>
                  </a:cubicBezTo>
                  <a:cubicBezTo>
                    <a:pt x="15055" y="13356"/>
                    <a:pt x="17455" y="14238"/>
                    <a:pt x="18982" y="14899"/>
                  </a:cubicBezTo>
                  <a:cubicBezTo>
                    <a:pt x="20509" y="15560"/>
                    <a:pt x="21164" y="16001"/>
                    <a:pt x="21382" y="16497"/>
                  </a:cubicBezTo>
                  <a:cubicBezTo>
                    <a:pt x="21600" y="16993"/>
                    <a:pt x="21382" y="17544"/>
                    <a:pt x="19964" y="18040"/>
                  </a:cubicBezTo>
                  <a:cubicBezTo>
                    <a:pt x="18545" y="18535"/>
                    <a:pt x="15927" y="18976"/>
                    <a:pt x="12764" y="19197"/>
                  </a:cubicBezTo>
                  <a:cubicBezTo>
                    <a:pt x="9600" y="19417"/>
                    <a:pt x="5891" y="19417"/>
                    <a:pt x="3491" y="19362"/>
                  </a:cubicBezTo>
                  <a:cubicBezTo>
                    <a:pt x="1091" y="19307"/>
                    <a:pt x="0" y="19197"/>
                    <a:pt x="0" y="19142"/>
                  </a:cubicBezTo>
                  <a:cubicBezTo>
                    <a:pt x="0" y="19087"/>
                    <a:pt x="1091" y="19087"/>
                    <a:pt x="3273" y="18976"/>
                  </a:cubicBezTo>
                  <a:cubicBezTo>
                    <a:pt x="5455" y="18866"/>
                    <a:pt x="8727" y="18646"/>
                    <a:pt x="12000" y="18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6990433" y="4557705"/>
              <a:ext cx="336997" cy="27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078" fill="norm" stroke="1" extrusionOk="0">
                  <a:moveTo>
                    <a:pt x="4083" y="7722"/>
                  </a:moveTo>
                  <a:cubicBezTo>
                    <a:pt x="5425" y="6403"/>
                    <a:pt x="6766" y="5084"/>
                    <a:pt x="7437" y="3848"/>
                  </a:cubicBezTo>
                  <a:cubicBezTo>
                    <a:pt x="8108" y="2611"/>
                    <a:pt x="8108" y="1457"/>
                    <a:pt x="7437" y="715"/>
                  </a:cubicBezTo>
                  <a:cubicBezTo>
                    <a:pt x="6766" y="-27"/>
                    <a:pt x="5425" y="-357"/>
                    <a:pt x="4083" y="550"/>
                  </a:cubicBezTo>
                  <a:cubicBezTo>
                    <a:pt x="2742" y="1457"/>
                    <a:pt x="1400" y="3600"/>
                    <a:pt x="662" y="5332"/>
                  </a:cubicBezTo>
                  <a:cubicBezTo>
                    <a:pt x="-76" y="7063"/>
                    <a:pt x="-210" y="8382"/>
                    <a:pt x="327" y="9041"/>
                  </a:cubicBezTo>
                  <a:cubicBezTo>
                    <a:pt x="863" y="9701"/>
                    <a:pt x="2071" y="9701"/>
                    <a:pt x="3211" y="9206"/>
                  </a:cubicBezTo>
                  <a:cubicBezTo>
                    <a:pt x="4351" y="8712"/>
                    <a:pt x="5425" y="7722"/>
                    <a:pt x="6163" y="6568"/>
                  </a:cubicBezTo>
                  <a:cubicBezTo>
                    <a:pt x="6901" y="5414"/>
                    <a:pt x="7303" y="4095"/>
                    <a:pt x="7303" y="3930"/>
                  </a:cubicBezTo>
                  <a:cubicBezTo>
                    <a:pt x="7303" y="3765"/>
                    <a:pt x="6901" y="4754"/>
                    <a:pt x="6699" y="5661"/>
                  </a:cubicBezTo>
                  <a:cubicBezTo>
                    <a:pt x="6498" y="6568"/>
                    <a:pt x="6498" y="7393"/>
                    <a:pt x="6833" y="7970"/>
                  </a:cubicBezTo>
                  <a:cubicBezTo>
                    <a:pt x="7169" y="8547"/>
                    <a:pt x="7840" y="8877"/>
                    <a:pt x="9047" y="8547"/>
                  </a:cubicBezTo>
                  <a:cubicBezTo>
                    <a:pt x="10255" y="8217"/>
                    <a:pt x="11999" y="7228"/>
                    <a:pt x="13206" y="6733"/>
                  </a:cubicBezTo>
                  <a:cubicBezTo>
                    <a:pt x="14414" y="6238"/>
                    <a:pt x="15084" y="6238"/>
                    <a:pt x="15688" y="5991"/>
                  </a:cubicBezTo>
                  <a:cubicBezTo>
                    <a:pt x="16292" y="5744"/>
                    <a:pt x="16829" y="5249"/>
                    <a:pt x="17298" y="4672"/>
                  </a:cubicBezTo>
                  <a:cubicBezTo>
                    <a:pt x="17768" y="4095"/>
                    <a:pt x="18170" y="3435"/>
                    <a:pt x="18573" y="2776"/>
                  </a:cubicBezTo>
                  <a:cubicBezTo>
                    <a:pt x="18975" y="2116"/>
                    <a:pt x="19378" y="1457"/>
                    <a:pt x="19579" y="1704"/>
                  </a:cubicBezTo>
                  <a:cubicBezTo>
                    <a:pt x="19780" y="1951"/>
                    <a:pt x="19780" y="3106"/>
                    <a:pt x="20048" y="5414"/>
                  </a:cubicBezTo>
                  <a:cubicBezTo>
                    <a:pt x="20317" y="7722"/>
                    <a:pt x="20853" y="11185"/>
                    <a:pt x="21122" y="13493"/>
                  </a:cubicBezTo>
                  <a:cubicBezTo>
                    <a:pt x="21390" y="15802"/>
                    <a:pt x="21390" y="16956"/>
                    <a:pt x="21323" y="17945"/>
                  </a:cubicBezTo>
                  <a:cubicBezTo>
                    <a:pt x="21256" y="18935"/>
                    <a:pt x="21122" y="19759"/>
                    <a:pt x="20652" y="20336"/>
                  </a:cubicBezTo>
                  <a:cubicBezTo>
                    <a:pt x="20183" y="20913"/>
                    <a:pt x="19378" y="21243"/>
                    <a:pt x="18304" y="20996"/>
                  </a:cubicBezTo>
                  <a:cubicBezTo>
                    <a:pt x="17231" y="20748"/>
                    <a:pt x="15889" y="19924"/>
                    <a:pt x="15554" y="18358"/>
                  </a:cubicBezTo>
                  <a:cubicBezTo>
                    <a:pt x="15219" y="16791"/>
                    <a:pt x="15889" y="14483"/>
                    <a:pt x="16560" y="12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7359649" y="461238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7131049" y="4564670"/>
              <a:ext cx="76201" cy="12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3859"/>
                  </a:moveTo>
                  <a:cubicBezTo>
                    <a:pt x="600" y="2029"/>
                    <a:pt x="1200" y="198"/>
                    <a:pt x="2700" y="15"/>
                  </a:cubicBezTo>
                  <a:cubicBezTo>
                    <a:pt x="4200" y="-168"/>
                    <a:pt x="6600" y="1296"/>
                    <a:pt x="8700" y="4225"/>
                  </a:cubicBezTo>
                  <a:cubicBezTo>
                    <a:pt x="10800" y="7154"/>
                    <a:pt x="12600" y="11547"/>
                    <a:pt x="14700" y="14659"/>
                  </a:cubicBezTo>
                  <a:cubicBezTo>
                    <a:pt x="16800" y="17771"/>
                    <a:pt x="19200" y="19601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7350036" y="4540331"/>
              <a:ext cx="222075" cy="15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043" fill="norm" stroke="1" extrusionOk="0">
                  <a:moveTo>
                    <a:pt x="3982" y="11380"/>
                  </a:moveTo>
                  <a:cubicBezTo>
                    <a:pt x="2964" y="10811"/>
                    <a:pt x="1945" y="10243"/>
                    <a:pt x="2352" y="9532"/>
                  </a:cubicBezTo>
                  <a:cubicBezTo>
                    <a:pt x="2760" y="8822"/>
                    <a:pt x="4594" y="7969"/>
                    <a:pt x="6020" y="7116"/>
                  </a:cubicBezTo>
                  <a:cubicBezTo>
                    <a:pt x="7447" y="6264"/>
                    <a:pt x="8465" y="5411"/>
                    <a:pt x="9179" y="4274"/>
                  </a:cubicBezTo>
                  <a:cubicBezTo>
                    <a:pt x="9892" y="3138"/>
                    <a:pt x="10299" y="1716"/>
                    <a:pt x="9994" y="864"/>
                  </a:cubicBezTo>
                  <a:cubicBezTo>
                    <a:pt x="9688" y="11"/>
                    <a:pt x="8669" y="-273"/>
                    <a:pt x="7141" y="295"/>
                  </a:cubicBezTo>
                  <a:cubicBezTo>
                    <a:pt x="5613" y="864"/>
                    <a:pt x="3575" y="2285"/>
                    <a:pt x="2149" y="4843"/>
                  </a:cubicBezTo>
                  <a:cubicBezTo>
                    <a:pt x="722" y="7401"/>
                    <a:pt x="-93" y="11095"/>
                    <a:pt x="9" y="13369"/>
                  </a:cubicBezTo>
                  <a:cubicBezTo>
                    <a:pt x="111" y="15643"/>
                    <a:pt x="1130" y="16495"/>
                    <a:pt x="4492" y="16353"/>
                  </a:cubicBezTo>
                  <a:cubicBezTo>
                    <a:pt x="7854" y="16211"/>
                    <a:pt x="13560" y="15074"/>
                    <a:pt x="16718" y="13938"/>
                  </a:cubicBezTo>
                  <a:cubicBezTo>
                    <a:pt x="19877" y="12801"/>
                    <a:pt x="20488" y="11664"/>
                    <a:pt x="20590" y="9674"/>
                  </a:cubicBezTo>
                  <a:cubicBezTo>
                    <a:pt x="20692" y="7685"/>
                    <a:pt x="20284" y="4843"/>
                    <a:pt x="19164" y="3280"/>
                  </a:cubicBezTo>
                  <a:cubicBezTo>
                    <a:pt x="18043" y="1716"/>
                    <a:pt x="16209" y="1432"/>
                    <a:pt x="15394" y="2001"/>
                  </a:cubicBezTo>
                  <a:cubicBezTo>
                    <a:pt x="14579" y="2569"/>
                    <a:pt x="14782" y="3990"/>
                    <a:pt x="15699" y="5838"/>
                  </a:cubicBezTo>
                  <a:cubicBezTo>
                    <a:pt x="16616" y="7685"/>
                    <a:pt x="18247" y="9959"/>
                    <a:pt x="19367" y="11948"/>
                  </a:cubicBezTo>
                  <a:cubicBezTo>
                    <a:pt x="20488" y="13938"/>
                    <a:pt x="21099" y="15643"/>
                    <a:pt x="21303" y="17206"/>
                  </a:cubicBezTo>
                  <a:cubicBezTo>
                    <a:pt x="21507" y="18769"/>
                    <a:pt x="21303" y="20190"/>
                    <a:pt x="20692" y="20759"/>
                  </a:cubicBezTo>
                  <a:cubicBezTo>
                    <a:pt x="20081" y="21327"/>
                    <a:pt x="19062" y="21043"/>
                    <a:pt x="18654" y="19906"/>
                  </a:cubicBezTo>
                  <a:cubicBezTo>
                    <a:pt x="18247" y="18769"/>
                    <a:pt x="18450" y="16780"/>
                    <a:pt x="18654" y="14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7588249" y="4567933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960"/>
                    <a:pt x="10286" y="1920"/>
                    <a:pt x="13886" y="5520"/>
                  </a:cubicBezTo>
                  <a:cubicBezTo>
                    <a:pt x="17486" y="9120"/>
                    <a:pt x="19543" y="15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7617555" y="4466696"/>
              <a:ext cx="27845" cy="1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113" fill="norm" stroke="1" extrusionOk="0">
                  <a:moveTo>
                    <a:pt x="6410" y="21113"/>
                  </a:moveTo>
                  <a:cubicBezTo>
                    <a:pt x="4867" y="16128"/>
                    <a:pt x="3325" y="11144"/>
                    <a:pt x="1782" y="7405"/>
                  </a:cubicBezTo>
                  <a:cubicBezTo>
                    <a:pt x="239" y="3667"/>
                    <a:pt x="-1304" y="1175"/>
                    <a:pt x="1782" y="344"/>
                  </a:cubicBezTo>
                  <a:cubicBezTo>
                    <a:pt x="4867" y="-487"/>
                    <a:pt x="12582" y="344"/>
                    <a:pt x="20296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7648907" y="4519087"/>
              <a:ext cx="326693" cy="14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11" fill="norm" stroke="1" extrusionOk="0">
                  <a:moveTo>
                    <a:pt x="9384" y="5346"/>
                  </a:moveTo>
                  <a:cubicBezTo>
                    <a:pt x="7851" y="4407"/>
                    <a:pt x="6318" y="3468"/>
                    <a:pt x="4925" y="3468"/>
                  </a:cubicBezTo>
                  <a:cubicBezTo>
                    <a:pt x="3531" y="3468"/>
                    <a:pt x="2277" y="4407"/>
                    <a:pt x="1441" y="5659"/>
                  </a:cubicBezTo>
                  <a:cubicBezTo>
                    <a:pt x="605" y="6911"/>
                    <a:pt x="187" y="8476"/>
                    <a:pt x="47" y="10041"/>
                  </a:cubicBezTo>
                  <a:cubicBezTo>
                    <a:pt x="-92" y="11607"/>
                    <a:pt x="47" y="13172"/>
                    <a:pt x="814" y="13954"/>
                  </a:cubicBezTo>
                  <a:cubicBezTo>
                    <a:pt x="1580" y="14737"/>
                    <a:pt x="2974" y="14737"/>
                    <a:pt x="3880" y="14111"/>
                  </a:cubicBezTo>
                  <a:cubicBezTo>
                    <a:pt x="4785" y="13485"/>
                    <a:pt x="5203" y="12233"/>
                    <a:pt x="5622" y="12233"/>
                  </a:cubicBezTo>
                  <a:cubicBezTo>
                    <a:pt x="6040" y="12233"/>
                    <a:pt x="6458" y="13485"/>
                    <a:pt x="7363" y="14424"/>
                  </a:cubicBezTo>
                  <a:cubicBezTo>
                    <a:pt x="8269" y="15363"/>
                    <a:pt x="9663" y="15989"/>
                    <a:pt x="10708" y="15989"/>
                  </a:cubicBezTo>
                  <a:cubicBezTo>
                    <a:pt x="11753" y="15989"/>
                    <a:pt x="12450" y="15363"/>
                    <a:pt x="12868" y="14268"/>
                  </a:cubicBezTo>
                  <a:cubicBezTo>
                    <a:pt x="13286" y="13172"/>
                    <a:pt x="13425" y="11607"/>
                    <a:pt x="13425" y="11607"/>
                  </a:cubicBezTo>
                  <a:cubicBezTo>
                    <a:pt x="13425" y="11607"/>
                    <a:pt x="13286" y="13172"/>
                    <a:pt x="13495" y="13328"/>
                  </a:cubicBezTo>
                  <a:cubicBezTo>
                    <a:pt x="13704" y="13485"/>
                    <a:pt x="14262" y="12233"/>
                    <a:pt x="15237" y="9728"/>
                  </a:cubicBezTo>
                  <a:cubicBezTo>
                    <a:pt x="16213" y="7224"/>
                    <a:pt x="17606" y="3468"/>
                    <a:pt x="18651" y="1589"/>
                  </a:cubicBezTo>
                  <a:cubicBezTo>
                    <a:pt x="19696" y="-289"/>
                    <a:pt x="20393" y="-289"/>
                    <a:pt x="20811" y="494"/>
                  </a:cubicBezTo>
                  <a:cubicBezTo>
                    <a:pt x="21229" y="1276"/>
                    <a:pt x="21369" y="2841"/>
                    <a:pt x="21438" y="6441"/>
                  </a:cubicBezTo>
                  <a:cubicBezTo>
                    <a:pt x="21508" y="10041"/>
                    <a:pt x="21508" y="15676"/>
                    <a:pt x="21508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6788149" y="4812590"/>
              <a:ext cx="1016001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1485" y="18185"/>
                    <a:pt x="2970" y="15205"/>
                    <a:pt x="4613" y="12598"/>
                  </a:cubicBezTo>
                  <a:cubicBezTo>
                    <a:pt x="6255" y="9992"/>
                    <a:pt x="8055" y="7757"/>
                    <a:pt x="9765" y="5523"/>
                  </a:cubicBezTo>
                  <a:cubicBezTo>
                    <a:pt x="11475" y="3288"/>
                    <a:pt x="13095" y="1054"/>
                    <a:pt x="15052" y="309"/>
                  </a:cubicBezTo>
                  <a:cubicBezTo>
                    <a:pt x="17010" y="-436"/>
                    <a:pt x="19305" y="309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6997699" y="4827720"/>
              <a:ext cx="787401" cy="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21171"/>
                  </a:moveTo>
                  <a:cubicBezTo>
                    <a:pt x="1626" y="18836"/>
                    <a:pt x="3252" y="16501"/>
                    <a:pt x="5052" y="13874"/>
                  </a:cubicBezTo>
                  <a:cubicBezTo>
                    <a:pt x="6852" y="11247"/>
                    <a:pt x="8826" y="8328"/>
                    <a:pt x="11119" y="5701"/>
                  </a:cubicBezTo>
                  <a:cubicBezTo>
                    <a:pt x="13413" y="3074"/>
                    <a:pt x="16026" y="739"/>
                    <a:pt x="17826" y="155"/>
                  </a:cubicBezTo>
                  <a:cubicBezTo>
                    <a:pt x="19626" y="-429"/>
                    <a:pt x="20613" y="739"/>
                    <a:pt x="21600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6540499" y="5348983"/>
              <a:ext cx="431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9" y="18900"/>
                    <a:pt x="5718" y="16200"/>
                    <a:pt x="9318" y="12600"/>
                  </a:cubicBezTo>
                  <a:cubicBezTo>
                    <a:pt x="12918" y="9000"/>
                    <a:pt x="17259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6836833" y="5296959"/>
              <a:ext cx="143934" cy="17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3176" y="1733"/>
                  </a:moveTo>
                  <a:cubicBezTo>
                    <a:pt x="1588" y="1469"/>
                    <a:pt x="0" y="1206"/>
                    <a:pt x="0" y="811"/>
                  </a:cubicBezTo>
                  <a:cubicBezTo>
                    <a:pt x="0" y="416"/>
                    <a:pt x="1588" y="-111"/>
                    <a:pt x="4924" y="21"/>
                  </a:cubicBezTo>
                  <a:cubicBezTo>
                    <a:pt x="8259" y="152"/>
                    <a:pt x="13341" y="943"/>
                    <a:pt x="16676" y="2523"/>
                  </a:cubicBezTo>
                  <a:cubicBezTo>
                    <a:pt x="20012" y="4104"/>
                    <a:pt x="21600" y="6474"/>
                    <a:pt x="21600" y="9767"/>
                  </a:cubicBezTo>
                  <a:cubicBezTo>
                    <a:pt x="21600" y="13060"/>
                    <a:pt x="20012" y="17274"/>
                    <a:pt x="18424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7178393" y="5205871"/>
              <a:ext cx="137939" cy="52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91" fill="norm" stroke="1" extrusionOk="0">
                  <a:moveTo>
                    <a:pt x="5444" y="7947"/>
                  </a:moveTo>
                  <a:cubicBezTo>
                    <a:pt x="4789" y="11156"/>
                    <a:pt x="4135" y="14366"/>
                    <a:pt x="3807" y="16491"/>
                  </a:cubicBezTo>
                  <a:cubicBezTo>
                    <a:pt x="3480" y="18617"/>
                    <a:pt x="3480" y="19658"/>
                    <a:pt x="3153" y="20395"/>
                  </a:cubicBezTo>
                  <a:cubicBezTo>
                    <a:pt x="2825" y="21132"/>
                    <a:pt x="2171" y="21566"/>
                    <a:pt x="1680" y="21479"/>
                  </a:cubicBezTo>
                  <a:cubicBezTo>
                    <a:pt x="1189" y="21393"/>
                    <a:pt x="862" y="20785"/>
                    <a:pt x="535" y="18833"/>
                  </a:cubicBezTo>
                  <a:cubicBezTo>
                    <a:pt x="207" y="16882"/>
                    <a:pt x="-120" y="13585"/>
                    <a:pt x="44" y="10766"/>
                  </a:cubicBezTo>
                  <a:cubicBezTo>
                    <a:pt x="207" y="7947"/>
                    <a:pt x="862" y="5605"/>
                    <a:pt x="2335" y="3956"/>
                  </a:cubicBezTo>
                  <a:cubicBezTo>
                    <a:pt x="3807" y="2308"/>
                    <a:pt x="6098" y="1354"/>
                    <a:pt x="8062" y="790"/>
                  </a:cubicBezTo>
                  <a:cubicBezTo>
                    <a:pt x="10025" y="226"/>
                    <a:pt x="11662" y="53"/>
                    <a:pt x="13298" y="9"/>
                  </a:cubicBezTo>
                  <a:cubicBezTo>
                    <a:pt x="14935" y="-34"/>
                    <a:pt x="16571" y="53"/>
                    <a:pt x="18207" y="573"/>
                  </a:cubicBezTo>
                  <a:cubicBezTo>
                    <a:pt x="19844" y="1094"/>
                    <a:pt x="21480" y="2048"/>
                    <a:pt x="21316" y="3132"/>
                  </a:cubicBezTo>
                  <a:cubicBezTo>
                    <a:pt x="21153" y="4217"/>
                    <a:pt x="19189" y="5431"/>
                    <a:pt x="15589" y="6472"/>
                  </a:cubicBezTo>
                  <a:cubicBezTo>
                    <a:pt x="11989" y="7513"/>
                    <a:pt x="6753" y="8380"/>
                    <a:pt x="1516" y="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7575549" y="5133083"/>
              <a:ext cx="33430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0" y="0"/>
                  </a:moveTo>
                  <a:cubicBezTo>
                    <a:pt x="135" y="4749"/>
                    <a:pt x="270" y="9498"/>
                    <a:pt x="337" y="12255"/>
                  </a:cubicBezTo>
                  <a:cubicBezTo>
                    <a:pt x="405" y="15013"/>
                    <a:pt x="405" y="15779"/>
                    <a:pt x="405" y="16621"/>
                  </a:cubicBezTo>
                  <a:cubicBezTo>
                    <a:pt x="405" y="17464"/>
                    <a:pt x="405" y="18383"/>
                    <a:pt x="270" y="18460"/>
                  </a:cubicBezTo>
                  <a:cubicBezTo>
                    <a:pt x="135" y="18536"/>
                    <a:pt x="-135" y="17770"/>
                    <a:pt x="270" y="16391"/>
                  </a:cubicBezTo>
                  <a:cubicBezTo>
                    <a:pt x="675" y="15013"/>
                    <a:pt x="1755" y="13021"/>
                    <a:pt x="2633" y="11872"/>
                  </a:cubicBezTo>
                  <a:cubicBezTo>
                    <a:pt x="3510" y="10723"/>
                    <a:pt x="4185" y="10417"/>
                    <a:pt x="4590" y="10723"/>
                  </a:cubicBezTo>
                  <a:cubicBezTo>
                    <a:pt x="4995" y="11030"/>
                    <a:pt x="5130" y="11949"/>
                    <a:pt x="5265" y="13174"/>
                  </a:cubicBezTo>
                  <a:cubicBezTo>
                    <a:pt x="5400" y="14400"/>
                    <a:pt x="5535" y="15932"/>
                    <a:pt x="5805" y="17004"/>
                  </a:cubicBezTo>
                  <a:cubicBezTo>
                    <a:pt x="6075" y="18077"/>
                    <a:pt x="6480" y="18689"/>
                    <a:pt x="7020" y="19072"/>
                  </a:cubicBezTo>
                  <a:cubicBezTo>
                    <a:pt x="7560" y="19455"/>
                    <a:pt x="8235" y="19609"/>
                    <a:pt x="8843" y="19302"/>
                  </a:cubicBezTo>
                  <a:cubicBezTo>
                    <a:pt x="9450" y="18996"/>
                    <a:pt x="9990" y="18230"/>
                    <a:pt x="10328" y="17387"/>
                  </a:cubicBezTo>
                  <a:cubicBezTo>
                    <a:pt x="10665" y="16545"/>
                    <a:pt x="10800" y="15626"/>
                    <a:pt x="10800" y="14783"/>
                  </a:cubicBezTo>
                  <a:cubicBezTo>
                    <a:pt x="10800" y="13940"/>
                    <a:pt x="10665" y="13174"/>
                    <a:pt x="10260" y="12638"/>
                  </a:cubicBezTo>
                  <a:cubicBezTo>
                    <a:pt x="9855" y="12102"/>
                    <a:pt x="9180" y="11796"/>
                    <a:pt x="8640" y="11949"/>
                  </a:cubicBezTo>
                  <a:cubicBezTo>
                    <a:pt x="8100" y="12102"/>
                    <a:pt x="7695" y="12715"/>
                    <a:pt x="7357" y="13404"/>
                  </a:cubicBezTo>
                  <a:cubicBezTo>
                    <a:pt x="7020" y="14094"/>
                    <a:pt x="6750" y="14860"/>
                    <a:pt x="6547" y="15626"/>
                  </a:cubicBezTo>
                  <a:cubicBezTo>
                    <a:pt x="6345" y="16391"/>
                    <a:pt x="6210" y="17157"/>
                    <a:pt x="6480" y="17694"/>
                  </a:cubicBezTo>
                  <a:cubicBezTo>
                    <a:pt x="6750" y="18230"/>
                    <a:pt x="7425" y="18536"/>
                    <a:pt x="8100" y="18460"/>
                  </a:cubicBezTo>
                  <a:cubicBezTo>
                    <a:pt x="8775" y="18383"/>
                    <a:pt x="9450" y="17923"/>
                    <a:pt x="10058" y="17157"/>
                  </a:cubicBezTo>
                  <a:cubicBezTo>
                    <a:pt x="10665" y="16391"/>
                    <a:pt x="11205" y="15319"/>
                    <a:pt x="11678" y="15089"/>
                  </a:cubicBezTo>
                  <a:cubicBezTo>
                    <a:pt x="12150" y="14860"/>
                    <a:pt x="12555" y="15472"/>
                    <a:pt x="13095" y="15702"/>
                  </a:cubicBezTo>
                  <a:cubicBezTo>
                    <a:pt x="13635" y="15932"/>
                    <a:pt x="14310" y="15779"/>
                    <a:pt x="14917" y="15472"/>
                  </a:cubicBezTo>
                  <a:cubicBezTo>
                    <a:pt x="15525" y="15166"/>
                    <a:pt x="16065" y="14706"/>
                    <a:pt x="16537" y="14094"/>
                  </a:cubicBezTo>
                  <a:cubicBezTo>
                    <a:pt x="17010" y="13481"/>
                    <a:pt x="17415" y="12715"/>
                    <a:pt x="17415" y="11872"/>
                  </a:cubicBezTo>
                  <a:cubicBezTo>
                    <a:pt x="17415" y="11030"/>
                    <a:pt x="17010" y="10111"/>
                    <a:pt x="17078" y="10111"/>
                  </a:cubicBezTo>
                  <a:cubicBezTo>
                    <a:pt x="17145" y="10111"/>
                    <a:pt x="17685" y="11030"/>
                    <a:pt x="18495" y="12485"/>
                  </a:cubicBezTo>
                  <a:cubicBezTo>
                    <a:pt x="19305" y="13940"/>
                    <a:pt x="20385" y="15932"/>
                    <a:pt x="20925" y="17311"/>
                  </a:cubicBezTo>
                  <a:cubicBezTo>
                    <a:pt x="21465" y="18689"/>
                    <a:pt x="21465" y="19455"/>
                    <a:pt x="20858" y="20068"/>
                  </a:cubicBezTo>
                  <a:cubicBezTo>
                    <a:pt x="20250" y="20681"/>
                    <a:pt x="19035" y="21140"/>
                    <a:pt x="17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8317290" y="5298669"/>
              <a:ext cx="255211" cy="12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165" fill="norm" stroke="1" extrusionOk="0">
                  <a:moveTo>
                    <a:pt x="14025" y="3106"/>
                  </a:moveTo>
                  <a:cubicBezTo>
                    <a:pt x="12240" y="1335"/>
                    <a:pt x="10455" y="-435"/>
                    <a:pt x="8224" y="96"/>
                  </a:cubicBezTo>
                  <a:cubicBezTo>
                    <a:pt x="5992" y="627"/>
                    <a:pt x="3315" y="3460"/>
                    <a:pt x="1797" y="5939"/>
                  </a:cubicBezTo>
                  <a:cubicBezTo>
                    <a:pt x="280" y="8417"/>
                    <a:pt x="-77" y="10542"/>
                    <a:pt x="12" y="12313"/>
                  </a:cubicBezTo>
                  <a:cubicBezTo>
                    <a:pt x="102" y="14083"/>
                    <a:pt x="637" y="15499"/>
                    <a:pt x="2244" y="15854"/>
                  </a:cubicBezTo>
                  <a:cubicBezTo>
                    <a:pt x="3850" y="16208"/>
                    <a:pt x="6528" y="15499"/>
                    <a:pt x="8224" y="14260"/>
                  </a:cubicBezTo>
                  <a:cubicBezTo>
                    <a:pt x="9920" y="13021"/>
                    <a:pt x="10634" y="11250"/>
                    <a:pt x="11080" y="9303"/>
                  </a:cubicBezTo>
                  <a:cubicBezTo>
                    <a:pt x="11526" y="7355"/>
                    <a:pt x="11705" y="5231"/>
                    <a:pt x="11794" y="5054"/>
                  </a:cubicBezTo>
                  <a:cubicBezTo>
                    <a:pt x="11883" y="4876"/>
                    <a:pt x="11883" y="6647"/>
                    <a:pt x="12687" y="9126"/>
                  </a:cubicBezTo>
                  <a:cubicBezTo>
                    <a:pt x="13490" y="11604"/>
                    <a:pt x="15097" y="14791"/>
                    <a:pt x="16703" y="16916"/>
                  </a:cubicBezTo>
                  <a:cubicBezTo>
                    <a:pt x="18310" y="19040"/>
                    <a:pt x="19916" y="20103"/>
                    <a:pt x="21523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8761869" y="5055200"/>
              <a:ext cx="197982" cy="3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72" fill="norm" stroke="1" extrusionOk="0">
                  <a:moveTo>
                    <a:pt x="17357" y="16025"/>
                  </a:moveTo>
                  <a:cubicBezTo>
                    <a:pt x="15519" y="15059"/>
                    <a:pt x="13680" y="14094"/>
                    <a:pt x="11153" y="13792"/>
                  </a:cubicBezTo>
                  <a:cubicBezTo>
                    <a:pt x="8625" y="13491"/>
                    <a:pt x="5408" y="13853"/>
                    <a:pt x="3225" y="14637"/>
                  </a:cubicBezTo>
                  <a:cubicBezTo>
                    <a:pt x="1042" y="15421"/>
                    <a:pt x="-107" y="16628"/>
                    <a:pt x="8" y="17835"/>
                  </a:cubicBezTo>
                  <a:cubicBezTo>
                    <a:pt x="123" y="19042"/>
                    <a:pt x="1502" y="20248"/>
                    <a:pt x="2880" y="20852"/>
                  </a:cubicBezTo>
                  <a:cubicBezTo>
                    <a:pt x="4259" y="21455"/>
                    <a:pt x="5638" y="21455"/>
                    <a:pt x="7246" y="20550"/>
                  </a:cubicBezTo>
                  <a:cubicBezTo>
                    <a:pt x="8855" y="19645"/>
                    <a:pt x="10693" y="17835"/>
                    <a:pt x="12187" y="14999"/>
                  </a:cubicBezTo>
                  <a:cubicBezTo>
                    <a:pt x="13680" y="12163"/>
                    <a:pt x="14829" y="8302"/>
                    <a:pt x="15404" y="5949"/>
                  </a:cubicBezTo>
                  <a:cubicBezTo>
                    <a:pt x="15978" y="3596"/>
                    <a:pt x="15978" y="2751"/>
                    <a:pt x="15863" y="1906"/>
                  </a:cubicBezTo>
                  <a:cubicBezTo>
                    <a:pt x="15748" y="1062"/>
                    <a:pt x="15519" y="217"/>
                    <a:pt x="14944" y="36"/>
                  </a:cubicBezTo>
                  <a:cubicBezTo>
                    <a:pt x="14370" y="-145"/>
                    <a:pt x="13450" y="338"/>
                    <a:pt x="12761" y="2087"/>
                  </a:cubicBezTo>
                  <a:cubicBezTo>
                    <a:pt x="12072" y="3837"/>
                    <a:pt x="11612" y="6854"/>
                    <a:pt x="11957" y="9509"/>
                  </a:cubicBezTo>
                  <a:cubicBezTo>
                    <a:pt x="12302" y="12163"/>
                    <a:pt x="13450" y="14456"/>
                    <a:pt x="14255" y="15904"/>
                  </a:cubicBezTo>
                  <a:cubicBezTo>
                    <a:pt x="15059" y="17352"/>
                    <a:pt x="15519" y="17956"/>
                    <a:pt x="15978" y="17956"/>
                  </a:cubicBezTo>
                  <a:cubicBezTo>
                    <a:pt x="16438" y="17956"/>
                    <a:pt x="16897" y="17352"/>
                    <a:pt x="17587" y="17232"/>
                  </a:cubicBezTo>
                  <a:cubicBezTo>
                    <a:pt x="18276" y="17111"/>
                    <a:pt x="19195" y="17473"/>
                    <a:pt x="19655" y="17051"/>
                  </a:cubicBezTo>
                  <a:cubicBezTo>
                    <a:pt x="20114" y="16628"/>
                    <a:pt x="20114" y="15421"/>
                    <a:pt x="20344" y="13853"/>
                  </a:cubicBezTo>
                  <a:cubicBezTo>
                    <a:pt x="20574" y="12284"/>
                    <a:pt x="21033" y="10353"/>
                    <a:pt x="21493" y="8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8978899" y="5211400"/>
              <a:ext cx="95251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828"/>
                  </a:moveTo>
                  <a:cubicBezTo>
                    <a:pt x="20160" y="2734"/>
                    <a:pt x="18720" y="1641"/>
                    <a:pt x="16800" y="957"/>
                  </a:cubicBezTo>
                  <a:cubicBezTo>
                    <a:pt x="14880" y="273"/>
                    <a:pt x="12480" y="0"/>
                    <a:pt x="10080" y="0"/>
                  </a:cubicBezTo>
                  <a:cubicBezTo>
                    <a:pt x="7680" y="0"/>
                    <a:pt x="5280" y="273"/>
                    <a:pt x="4080" y="1094"/>
                  </a:cubicBezTo>
                  <a:cubicBezTo>
                    <a:pt x="2880" y="1914"/>
                    <a:pt x="2880" y="3281"/>
                    <a:pt x="5520" y="5878"/>
                  </a:cubicBezTo>
                  <a:cubicBezTo>
                    <a:pt x="8160" y="8476"/>
                    <a:pt x="13440" y="12304"/>
                    <a:pt x="16080" y="15038"/>
                  </a:cubicBezTo>
                  <a:cubicBezTo>
                    <a:pt x="18720" y="17772"/>
                    <a:pt x="18720" y="19413"/>
                    <a:pt x="17520" y="20370"/>
                  </a:cubicBezTo>
                  <a:cubicBezTo>
                    <a:pt x="16320" y="21327"/>
                    <a:pt x="13920" y="21600"/>
                    <a:pt x="11520" y="21600"/>
                  </a:cubicBezTo>
                  <a:cubicBezTo>
                    <a:pt x="9120" y="21600"/>
                    <a:pt x="6720" y="21327"/>
                    <a:pt x="4800" y="19413"/>
                  </a:cubicBezTo>
                  <a:cubicBezTo>
                    <a:pt x="2880" y="17499"/>
                    <a:pt x="1440" y="13944"/>
                    <a:pt x="0" y="1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9128034" y="5075933"/>
              <a:ext cx="92166" cy="31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28" fill="norm" stroke="1" extrusionOk="0">
                  <a:moveTo>
                    <a:pt x="21375" y="0"/>
                  </a:moveTo>
                  <a:cubicBezTo>
                    <a:pt x="15975" y="1885"/>
                    <a:pt x="10575" y="3769"/>
                    <a:pt x="6648" y="6451"/>
                  </a:cubicBezTo>
                  <a:cubicBezTo>
                    <a:pt x="2720" y="9133"/>
                    <a:pt x="266" y="12612"/>
                    <a:pt x="20" y="15004"/>
                  </a:cubicBezTo>
                  <a:cubicBezTo>
                    <a:pt x="-225" y="17396"/>
                    <a:pt x="1739" y="18701"/>
                    <a:pt x="3702" y="19570"/>
                  </a:cubicBezTo>
                  <a:cubicBezTo>
                    <a:pt x="5666" y="20440"/>
                    <a:pt x="7630" y="20875"/>
                    <a:pt x="10330" y="21165"/>
                  </a:cubicBezTo>
                  <a:cubicBezTo>
                    <a:pt x="13030" y="21455"/>
                    <a:pt x="16466" y="21600"/>
                    <a:pt x="17448" y="21093"/>
                  </a:cubicBezTo>
                  <a:cubicBezTo>
                    <a:pt x="18430" y="20585"/>
                    <a:pt x="16957" y="19426"/>
                    <a:pt x="15484" y="18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9059005" y="5152133"/>
              <a:ext cx="307246" cy="2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74" fill="norm" stroke="1" extrusionOk="0">
                  <a:moveTo>
                    <a:pt x="3278" y="10508"/>
                  </a:moveTo>
                  <a:cubicBezTo>
                    <a:pt x="2538" y="9730"/>
                    <a:pt x="1798" y="8951"/>
                    <a:pt x="1133" y="7784"/>
                  </a:cubicBezTo>
                  <a:cubicBezTo>
                    <a:pt x="467" y="6616"/>
                    <a:pt x="-125" y="5059"/>
                    <a:pt x="23" y="4184"/>
                  </a:cubicBezTo>
                  <a:cubicBezTo>
                    <a:pt x="171" y="3308"/>
                    <a:pt x="1059" y="3114"/>
                    <a:pt x="2538" y="3503"/>
                  </a:cubicBezTo>
                  <a:cubicBezTo>
                    <a:pt x="4017" y="3892"/>
                    <a:pt x="6089" y="4865"/>
                    <a:pt x="7716" y="6714"/>
                  </a:cubicBezTo>
                  <a:cubicBezTo>
                    <a:pt x="9343" y="8562"/>
                    <a:pt x="10527" y="11286"/>
                    <a:pt x="11193" y="13524"/>
                  </a:cubicBezTo>
                  <a:cubicBezTo>
                    <a:pt x="11859" y="15762"/>
                    <a:pt x="12007" y="17514"/>
                    <a:pt x="11859" y="18778"/>
                  </a:cubicBezTo>
                  <a:cubicBezTo>
                    <a:pt x="11711" y="20043"/>
                    <a:pt x="11267" y="20822"/>
                    <a:pt x="10675" y="21211"/>
                  </a:cubicBezTo>
                  <a:cubicBezTo>
                    <a:pt x="10083" y="21600"/>
                    <a:pt x="9343" y="21600"/>
                    <a:pt x="8974" y="20919"/>
                  </a:cubicBezTo>
                  <a:cubicBezTo>
                    <a:pt x="8604" y="20238"/>
                    <a:pt x="8604" y="18876"/>
                    <a:pt x="9270" y="16832"/>
                  </a:cubicBezTo>
                  <a:cubicBezTo>
                    <a:pt x="9935" y="14789"/>
                    <a:pt x="11267" y="12065"/>
                    <a:pt x="12302" y="10508"/>
                  </a:cubicBezTo>
                  <a:cubicBezTo>
                    <a:pt x="13338" y="8951"/>
                    <a:pt x="14078" y="8562"/>
                    <a:pt x="14891" y="8368"/>
                  </a:cubicBezTo>
                  <a:cubicBezTo>
                    <a:pt x="15705" y="8173"/>
                    <a:pt x="16593" y="8173"/>
                    <a:pt x="17185" y="9341"/>
                  </a:cubicBezTo>
                  <a:cubicBezTo>
                    <a:pt x="17776" y="10508"/>
                    <a:pt x="18072" y="12843"/>
                    <a:pt x="18220" y="14497"/>
                  </a:cubicBezTo>
                  <a:cubicBezTo>
                    <a:pt x="18368" y="16151"/>
                    <a:pt x="18368" y="17124"/>
                    <a:pt x="18294" y="17027"/>
                  </a:cubicBezTo>
                  <a:cubicBezTo>
                    <a:pt x="18220" y="16930"/>
                    <a:pt x="18072" y="15762"/>
                    <a:pt x="18146" y="13622"/>
                  </a:cubicBezTo>
                  <a:cubicBezTo>
                    <a:pt x="18220" y="11481"/>
                    <a:pt x="18516" y="8368"/>
                    <a:pt x="19108" y="5935"/>
                  </a:cubicBezTo>
                  <a:cubicBezTo>
                    <a:pt x="19700" y="3503"/>
                    <a:pt x="20587" y="1751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9367100" y="5054671"/>
              <a:ext cx="443651" cy="31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186" fill="norm" stroke="1" extrusionOk="0">
                  <a:moveTo>
                    <a:pt x="2736" y="3559"/>
                  </a:moveTo>
                  <a:cubicBezTo>
                    <a:pt x="2222" y="7964"/>
                    <a:pt x="1708" y="12369"/>
                    <a:pt x="1348" y="14927"/>
                  </a:cubicBezTo>
                  <a:cubicBezTo>
                    <a:pt x="988" y="17485"/>
                    <a:pt x="782" y="18196"/>
                    <a:pt x="576" y="19048"/>
                  </a:cubicBezTo>
                  <a:cubicBezTo>
                    <a:pt x="370" y="19901"/>
                    <a:pt x="165" y="20896"/>
                    <a:pt x="62" y="21038"/>
                  </a:cubicBezTo>
                  <a:cubicBezTo>
                    <a:pt x="-41" y="21180"/>
                    <a:pt x="-41" y="20469"/>
                    <a:pt x="268" y="19475"/>
                  </a:cubicBezTo>
                  <a:cubicBezTo>
                    <a:pt x="576" y="18480"/>
                    <a:pt x="1193" y="17201"/>
                    <a:pt x="1810" y="16419"/>
                  </a:cubicBezTo>
                  <a:cubicBezTo>
                    <a:pt x="2428" y="15638"/>
                    <a:pt x="3045" y="15354"/>
                    <a:pt x="3405" y="15567"/>
                  </a:cubicBezTo>
                  <a:cubicBezTo>
                    <a:pt x="3765" y="15780"/>
                    <a:pt x="3868" y="16490"/>
                    <a:pt x="3868" y="17201"/>
                  </a:cubicBezTo>
                  <a:cubicBezTo>
                    <a:pt x="3868" y="17911"/>
                    <a:pt x="3765" y="18622"/>
                    <a:pt x="3508" y="19190"/>
                  </a:cubicBezTo>
                  <a:cubicBezTo>
                    <a:pt x="3250" y="19759"/>
                    <a:pt x="2839" y="20185"/>
                    <a:pt x="2376" y="20540"/>
                  </a:cubicBezTo>
                  <a:cubicBezTo>
                    <a:pt x="1913" y="20896"/>
                    <a:pt x="1399" y="21180"/>
                    <a:pt x="1193" y="20967"/>
                  </a:cubicBezTo>
                  <a:cubicBezTo>
                    <a:pt x="988" y="20754"/>
                    <a:pt x="1090" y="20043"/>
                    <a:pt x="1656" y="18906"/>
                  </a:cubicBezTo>
                  <a:cubicBezTo>
                    <a:pt x="2222" y="17769"/>
                    <a:pt x="3250" y="16206"/>
                    <a:pt x="4022" y="15283"/>
                  </a:cubicBezTo>
                  <a:cubicBezTo>
                    <a:pt x="4793" y="14359"/>
                    <a:pt x="5308" y="14075"/>
                    <a:pt x="5565" y="14501"/>
                  </a:cubicBezTo>
                  <a:cubicBezTo>
                    <a:pt x="5822" y="14927"/>
                    <a:pt x="5822" y="16064"/>
                    <a:pt x="5822" y="16988"/>
                  </a:cubicBezTo>
                  <a:cubicBezTo>
                    <a:pt x="5822" y="17911"/>
                    <a:pt x="5822" y="18622"/>
                    <a:pt x="5822" y="19333"/>
                  </a:cubicBezTo>
                  <a:cubicBezTo>
                    <a:pt x="5822" y="20043"/>
                    <a:pt x="5822" y="20754"/>
                    <a:pt x="6079" y="21038"/>
                  </a:cubicBezTo>
                  <a:cubicBezTo>
                    <a:pt x="6336" y="21322"/>
                    <a:pt x="6850" y="21180"/>
                    <a:pt x="7262" y="20754"/>
                  </a:cubicBezTo>
                  <a:cubicBezTo>
                    <a:pt x="7673" y="20327"/>
                    <a:pt x="7982" y="19617"/>
                    <a:pt x="8290" y="18764"/>
                  </a:cubicBezTo>
                  <a:cubicBezTo>
                    <a:pt x="8599" y="17911"/>
                    <a:pt x="8908" y="16917"/>
                    <a:pt x="9113" y="16775"/>
                  </a:cubicBezTo>
                  <a:cubicBezTo>
                    <a:pt x="9319" y="16633"/>
                    <a:pt x="9422" y="17343"/>
                    <a:pt x="9628" y="17983"/>
                  </a:cubicBezTo>
                  <a:cubicBezTo>
                    <a:pt x="9833" y="18622"/>
                    <a:pt x="10142" y="19190"/>
                    <a:pt x="10605" y="19546"/>
                  </a:cubicBezTo>
                  <a:cubicBezTo>
                    <a:pt x="11068" y="19901"/>
                    <a:pt x="11685" y="20043"/>
                    <a:pt x="12662" y="18977"/>
                  </a:cubicBezTo>
                  <a:cubicBezTo>
                    <a:pt x="13639" y="17911"/>
                    <a:pt x="14976" y="15638"/>
                    <a:pt x="16159" y="12796"/>
                  </a:cubicBezTo>
                  <a:cubicBezTo>
                    <a:pt x="17342" y="9954"/>
                    <a:pt x="18370" y="6543"/>
                    <a:pt x="18885" y="4198"/>
                  </a:cubicBezTo>
                  <a:cubicBezTo>
                    <a:pt x="19399" y="1854"/>
                    <a:pt x="19399" y="575"/>
                    <a:pt x="19193" y="148"/>
                  </a:cubicBezTo>
                  <a:cubicBezTo>
                    <a:pt x="18988" y="-278"/>
                    <a:pt x="18576" y="148"/>
                    <a:pt x="17959" y="2280"/>
                  </a:cubicBezTo>
                  <a:cubicBezTo>
                    <a:pt x="17342" y="4411"/>
                    <a:pt x="16519" y="8248"/>
                    <a:pt x="16056" y="10877"/>
                  </a:cubicBezTo>
                  <a:cubicBezTo>
                    <a:pt x="15593" y="13506"/>
                    <a:pt x="15490" y="14927"/>
                    <a:pt x="15439" y="15993"/>
                  </a:cubicBezTo>
                  <a:cubicBezTo>
                    <a:pt x="15388" y="17059"/>
                    <a:pt x="15388" y="17769"/>
                    <a:pt x="15439" y="18480"/>
                  </a:cubicBezTo>
                  <a:cubicBezTo>
                    <a:pt x="15490" y="19190"/>
                    <a:pt x="15593" y="19901"/>
                    <a:pt x="15748" y="19830"/>
                  </a:cubicBezTo>
                  <a:cubicBezTo>
                    <a:pt x="15902" y="19759"/>
                    <a:pt x="16108" y="18906"/>
                    <a:pt x="15953" y="17769"/>
                  </a:cubicBezTo>
                  <a:cubicBezTo>
                    <a:pt x="15799" y="16633"/>
                    <a:pt x="15285" y="15211"/>
                    <a:pt x="14719" y="14004"/>
                  </a:cubicBezTo>
                  <a:cubicBezTo>
                    <a:pt x="14153" y="12796"/>
                    <a:pt x="13536" y="11801"/>
                    <a:pt x="13485" y="11375"/>
                  </a:cubicBezTo>
                  <a:cubicBezTo>
                    <a:pt x="13433" y="10948"/>
                    <a:pt x="13948" y="11090"/>
                    <a:pt x="14822" y="11446"/>
                  </a:cubicBezTo>
                  <a:cubicBezTo>
                    <a:pt x="15696" y="11801"/>
                    <a:pt x="16930" y="12369"/>
                    <a:pt x="17753" y="12938"/>
                  </a:cubicBezTo>
                  <a:cubicBezTo>
                    <a:pt x="18576" y="13506"/>
                    <a:pt x="18988" y="14075"/>
                    <a:pt x="19193" y="14927"/>
                  </a:cubicBezTo>
                  <a:cubicBezTo>
                    <a:pt x="19399" y="15780"/>
                    <a:pt x="19399" y="16917"/>
                    <a:pt x="19348" y="17840"/>
                  </a:cubicBezTo>
                  <a:cubicBezTo>
                    <a:pt x="19296" y="18764"/>
                    <a:pt x="19193" y="19475"/>
                    <a:pt x="19193" y="19261"/>
                  </a:cubicBezTo>
                  <a:cubicBezTo>
                    <a:pt x="19193" y="19048"/>
                    <a:pt x="19296" y="17911"/>
                    <a:pt x="19708" y="16277"/>
                  </a:cubicBezTo>
                  <a:cubicBezTo>
                    <a:pt x="20119" y="14643"/>
                    <a:pt x="20839" y="12511"/>
                    <a:pt x="21559" y="1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9790480" y="5241033"/>
              <a:ext cx="75090" cy="1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0926" fill="norm" stroke="1" extrusionOk="0">
                  <a:moveTo>
                    <a:pt x="17849" y="4985"/>
                  </a:moveTo>
                  <a:cubicBezTo>
                    <a:pt x="15514" y="3323"/>
                    <a:pt x="13179" y="1662"/>
                    <a:pt x="10552" y="831"/>
                  </a:cubicBezTo>
                  <a:cubicBezTo>
                    <a:pt x="7925" y="0"/>
                    <a:pt x="5006" y="0"/>
                    <a:pt x="2963" y="1246"/>
                  </a:cubicBezTo>
                  <a:cubicBezTo>
                    <a:pt x="920" y="2492"/>
                    <a:pt x="-248" y="4985"/>
                    <a:pt x="44" y="8308"/>
                  </a:cubicBezTo>
                  <a:cubicBezTo>
                    <a:pt x="336" y="11631"/>
                    <a:pt x="2087" y="15785"/>
                    <a:pt x="4422" y="18277"/>
                  </a:cubicBezTo>
                  <a:cubicBezTo>
                    <a:pt x="6757" y="20769"/>
                    <a:pt x="9676" y="21600"/>
                    <a:pt x="12887" y="20354"/>
                  </a:cubicBezTo>
                  <a:cubicBezTo>
                    <a:pt x="16098" y="19108"/>
                    <a:pt x="19601" y="15785"/>
                    <a:pt x="20476" y="12046"/>
                  </a:cubicBezTo>
                  <a:cubicBezTo>
                    <a:pt x="21352" y="8308"/>
                    <a:pt x="19601" y="4154"/>
                    <a:pt x="178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9893299" y="5228333"/>
              <a:ext cx="152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3750" y="857"/>
                  </a:cubicBezTo>
                  <a:cubicBezTo>
                    <a:pt x="4500" y="1714"/>
                    <a:pt x="4500" y="3429"/>
                    <a:pt x="4500" y="5314"/>
                  </a:cubicBezTo>
                  <a:cubicBezTo>
                    <a:pt x="4500" y="7200"/>
                    <a:pt x="4500" y="9257"/>
                    <a:pt x="4200" y="11314"/>
                  </a:cubicBezTo>
                  <a:cubicBezTo>
                    <a:pt x="3900" y="13371"/>
                    <a:pt x="3300" y="15429"/>
                    <a:pt x="3450" y="15429"/>
                  </a:cubicBezTo>
                  <a:cubicBezTo>
                    <a:pt x="3600" y="15429"/>
                    <a:pt x="4500" y="13371"/>
                    <a:pt x="6150" y="11143"/>
                  </a:cubicBezTo>
                  <a:cubicBezTo>
                    <a:pt x="7800" y="8914"/>
                    <a:pt x="10200" y="6514"/>
                    <a:pt x="12150" y="5143"/>
                  </a:cubicBezTo>
                  <a:cubicBezTo>
                    <a:pt x="14100" y="3771"/>
                    <a:pt x="15600" y="3429"/>
                    <a:pt x="16650" y="4457"/>
                  </a:cubicBezTo>
                  <a:cubicBezTo>
                    <a:pt x="17700" y="5486"/>
                    <a:pt x="18300" y="7886"/>
                    <a:pt x="19050" y="10971"/>
                  </a:cubicBezTo>
                  <a:cubicBezTo>
                    <a:pt x="19800" y="14057"/>
                    <a:pt x="20700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8629649" y="5558533"/>
              <a:ext cx="1397001" cy="12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229" y="3411"/>
                    <a:pt x="458" y="6821"/>
                    <a:pt x="1080" y="9095"/>
                  </a:cubicBezTo>
                  <a:cubicBezTo>
                    <a:pt x="1702" y="11368"/>
                    <a:pt x="2716" y="12505"/>
                    <a:pt x="3813" y="11368"/>
                  </a:cubicBezTo>
                  <a:cubicBezTo>
                    <a:pt x="4909" y="10232"/>
                    <a:pt x="6087" y="6821"/>
                    <a:pt x="6791" y="4926"/>
                  </a:cubicBezTo>
                  <a:cubicBezTo>
                    <a:pt x="7495" y="3032"/>
                    <a:pt x="7724" y="2653"/>
                    <a:pt x="7920" y="2653"/>
                  </a:cubicBezTo>
                  <a:cubicBezTo>
                    <a:pt x="8116" y="2653"/>
                    <a:pt x="8280" y="3032"/>
                    <a:pt x="8378" y="4168"/>
                  </a:cubicBezTo>
                  <a:cubicBezTo>
                    <a:pt x="8476" y="5305"/>
                    <a:pt x="8509" y="7200"/>
                    <a:pt x="8640" y="9663"/>
                  </a:cubicBezTo>
                  <a:cubicBezTo>
                    <a:pt x="8771" y="12126"/>
                    <a:pt x="9000" y="15158"/>
                    <a:pt x="9458" y="17242"/>
                  </a:cubicBezTo>
                  <a:cubicBezTo>
                    <a:pt x="9916" y="19326"/>
                    <a:pt x="10604" y="20463"/>
                    <a:pt x="11635" y="21032"/>
                  </a:cubicBezTo>
                  <a:cubicBezTo>
                    <a:pt x="12665" y="21600"/>
                    <a:pt x="14040" y="21600"/>
                    <a:pt x="15316" y="21221"/>
                  </a:cubicBezTo>
                  <a:cubicBezTo>
                    <a:pt x="16593" y="20842"/>
                    <a:pt x="17771" y="20084"/>
                    <a:pt x="18802" y="19705"/>
                  </a:cubicBezTo>
                  <a:cubicBezTo>
                    <a:pt x="19833" y="19326"/>
                    <a:pt x="20716" y="19326"/>
                    <a:pt x="2160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8025837" y="5931660"/>
              <a:ext cx="311714" cy="18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73" fill="norm" stroke="1" extrusionOk="0">
                  <a:moveTo>
                    <a:pt x="477" y="14168"/>
                  </a:moveTo>
                  <a:cubicBezTo>
                    <a:pt x="185" y="11959"/>
                    <a:pt x="-107" y="9750"/>
                    <a:pt x="39" y="8154"/>
                  </a:cubicBezTo>
                  <a:cubicBezTo>
                    <a:pt x="185" y="6559"/>
                    <a:pt x="769" y="5577"/>
                    <a:pt x="2155" y="6191"/>
                  </a:cubicBezTo>
                  <a:cubicBezTo>
                    <a:pt x="3542" y="6804"/>
                    <a:pt x="5731" y="9013"/>
                    <a:pt x="6971" y="11468"/>
                  </a:cubicBezTo>
                  <a:cubicBezTo>
                    <a:pt x="8212" y="13922"/>
                    <a:pt x="8504" y="16622"/>
                    <a:pt x="8431" y="18463"/>
                  </a:cubicBezTo>
                  <a:cubicBezTo>
                    <a:pt x="8358" y="20304"/>
                    <a:pt x="7920" y="21286"/>
                    <a:pt x="7628" y="21163"/>
                  </a:cubicBezTo>
                  <a:cubicBezTo>
                    <a:pt x="7336" y="21041"/>
                    <a:pt x="7190" y="19813"/>
                    <a:pt x="7409" y="16622"/>
                  </a:cubicBezTo>
                  <a:cubicBezTo>
                    <a:pt x="7628" y="13431"/>
                    <a:pt x="8212" y="8277"/>
                    <a:pt x="8869" y="5209"/>
                  </a:cubicBezTo>
                  <a:cubicBezTo>
                    <a:pt x="9525" y="2141"/>
                    <a:pt x="10255" y="1159"/>
                    <a:pt x="10839" y="1159"/>
                  </a:cubicBezTo>
                  <a:cubicBezTo>
                    <a:pt x="11423" y="1159"/>
                    <a:pt x="11861" y="2141"/>
                    <a:pt x="12298" y="3122"/>
                  </a:cubicBezTo>
                  <a:cubicBezTo>
                    <a:pt x="12736" y="4104"/>
                    <a:pt x="13174" y="5086"/>
                    <a:pt x="14050" y="5209"/>
                  </a:cubicBezTo>
                  <a:cubicBezTo>
                    <a:pt x="14925" y="5331"/>
                    <a:pt x="16239" y="4595"/>
                    <a:pt x="17042" y="3613"/>
                  </a:cubicBezTo>
                  <a:cubicBezTo>
                    <a:pt x="17844" y="2631"/>
                    <a:pt x="18136" y="1404"/>
                    <a:pt x="17917" y="668"/>
                  </a:cubicBezTo>
                  <a:cubicBezTo>
                    <a:pt x="17698" y="-69"/>
                    <a:pt x="16969" y="-314"/>
                    <a:pt x="16093" y="545"/>
                  </a:cubicBezTo>
                  <a:cubicBezTo>
                    <a:pt x="15217" y="1404"/>
                    <a:pt x="14196" y="3368"/>
                    <a:pt x="13320" y="6191"/>
                  </a:cubicBezTo>
                  <a:cubicBezTo>
                    <a:pt x="12444" y="9013"/>
                    <a:pt x="11715" y="12695"/>
                    <a:pt x="11496" y="15150"/>
                  </a:cubicBezTo>
                  <a:cubicBezTo>
                    <a:pt x="11277" y="17604"/>
                    <a:pt x="11569" y="18831"/>
                    <a:pt x="13320" y="18709"/>
                  </a:cubicBezTo>
                  <a:cubicBezTo>
                    <a:pt x="15071" y="18586"/>
                    <a:pt x="18282" y="17113"/>
                    <a:pt x="21493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8325576" y="5730926"/>
              <a:ext cx="177074" cy="38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95" fill="norm" stroke="1" extrusionOk="0">
                  <a:moveTo>
                    <a:pt x="18426" y="5967"/>
                  </a:moveTo>
                  <a:cubicBezTo>
                    <a:pt x="18426" y="4786"/>
                    <a:pt x="18426" y="3606"/>
                    <a:pt x="18426" y="2721"/>
                  </a:cubicBezTo>
                  <a:cubicBezTo>
                    <a:pt x="18426" y="1836"/>
                    <a:pt x="18426" y="1245"/>
                    <a:pt x="17912" y="773"/>
                  </a:cubicBezTo>
                  <a:cubicBezTo>
                    <a:pt x="17398" y="301"/>
                    <a:pt x="16369" y="-53"/>
                    <a:pt x="15341" y="6"/>
                  </a:cubicBezTo>
                  <a:cubicBezTo>
                    <a:pt x="14312" y="65"/>
                    <a:pt x="13283" y="537"/>
                    <a:pt x="11998" y="2485"/>
                  </a:cubicBezTo>
                  <a:cubicBezTo>
                    <a:pt x="10712" y="4432"/>
                    <a:pt x="9169" y="7855"/>
                    <a:pt x="8398" y="10865"/>
                  </a:cubicBezTo>
                  <a:cubicBezTo>
                    <a:pt x="7626" y="13875"/>
                    <a:pt x="7626" y="16472"/>
                    <a:pt x="7498" y="18065"/>
                  </a:cubicBezTo>
                  <a:cubicBezTo>
                    <a:pt x="7369" y="19658"/>
                    <a:pt x="7112" y="20249"/>
                    <a:pt x="6469" y="20721"/>
                  </a:cubicBezTo>
                  <a:cubicBezTo>
                    <a:pt x="5826" y="21193"/>
                    <a:pt x="4798" y="21547"/>
                    <a:pt x="3898" y="21488"/>
                  </a:cubicBezTo>
                  <a:cubicBezTo>
                    <a:pt x="2998" y="21429"/>
                    <a:pt x="2226" y="20957"/>
                    <a:pt x="1583" y="20367"/>
                  </a:cubicBezTo>
                  <a:cubicBezTo>
                    <a:pt x="941" y="19777"/>
                    <a:pt x="426" y="19068"/>
                    <a:pt x="169" y="18301"/>
                  </a:cubicBezTo>
                  <a:cubicBezTo>
                    <a:pt x="-88" y="17534"/>
                    <a:pt x="-88" y="16708"/>
                    <a:pt x="426" y="16117"/>
                  </a:cubicBezTo>
                  <a:cubicBezTo>
                    <a:pt x="941" y="15527"/>
                    <a:pt x="1969" y="15173"/>
                    <a:pt x="3126" y="14819"/>
                  </a:cubicBezTo>
                  <a:cubicBezTo>
                    <a:pt x="4283" y="14465"/>
                    <a:pt x="5569" y="14111"/>
                    <a:pt x="6855" y="13875"/>
                  </a:cubicBezTo>
                  <a:cubicBezTo>
                    <a:pt x="8141" y="13639"/>
                    <a:pt x="9426" y="13521"/>
                    <a:pt x="10583" y="13639"/>
                  </a:cubicBezTo>
                  <a:cubicBezTo>
                    <a:pt x="11741" y="13757"/>
                    <a:pt x="12769" y="14111"/>
                    <a:pt x="13541" y="14819"/>
                  </a:cubicBezTo>
                  <a:cubicBezTo>
                    <a:pt x="14312" y="15527"/>
                    <a:pt x="14826" y="16590"/>
                    <a:pt x="15083" y="17416"/>
                  </a:cubicBezTo>
                  <a:cubicBezTo>
                    <a:pt x="15341" y="18242"/>
                    <a:pt x="15341" y="18832"/>
                    <a:pt x="15341" y="18832"/>
                  </a:cubicBezTo>
                  <a:cubicBezTo>
                    <a:pt x="15341" y="18832"/>
                    <a:pt x="15341" y="18242"/>
                    <a:pt x="15598" y="17180"/>
                  </a:cubicBezTo>
                  <a:cubicBezTo>
                    <a:pt x="15855" y="16117"/>
                    <a:pt x="16369" y="14583"/>
                    <a:pt x="17398" y="13521"/>
                  </a:cubicBezTo>
                  <a:cubicBezTo>
                    <a:pt x="18426" y="12458"/>
                    <a:pt x="19969" y="11868"/>
                    <a:pt x="21512" y="1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8528049" y="5933183"/>
              <a:ext cx="273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0" y="3273"/>
                    <a:pt x="1340" y="6545"/>
                    <a:pt x="1591" y="9818"/>
                  </a:cubicBezTo>
                  <a:cubicBezTo>
                    <a:pt x="1842" y="13091"/>
                    <a:pt x="1674" y="16364"/>
                    <a:pt x="1507" y="17182"/>
                  </a:cubicBezTo>
                  <a:cubicBezTo>
                    <a:pt x="1340" y="18000"/>
                    <a:pt x="1172" y="16364"/>
                    <a:pt x="1423" y="14073"/>
                  </a:cubicBezTo>
                  <a:cubicBezTo>
                    <a:pt x="1674" y="11782"/>
                    <a:pt x="2344" y="8836"/>
                    <a:pt x="3014" y="6709"/>
                  </a:cubicBezTo>
                  <a:cubicBezTo>
                    <a:pt x="3684" y="4582"/>
                    <a:pt x="4353" y="3273"/>
                    <a:pt x="5107" y="2455"/>
                  </a:cubicBezTo>
                  <a:cubicBezTo>
                    <a:pt x="5860" y="1636"/>
                    <a:pt x="6698" y="1309"/>
                    <a:pt x="7200" y="1964"/>
                  </a:cubicBezTo>
                  <a:cubicBezTo>
                    <a:pt x="7702" y="2618"/>
                    <a:pt x="7870" y="4255"/>
                    <a:pt x="7953" y="6055"/>
                  </a:cubicBezTo>
                  <a:cubicBezTo>
                    <a:pt x="8037" y="7855"/>
                    <a:pt x="8037" y="9818"/>
                    <a:pt x="8121" y="11618"/>
                  </a:cubicBezTo>
                  <a:cubicBezTo>
                    <a:pt x="8205" y="13418"/>
                    <a:pt x="8372" y="15055"/>
                    <a:pt x="8958" y="16036"/>
                  </a:cubicBezTo>
                  <a:cubicBezTo>
                    <a:pt x="9544" y="17018"/>
                    <a:pt x="10549" y="17345"/>
                    <a:pt x="11386" y="16855"/>
                  </a:cubicBezTo>
                  <a:cubicBezTo>
                    <a:pt x="12223" y="16364"/>
                    <a:pt x="12893" y="15055"/>
                    <a:pt x="13479" y="13582"/>
                  </a:cubicBezTo>
                  <a:cubicBezTo>
                    <a:pt x="14065" y="12109"/>
                    <a:pt x="14567" y="10473"/>
                    <a:pt x="14986" y="8836"/>
                  </a:cubicBezTo>
                  <a:cubicBezTo>
                    <a:pt x="15405" y="7200"/>
                    <a:pt x="15740" y="5564"/>
                    <a:pt x="15488" y="4745"/>
                  </a:cubicBezTo>
                  <a:cubicBezTo>
                    <a:pt x="15237" y="3927"/>
                    <a:pt x="14400" y="3927"/>
                    <a:pt x="13814" y="5236"/>
                  </a:cubicBezTo>
                  <a:cubicBezTo>
                    <a:pt x="13228" y="6545"/>
                    <a:pt x="12893" y="9164"/>
                    <a:pt x="12726" y="11291"/>
                  </a:cubicBezTo>
                  <a:cubicBezTo>
                    <a:pt x="12558" y="13418"/>
                    <a:pt x="12558" y="15055"/>
                    <a:pt x="12893" y="16364"/>
                  </a:cubicBezTo>
                  <a:cubicBezTo>
                    <a:pt x="13228" y="17673"/>
                    <a:pt x="13898" y="18655"/>
                    <a:pt x="15405" y="19473"/>
                  </a:cubicBezTo>
                  <a:cubicBezTo>
                    <a:pt x="16912" y="20291"/>
                    <a:pt x="19256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9042399" y="599033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9049544" y="5921429"/>
              <a:ext cx="189707" cy="12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2" fill="norm" stroke="1" extrusionOk="0">
                  <a:moveTo>
                    <a:pt x="630" y="6216"/>
                  </a:moveTo>
                  <a:cubicBezTo>
                    <a:pt x="630" y="4445"/>
                    <a:pt x="630" y="2675"/>
                    <a:pt x="750" y="2675"/>
                  </a:cubicBezTo>
                  <a:cubicBezTo>
                    <a:pt x="870" y="2675"/>
                    <a:pt x="1110" y="4445"/>
                    <a:pt x="1230" y="7278"/>
                  </a:cubicBezTo>
                  <a:cubicBezTo>
                    <a:pt x="1350" y="10111"/>
                    <a:pt x="1350" y="14006"/>
                    <a:pt x="1110" y="16839"/>
                  </a:cubicBezTo>
                  <a:cubicBezTo>
                    <a:pt x="870" y="19672"/>
                    <a:pt x="390" y="21442"/>
                    <a:pt x="150" y="21442"/>
                  </a:cubicBezTo>
                  <a:cubicBezTo>
                    <a:pt x="-90" y="21442"/>
                    <a:pt x="-90" y="19672"/>
                    <a:pt x="510" y="17016"/>
                  </a:cubicBezTo>
                  <a:cubicBezTo>
                    <a:pt x="1110" y="14360"/>
                    <a:pt x="2310" y="10819"/>
                    <a:pt x="3390" y="8517"/>
                  </a:cubicBezTo>
                  <a:cubicBezTo>
                    <a:pt x="4470" y="6216"/>
                    <a:pt x="5430" y="5153"/>
                    <a:pt x="6870" y="5331"/>
                  </a:cubicBezTo>
                  <a:cubicBezTo>
                    <a:pt x="8310" y="5508"/>
                    <a:pt x="10230" y="6924"/>
                    <a:pt x="11190" y="8517"/>
                  </a:cubicBezTo>
                  <a:cubicBezTo>
                    <a:pt x="12150" y="10111"/>
                    <a:pt x="12150" y="11881"/>
                    <a:pt x="12150" y="11881"/>
                  </a:cubicBezTo>
                  <a:cubicBezTo>
                    <a:pt x="12150" y="11881"/>
                    <a:pt x="12150" y="10111"/>
                    <a:pt x="12510" y="8340"/>
                  </a:cubicBezTo>
                  <a:cubicBezTo>
                    <a:pt x="12870" y="6570"/>
                    <a:pt x="13590" y="4799"/>
                    <a:pt x="14310" y="3206"/>
                  </a:cubicBezTo>
                  <a:cubicBezTo>
                    <a:pt x="15030" y="1612"/>
                    <a:pt x="15750" y="196"/>
                    <a:pt x="16590" y="19"/>
                  </a:cubicBezTo>
                  <a:cubicBezTo>
                    <a:pt x="17430" y="-158"/>
                    <a:pt x="18390" y="904"/>
                    <a:pt x="19230" y="3737"/>
                  </a:cubicBezTo>
                  <a:cubicBezTo>
                    <a:pt x="20070" y="6570"/>
                    <a:pt x="20790" y="11173"/>
                    <a:pt x="21510" y="15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9299756" y="5932925"/>
              <a:ext cx="97819" cy="28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97" fill="norm" stroke="1" extrusionOk="0">
                  <a:moveTo>
                    <a:pt x="650" y="500"/>
                  </a:moveTo>
                  <a:cubicBezTo>
                    <a:pt x="191" y="1300"/>
                    <a:pt x="-269" y="2100"/>
                    <a:pt x="191" y="2820"/>
                  </a:cubicBezTo>
                  <a:cubicBezTo>
                    <a:pt x="650" y="3540"/>
                    <a:pt x="2029" y="4180"/>
                    <a:pt x="3867" y="4420"/>
                  </a:cubicBezTo>
                  <a:cubicBezTo>
                    <a:pt x="5705" y="4660"/>
                    <a:pt x="8003" y="4500"/>
                    <a:pt x="10071" y="4100"/>
                  </a:cubicBezTo>
                  <a:cubicBezTo>
                    <a:pt x="12140" y="3700"/>
                    <a:pt x="13978" y="3060"/>
                    <a:pt x="15357" y="2180"/>
                  </a:cubicBezTo>
                  <a:cubicBezTo>
                    <a:pt x="16735" y="1300"/>
                    <a:pt x="17654" y="180"/>
                    <a:pt x="17884" y="20"/>
                  </a:cubicBezTo>
                  <a:cubicBezTo>
                    <a:pt x="18114" y="-140"/>
                    <a:pt x="17654" y="660"/>
                    <a:pt x="18114" y="3300"/>
                  </a:cubicBezTo>
                  <a:cubicBezTo>
                    <a:pt x="18574" y="5940"/>
                    <a:pt x="19952" y="10420"/>
                    <a:pt x="20642" y="13140"/>
                  </a:cubicBezTo>
                  <a:cubicBezTo>
                    <a:pt x="21331" y="15860"/>
                    <a:pt x="21331" y="16820"/>
                    <a:pt x="21101" y="17780"/>
                  </a:cubicBezTo>
                  <a:cubicBezTo>
                    <a:pt x="20871" y="18740"/>
                    <a:pt x="20412" y="19700"/>
                    <a:pt x="19033" y="20340"/>
                  </a:cubicBezTo>
                  <a:cubicBezTo>
                    <a:pt x="17654" y="20980"/>
                    <a:pt x="15357" y="21300"/>
                    <a:pt x="12829" y="21380"/>
                  </a:cubicBezTo>
                  <a:cubicBezTo>
                    <a:pt x="10301" y="21460"/>
                    <a:pt x="7544" y="21300"/>
                    <a:pt x="5705" y="20260"/>
                  </a:cubicBezTo>
                  <a:cubicBezTo>
                    <a:pt x="3867" y="19220"/>
                    <a:pt x="2948" y="17300"/>
                    <a:pt x="2029" y="15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9574550" y="5930772"/>
              <a:ext cx="147300" cy="12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877" fill="norm" stroke="1" extrusionOk="0">
                  <a:moveTo>
                    <a:pt x="1092" y="10302"/>
                  </a:moveTo>
                  <a:cubicBezTo>
                    <a:pt x="2005" y="8838"/>
                    <a:pt x="2917" y="7373"/>
                    <a:pt x="4134" y="6275"/>
                  </a:cubicBezTo>
                  <a:cubicBezTo>
                    <a:pt x="5351" y="5177"/>
                    <a:pt x="6872" y="4444"/>
                    <a:pt x="8089" y="3346"/>
                  </a:cubicBezTo>
                  <a:cubicBezTo>
                    <a:pt x="9306" y="2248"/>
                    <a:pt x="10219" y="783"/>
                    <a:pt x="9763" y="234"/>
                  </a:cubicBezTo>
                  <a:cubicBezTo>
                    <a:pt x="9306" y="-315"/>
                    <a:pt x="7481" y="51"/>
                    <a:pt x="5656" y="1882"/>
                  </a:cubicBezTo>
                  <a:cubicBezTo>
                    <a:pt x="3830" y="3712"/>
                    <a:pt x="2005" y="7007"/>
                    <a:pt x="940" y="10119"/>
                  </a:cubicBezTo>
                  <a:cubicBezTo>
                    <a:pt x="-125" y="13231"/>
                    <a:pt x="-429" y="16160"/>
                    <a:pt x="788" y="18173"/>
                  </a:cubicBezTo>
                  <a:cubicBezTo>
                    <a:pt x="2005" y="20187"/>
                    <a:pt x="4743" y="21285"/>
                    <a:pt x="8394" y="20736"/>
                  </a:cubicBezTo>
                  <a:cubicBezTo>
                    <a:pt x="12044" y="20187"/>
                    <a:pt x="16608" y="17990"/>
                    <a:pt x="21171" y="1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9713383" y="5923568"/>
              <a:ext cx="48649" cy="14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7" h="21145" fill="norm" stroke="1" extrusionOk="0">
                  <a:moveTo>
                    <a:pt x="19008" y="2361"/>
                  </a:moveTo>
                  <a:cubicBezTo>
                    <a:pt x="12960" y="1109"/>
                    <a:pt x="6912" y="-143"/>
                    <a:pt x="3456" y="14"/>
                  </a:cubicBezTo>
                  <a:cubicBezTo>
                    <a:pt x="0" y="170"/>
                    <a:pt x="-864" y="1735"/>
                    <a:pt x="864" y="3927"/>
                  </a:cubicBezTo>
                  <a:cubicBezTo>
                    <a:pt x="2592" y="6118"/>
                    <a:pt x="6912" y="8935"/>
                    <a:pt x="10368" y="10970"/>
                  </a:cubicBezTo>
                  <a:cubicBezTo>
                    <a:pt x="13824" y="13005"/>
                    <a:pt x="16416" y="14257"/>
                    <a:pt x="18144" y="15666"/>
                  </a:cubicBezTo>
                  <a:cubicBezTo>
                    <a:pt x="19872" y="17074"/>
                    <a:pt x="20736" y="18640"/>
                    <a:pt x="18576" y="19735"/>
                  </a:cubicBezTo>
                  <a:cubicBezTo>
                    <a:pt x="16416" y="20831"/>
                    <a:pt x="11232" y="21457"/>
                    <a:pt x="8640" y="20987"/>
                  </a:cubicBezTo>
                  <a:cubicBezTo>
                    <a:pt x="6048" y="20518"/>
                    <a:pt x="6048" y="18953"/>
                    <a:pt x="6048" y="17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9799046" y="5780783"/>
              <a:ext cx="157754" cy="25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30" fill="norm" stroke="1" extrusionOk="0">
                  <a:moveTo>
                    <a:pt x="13688" y="0"/>
                  </a:moveTo>
                  <a:cubicBezTo>
                    <a:pt x="12248" y="3364"/>
                    <a:pt x="10808" y="6728"/>
                    <a:pt x="9800" y="9826"/>
                  </a:cubicBezTo>
                  <a:cubicBezTo>
                    <a:pt x="8792" y="12925"/>
                    <a:pt x="8216" y="15757"/>
                    <a:pt x="7928" y="17616"/>
                  </a:cubicBezTo>
                  <a:cubicBezTo>
                    <a:pt x="7640" y="19475"/>
                    <a:pt x="7640" y="20361"/>
                    <a:pt x="8360" y="20892"/>
                  </a:cubicBezTo>
                  <a:cubicBezTo>
                    <a:pt x="9080" y="21423"/>
                    <a:pt x="10520" y="21600"/>
                    <a:pt x="11384" y="21246"/>
                  </a:cubicBezTo>
                  <a:cubicBezTo>
                    <a:pt x="12248" y="20892"/>
                    <a:pt x="12536" y="20007"/>
                    <a:pt x="12104" y="19298"/>
                  </a:cubicBezTo>
                  <a:cubicBezTo>
                    <a:pt x="11672" y="18590"/>
                    <a:pt x="10520" y="18059"/>
                    <a:pt x="9080" y="17528"/>
                  </a:cubicBezTo>
                  <a:cubicBezTo>
                    <a:pt x="7640" y="16997"/>
                    <a:pt x="5912" y="16466"/>
                    <a:pt x="4040" y="15934"/>
                  </a:cubicBezTo>
                  <a:cubicBezTo>
                    <a:pt x="2168" y="15403"/>
                    <a:pt x="152" y="14872"/>
                    <a:pt x="8" y="14430"/>
                  </a:cubicBezTo>
                  <a:cubicBezTo>
                    <a:pt x="-136" y="13987"/>
                    <a:pt x="1592" y="13633"/>
                    <a:pt x="4184" y="13367"/>
                  </a:cubicBezTo>
                  <a:cubicBezTo>
                    <a:pt x="6776" y="13102"/>
                    <a:pt x="10232" y="12925"/>
                    <a:pt x="12680" y="12836"/>
                  </a:cubicBezTo>
                  <a:cubicBezTo>
                    <a:pt x="15128" y="12748"/>
                    <a:pt x="16568" y="12748"/>
                    <a:pt x="17576" y="13190"/>
                  </a:cubicBezTo>
                  <a:cubicBezTo>
                    <a:pt x="18584" y="13633"/>
                    <a:pt x="19160" y="14518"/>
                    <a:pt x="19448" y="14518"/>
                  </a:cubicBezTo>
                  <a:cubicBezTo>
                    <a:pt x="19736" y="14518"/>
                    <a:pt x="19736" y="13633"/>
                    <a:pt x="20024" y="12482"/>
                  </a:cubicBezTo>
                  <a:cubicBezTo>
                    <a:pt x="20312" y="11331"/>
                    <a:pt x="20888" y="9915"/>
                    <a:pt x="21464" y="8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9994899" y="5655533"/>
              <a:ext cx="520701" cy="36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3756"/>
                  </a:moveTo>
                  <a:cubicBezTo>
                    <a:pt x="439" y="14006"/>
                    <a:pt x="878" y="14255"/>
                    <a:pt x="1098" y="14755"/>
                  </a:cubicBezTo>
                  <a:cubicBezTo>
                    <a:pt x="1317" y="15254"/>
                    <a:pt x="1317" y="16003"/>
                    <a:pt x="1317" y="16752"/>
                  </a:cubicBezTo>
                  <a:cubicBezTo>
                    <a:pt x="1317" y="17502"/>
                    <a:pt x="1317" y="18251"/>
                    <a:pt x="1273" y="19125"/>
                  </a:cubicBezTo>
                  <a:cubicBezTo>
                    <a:pt x="1229" y="19999"/>
                    <a:pt x="1141" y="20998"/>
                    <a:pt x="1054" y="21122"/>
                  </a:cubicBezTo>
                  <a:cubicBezTo>
                    <a:pt x="966" y="21247"/>
                    <a:pt x="878" y="20498"/>
                    <a:pt x="878" y="19811"/>
                  </a:cubicBezTo>
                  <a:cubicBezTo>
                    <a:pt x="878" y="19125"/>
                    <a:pt x="966" y="18500"/>
                    <a:pt x="1185" y="18376"/>
                  </a:cubicBezTo>
                  <a:cubicBezTo>
                    <a:pt x="1405" y="18251"/>
                    <a:pt x="1756" y="18625"/>
                    <a:pt x="2151" y="18813"/>
                  </a:cubicBezTo>
                  <a:cubicBezTo>
                    <a:pt x="2546" y="19000"/>
                    <a:pt x="2985" y="19000"/>
                    <a:pt x="3337" y="18750"/>
                  </a:cubicBezTo>
                  <a:cubicBezTo>
                    <a:pt x="3688" y="18500"/>
                    <a:pt x="3951" y="18001"/>
                    <a:pt x="4434" y="17564"/>
                  </a:cubicBezTo>
                  <a:cubicBezTo>
                    <a:pt x="4917" y="17127"/>
                    <a:pt x="5620" y="16752"/>
                    <a:pt x="5971" y="16877"/>
                  </a:cubicBezTo>
                  <a:cubicBezTo>
                    <a:pt x="6322" y="17002"/>
                    <a:pt x="6322" y="17626"/>
                    <a:pt x="6322" y="18251"/>
                  </a:cubicBezTo>
                  <a:cubicBezTo>
                    <a:pt x="6322" y="18875"/>
                    <a:pt x="6322" y="19499"/>
                    <a:pt x="6454" y="20061"/>
                  </a:cubicBezTo>
                  <a:cubicBezTo>
                    <a:pt x="6585" y="20623"/>
                    <a:pt x="6849" y="21122"/>
                    <a:pt x="7200" y="21310"/>
                  </a:cubicBezTo>
                  <a:cubicBezTo>
                    <a:pt x="7551" y="21497"/>
                    <a:pt x="7990" y="21372"/>
                    <a:pt x="8517" y="20810"/>
                  </a:cubicBezTo>
                  <a:cubicBezTo>
                    <a:pt x="9044" y="20248"/>
                    <a:pt x="9659" y="19250"/>
                    <a:pt x="10098" y="18500"/>
                  </a:cubicBezTo>
                  <a:cubicBezTo>
                    <a:pt x="10537" y="17751"/>
                    <a:pt x="10800" y="17252"/>
                    <a:pt x="10976" y="16690"/>
                  </a:cubicBezTo>
                  <a:cubicBezTo>
                    <a:pt x="11151" y="16128"/>
                    <a:pt x="11239" y="15504"/>
                    <a:pt x="11063" y="15317"/>
                  </a:cubicBezTo>
                  <a:cubicBezTo>
                    <a:pt x="10888" y="15129"/>
                    <a:pt x="10449" y="15379"/>
                    <a:pt x="10010" y="15941"/>
                  </a:cubicBezTo>
                  <a:cubicBezTo>
                    <a:pt x="9571" y="16503"/>
                    <a:pt x="9132" y="17377"/>
                    <a:pt x="8868" y="18126"/>
                  </a:cubicBezTo>
                  <a:cubicBezTo>
                    <a:pt x="8605" y="18875"/>
                    <a:pt x="8517" y="19499"/>
                    <a:pt x="8693" y="19874"/>
                  </a:cubicBezTo>
                  <a:cubicBezTo>
                    <a:pt x="8868" y="20248"/>
                    <a:pt x="9307" y="20373"/>
                    <a:pt x="10317" y="19624"/>
                  </a:cubicBezTo>
                  <a:cubicBezTo>
                    <a:pt x="11327" y="18875"/>
                    <a:pt x="12907" y="17252"/>
                    <a:pt x="14488" y="14380"/>
                  </a:cubicBezTo>
                  <a:cubicBezTo>
                    <a:pt x="16068" y="11509"/>
                    <a:pt x="17649" y="7388"/>
                    <a:pt x="18483" y="5016"/>
                  </a:cubicBezTo>
                  <a:cubicBezTo>
                    <a:pt x="19317" y="2644"/>
                    <a:pt x="19405" y="2020"/>
                    <a:pt x="19449" y="1395"/>
                  </a:cubicBezTo>
                  <a:cubicBezTo>
                    <a:pt x="19493" y="771"/>
                    <a:pt x="19493" y="147"/>
                    <a:pt x="19317" y="22"/>
                  </a:cubicBezTo>
                  <a:cubicBezTo>
                    <a:pt x="19141" y="-103"/>
                    <a:pt x="18790" y="272"/>
                    <a:pt x="18176" y="2207"/>
                  </a:cubicBezTo>
                  <a:cubicBezTo>
                    <a:pt x="17561" y="4142"/>
                    <a:pt x="16683" y="7638"/>
                    <a:pt x="16244" y="10385"/>
                  </a:cubicBezTo>
                  <a:cubicBezTo>
                    <a:pt x="15805" y="13132"/>
                    <a:pt x="15805" y="15129"/>
                    <a:pt x="15805" y="16440"/>
                  </a:cubicBezTo>
                  <a:cubicBezTo>
                    <a:pt x="15805" y="17751"/>
                    <a:pt x="15805" y="18376"/>
                    <a:pt x="15937" y="18937"/>
                  </a:cubicBezTo>
                  <a:cubicBezTo>
                    <a:pt x="16068" y="19499"/>
                    <a:pt x="16332" y="19999"/>
                    <a:pt x="16683" y="20186"/>
                  </a:cubicBezTo>
                  <a:cubicBezTo>
                    <a:pt x="17034" y="20373"/>
                    <a:pt x="17473" y="20248"/>
                    <a:pt x="17868" y="19874"/>
                  </a:cubicBezTo>
                  <a:cubicBezTo>
                    <a:pt x="18263" y="19499"/>
                    <a:pt x="18615" y="18875"/>
                    <a:pt x="18878" y="18251"/>
                  </a:cubicBezTo>
                  <a:cubicBezTo>
                    <a:pt x="19141" y="17626"/>
                    <a:pt x="19317" y="17002"/>
                    <a:pt x="19229" y="16877"/>
                  </a:cubicBezTo>
                  <a:cubicBezTo>
                    <a:pt x="19141" y="16752"/>
                    <a:pt x="18790" y="17127"/>
                    <a:pt x="18702" y="17626"/>
                  </a:cubicBezTo>
                  <a:cubicBezTo>
                    <a:pt x="18615" y="18126"/>
                    <a:pt x="18790" y="18750"/>
                    <a:pt x="19317" y="19312"/>
                  </a:cubicBezTo>
                  <a:cubicBezTo>
                    <a:pt x="19844" y="19874"/>
                    <a:pt x="20722" y="20373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0335354" y="5793483"/>
              <a:ext cx="167546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932" y="21600"/>
                  </a:moveTo>
                  <a:cubicBezTo>
                    <a:pt x="852" y="17280"/>
                    <a:pt x="-228" y="12960"/>
                    <a:pt x="42" y="9360"/>
                  </a:cubicBezTo>
                  <a:cubicBezTo>
                    <a:pt x="312" y="5760"/>
                    <a:pt x="1932" y="2880"/>
                    <a:pt x="5712" y="1440"/>
                  </a:cubicBezTo>
                  <a:cubicBezTo>
                    <a:pt x="9492" y="0"/>
                    <a:pt x="15432" y="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0691144" y="5687892"/>
              <a:ext cx="351507" cy="52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1" fill="norm" stroke="1" extrusionOk="0">
                  <a:moveTo>
                    <a:pt x="9062" y="10093"/>
                  </a:moveTo>
                  <a:cubicBezTo>
                    <a:pt x="8933" y="9658"/>
                    <a:pt x="8804" y="9222"/>
                    <a:pt x="8480" y="8874"/>
                  </a:cubicBezTo>
                  <a:cubicBezTo>
                    <a:pt x="8157" y="8526"/>
                    <a:pt x="7639" y="8264"/>
                    <a:pt x="6217" y="8613"/>
                  </a:cubicBezTo>
                  <a:cubicBezTo>
                    <a:pt x="4794" y="8961"/>
                    <a:pt x="2466" y="9919"/>
                    <a:pt x="1237" y="10659"/>
                  </a:cubicBezTo>
                  <a:cubicBezTo>
                    <a:pt x="8" y="11400"/>
                    <a:pt x="-121" y="11922"/>
                    <a:pt x="73" y="12314"/>
                  </a:cubicBezTo>
                  <a:cubicBezTo>
                    <a:pt x="267" y="12706"/>
                    <a:pt x="784" y="12968"/>
                    <a:pt x="1754" y="12880"/>
                  </a:cubicBezTo>
                  <a:cubicBezTo>
                    <a:pt x="2725" y="12793"/>
                    <a:pt x="4147" y="12358"/>
                    <a:pt x="4988" y="11400"/>
                  </a:cubicBezTo>
                  <a:cubicBezTo>
                    <a:pt x="5829" y="10442"/>
                    <a:pt x="6087" y="8961"/>
                    <a:pt x="6152" y="7393"/>
                  </a:cubicBezTo>
                  <a:cubicBezTo>
                    <a:pt x="6217" y="5826"/>
                    <a:pt x="6087" y="4171"/>
                    <a:pt x="6669" y="2908"/>
                  </a:cubicBezTo>
                  <a:cubicBezTo>
                    <a:pt x="7251" y="1645"/>
                    <a:pt x="8545" y="774"/>
                    <a:pt x="9515" y="338"/>
                  </a:cubicBezTo>
                  <a:cubicBezTo>
                    <a:pt x="10485" y="-97"/>
                    <a:pt x="11132" y="-97"/>
                    <a:pt x="11843" y="251"/>
                  </a:cubicBezTo>
                  <a:cubicBezTo>
                    <a:pt x="12554" y="600"/>
                    <a:pt x="13330" y="1297"/>
                    <a:pt x="13266" y="2734"/>
                  </a:cubicBezTo>
                  <a:cubicBezTo>
                    <a:pt x="13201" y="4171"/>
                    <a:pt x="12296" y="6348"/>
                    <a:pt x="10744" y="8743"/>
                  </a:cubicBezTo>
                  <a:cubicBezTo>
                    <a:pt x="9192" y="11138"/>
                    <a:pt x="6993" y="13751"/>
                    <a:pt x="5764" y="15624"/>
                  </a:cubicBezTo>
                  <a:cubicBezTo>
                    <a:pt x="4535" y="17497"/>
                    <a:pt x="4277" y="18629"/>
                    <a:pt x="4147" y="19456"/>
                  </a:cubicBezTo>
                  <a:cubicBezTo>
                    <a:pt x="4018" y="20284"/>
                    <a:pt x="4018" y="20806"/>
                    <a:pt x="4341" y="21111"/>
                  </a:cubicBezTo>
                  <a:cubicBezTo>
                    <a:pt x="4665" y="21416"/>
                    <a:pt x="5311" y="21503"/>
                    <a:pt x="5829" y="21372"/>
                  </a:cubicBezTo>
                  <a:cubicBezTo>
                    <a:pt x="6346" y="21242"/>
                    <a:pt x="6734" y="20893"/>
                    <a:pt x="7122" y="20240"/>
                  </a:cubicBezTo>
                  <a:cubicBezTo>
                    <a:pt x="7510" y="19587"/>
                    <a:pt x="7898" y="18629"/>
                    <a:pt x="8092" y="17845"/>
                  </a:cubicBezTo>
                  <a:cubicBezTo>
                    <a:pt x="8286" y="17061"/>
                    <a:pt x="8286" y="16451"/>
                    <a:pt x="8286" y="15929"/>
                  </a:cubicBezTo>
                  <a:cubicBezTo>
                    <a:pt x="8286" y="15406"/>
                    <a:pt x="8286" y="14971"/>
                    <a:pt x="8674" y="14709"/>
                  </a:cubicBezTo>
                  <a:cubicBezTo>
                    <a:pt x="9062" y="14448"/>
                    <a:pt x="9838" y="14361"/>
                    <a:pt x="12037" y="14143"/>
                  </a:cubicBezTo>
                  <a:cubicBezTo>
                    <a:pt x="14236" y="13926"/>
                    <a:pt x="17857" y="13577"/>
                    <a:pt x="21479" y="13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1188295" y="5672562"/>
              <a:ext cx="260756" cy="36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91" fill="norm" stroke="1" extrusionOk="0">
                  <a:moveTo>
                    <a:pt x="9882" y="3387"/>
                  </a:moveTo>
                  <a:cubicBezTo>
                    <a:pt x="10401" y="2638"/>
                    <a:pt x="10919" y="1889"/>
                    <a:pt x="11524" y="1202"/>
                  </a:cubicBezTo>
                  <a:cubicBezTo>
                    <a:pt x="12129" y="515"/>
                    <a:pt x="12820" y="-109"/>
                    <a:pt x="12993" y="16"/>
                  </a:cubicBezTo>
                  <a:cubicBezTo>
                    <a:pt x="13165" y="141"/>
                    <a:pt x="12820" y="1015"/>
                    <a:pt x="11610" y="3387"/>
                  </a:cubicBezTo>
                  <a:cubicBezTo>
                    <a:pt x="10401" y="5759"/>
                    <a:pt x="8327" y="9630"/>
                    <a:pt x="7031" y="12689"/>
                  </a:cubicBezTo>
                  <a:cubicBezTo>
                    <a:pt x="5735" y="15748"/>
                    <a:pt x="5217" y="17995"/>
                    <a:pt x="5130" y="19431"/>
                  </a:cubicBezTo>
                  <a:cubicBezTo>
                    <a:pt x="5044" y="20867"/>
                    <a:pt x="5389" y="21491"/>
                    <a:pt x="5735" y="21491"/>
                  </a:cubicBezTo>
                  <a:cubicBezTo>
                    <a:pt x="6081" y="21491"/>
                    <a:pt x="6426" y="20867"/>
                    <a:pt x="6167" y="19805"/>
                  </a:cubicBezTo>
                  <a:cubicBezTo>
                    <a:pt x="5908" y="18744"/>
                    <a:pt x="5044" y="17246"/>
                    <a:pt x="3834" y="15997"/>
                  </a:cubicBezTo>
                  <a:cubicBezTo>
                    <a:pt x="2625" y="14749"/>
                    <a:pt x="1069" y="13750"/>
                    <a:pt x="378" y="12938"/>
                  </a:cubicBezTo>
                  <a:cubicBezTo>
                    <a:pt x="-313" y="12127"/>
                    <a:pt x="-140" y="11503"/>
                    <a:pt x="1588" y="10316"/>
                  </a:cubicBezTo>
                  <a:cubicBezTo>
                    <a:pt x="3316" y="9130"/>
                    <a:pt x="6599" y="7382"/>
                    <a:pt x="8932" y="6071"/>
                  </a:cubicBezTo>
                  <a:cubicBezTo>
                    <a:pt x="11265" y="4760"/>
                    <a:pt x="12647" y="3886"/>
                    <a:pt x="14029" y="3200"/>
                  </a:cubicBezTo>
                  <a:cubicBezTo>
                    <a:pt x="15412" y="2513"/>
                    <a:pt x="16794" y="2014"/>
                    <a:pt x="17313" y="2138"/>
                  </a:cubicBezTo>
                  <a:cubicBezTo>
                    <a:pt x="17831" y="2263"/>
                    <a:pt x="17485" y="3012"/>
                    <a:pt x="16535" y="4948"/>
                  </a:cubicBezTo>
                  <a:cubicBezTo>
                    <a:pt x="15585" y="6883"/>
                    <a:pt x="14029" y="10004"/>
                    <a:pt x="12993" y="12189"/>
                  </a:cubicBezTo>
                  <a:cubicBezTo>
                    <a:pt x="11956" y="14374"/>
                    <a:pt x="11437" y="15623"/>
                    <a:pt x="11092" y="16559"/>
                  </a:cubicBezTo>
                  <a:cubicBezTo>
                    <a:pt x="10746" y="17496"/>
                    <a:pt x="10573" y="18120"/>
                    <a:pt x="11005" y="18057"/>
                  </a:cubicBezTo>
                  <a:cubicBezTo>
                    <a:pt x="11437" y="17995"/>
                    <a:pt x="12474" y="17246"/>
                    <a:pt x="13338" y="16622"/>
                  </a:cubicBezTo>
                  <a:cubicBezTo>
                    <a:pt x="14202" y="15997"/>
                    <a:pt x="14893" y="15498"/>
                    <a:pt x="15671" y="15061"/>
                  </a:cubicBezTo>
                  <a:cubicBezTo>
                    <a:pt x="16449" y="14624"/>
                    <a:pt x="17313" y="14249"/>
                    <a:pt x="17745" y="14374"/>
                  </a:cubicBezTo>
                  <a:cubicBezTo>
                    <a:pt x="18177" y="14499"/>
                    <a:pt x="18177" y="15123"/>
                    <a:pt x="18263" y="15810"/>
                  </a:cubicBezTo>
                  <a:cubicBezTo>
                    <a:pt x="18349" y="16497"/>
                    <a:pt x="18522" y="17246"/>
                    <a:pt x="19041" y="17745"/>
                  </a:cubicBezTo>
                  <a:cubicBezTo>
                    <a:pt x="19559" y="18245"/>
                    <a:pt x="20423" y="18494"/>
                    <a:pt x="21287" y="18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11512549" y="5806183"/>
              <a:ext cx="44451" cy="18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15429" y="10921"/>
                  </a:moveTo>
                  <a:cubicBezTo>
                    <a:pt x="12343" y="13348"/>
                    <a:pt x="9257" y="15775"/>
                    <a:pt x="6171" y="17838"/>
                  </a:cubicBezTo>
                  <a:cubicBezTo>
                    <a:pt x="3086" y="19901"/>
                    <a:pt x="0" y="21600"/>
                    <a:pt x="0" y="21236"/>
                  </a:cubicBezTo>
                  <a:cubicBezTo>
                    <a:pt x="0" y="20872"/>
                    <a:pt x="3086" y="18445"/>
                    <a:pt x="7200" y="14562"/>
                  </a:cubicBezTo>
                  <a:cubicBezTo>
                    <a:pt x="11314" y="10679"/>
                    <a:pt x="16457" y="53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1531599" y="5856983"/>
              <a:ext cx="10851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fill="norm" stroke="1" extrusionOk="0">
                  <a:moveTo>
                    <a:pt x="18340" y="0"/>
                  </a:moveTo>
                  <a:cubicBezTo>
                    <a:pt x="16302" y="185"/>
                    <a:pt x="14264" y="369"/>
                    <a:pt x="12226" y="646"/>
                  </a:cubicBezTo>
                  <a:cubicBezTo>
                    <a:pt x="10189" y="923"/>
                    <a:pt x="8151" y="1292"/>
                    <a:pt x="8762" y="2862"/>
                  </a:cubicBezTo>
                  <a:cubicBezTo>
                    <a:pt x="9374" y="4431"/>
                    <a:pt x="12634" y="7200"/>
                    <a:pt x="15079" y="8954"/>
                  </a:cubicBezTo>
                  <a:cubicBezTo>
                    <a:pt x="17525" y="10708"/>
                    <a:pt x="19155" y="11446"/>
                    <a:pt x="20174" y="12554"/>
                  </a:cubicBezTo>
                  <a:cubicBezTo>
                    <a:pt x="21192" y="13662"/>
                    <a:pt x="21600" y="15138"/>
                    <a:pt x="18136" y="16708"/>
                  </a:cubicBezTo>
                  <a:cubicBezTo>
                    <a:pt x="14672" y="18277"/>
                    <a:pt x="7336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142436" y="6329969"/>
              <a:ext cx="155731" cy="31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11" fill="norm" stroke="1" extrusionOk="0">
                  <a:moveTo>
                    <a:pt x="17908" y="16528"/>
                  </a:moveTo>
                  <a:cubicBezTo>
                    <a:pt x="17620" y="15813"/>
                    <a:pt x="17332" y="15098"/>
                    <a:pt x="15604" y="14454"/>
                  </a:cubicBezTo>
                  <a:cubicBezTo>
                    <a:pt x="13876" y="13810"/>
                    <a:pt x="10708" y="13238"/>
                    <a:pt x="7828" y="13954"/>
                  </a:cubicBezTo>
                  <a:cubicBezTo>
                    <a:pt x="4948" y="14669"/>
                    <a:pt x="2356" y="16671"/>
                    <a:pt x="1060" y="18102"/>
                  </a:cubicBezTo>
                  <a:cubicBezTo>
                    <a:pt x="-236" y="19532"/>
                    <a:pt x="-236" y="20391"/>
                    <a:pt x="484" y="20891"/>
                  </a:cubicBezTo>
                  <a:cubicBezTo>
                    <a:pt x="1204" y="21392"/>
                    <a:pt x="2644" y="21535"/>
                    <a:pt x="5380" y="20820"/>
                  </a:cubicBezTo>
                  <a:cubicBezTo>
                    <a:pt x="8116" y="20105"/>
                    <a:pt x="12148" y="18531"/>
                    <a:pt x="15028" y="15456"/>
                  </a:cubicBezTo>
                  <a:cubicBezTo>
                    <a:pt x="17908" y="12380"/>
                    <a:pt x="19636" y="7803"/>
                    <a:pt x="20500" y="5156"/>
                  </a:cubicBezTo>
                  <a:cubicBezTo>
                    <a:pt x="21364" y="2510"/>
                    <a:pt x="21364" y="1795"/>
                    <a:pt x="20788" y="1151"/>
                  </a:cubicBezTo>
                  <a:cubicBezTo>
                    <a:pt x="20212" y="507"/>
                    <a:pt x="19060" y="-65"/>
                    <a:pt x="18052" y="7"/>
                  </a:cubicBezTo>
                  <a:cubicBezTo>
                    <a:pt x="17044" y="78"/>
                    <a:pt x="16180" y="793"/>
                    <a:pt x="15028" y="3225"/>
                  </a:cubicBezTo>
                  <a:cubicBezTo>
                    <a:pt x="13876" y="5657"/>
                    <a:pt x="12436" y="9805"/>
                    <a:pt x="12292" y="12952"/>
                  </a:cubicBezTo>
                  <a:cubicBezTo>
                    <a:pt x="12148" y="16099"/>
                    <a:pt x="13300" y="18245"/>
                    <a:pt x="14596" y="19461"/>
                  </a:cubicBezTo>
                  <a:cubicBezTo>
                    <a:pt x="15892" y="20677"/>
                    <a:pt x="17332" y="20963"/>
                    <a:pt x="18772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8324849" y="6453883"/>
              <a:ext cx="10585" cy="15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17100"/>
                  </a:moveTo>
                  <a:cubicBezTo>
                    <a:pt x="4320" y="19200"/>
                    <a:pt x="8640" y="21300"/>
                    <a:pt x="12960" y="21450"/>
                  </a:cubicBezTo>
                  <a:cubicBezTo>
                    <a:pt x="17280" y="21600"/>
                    <a:pt x="21600" y="19800"/>
                    <a:pt x="21600" y="15900"/>
                  </a:cubicBezTo>
                  <a:cubicBezTo>
                    <a:pt x="21600" y="12000"/>
                    <a:pt x="17280" y="6000"/>
                    <a:pt x="129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375649" y="6466583"/>
              <a:ext cx="95251" cy="1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0"/>
                  </a:moveTo>
                  <a:cubicBezTo>
                    <a:pt x="16320" y="0"/>
                    <a:pt x="11040" y="0"/>
                    <a:pt x="7680" y="561"/>
                  </a:cubicBezTo>
                  <a:cubicBezTo>
                    <a:pt x="4320" y="1122"/>
                    <a:pt x="2880" y="2244"/>
                    <a:pt x="2880" y="4068"/>
                  </a:cubicBezTo>
                  <a:cubicBezTo>
                    <a:pt x="2880" y="5891"/>
                    <a:pt x="4320" y="8416"/>
                    <a:pt x="6000" y="10379"/>
                  </a:cubicBezTo>
                  <a:cubicBezTo>
                    <a:pt x="7680" y="12343"/>
                    <a:pt x="9600" y="13745"/>
                    <a:pt x="11520" y="15429"/>
                  </a:cubicBezTo>
                  <a:cubicBezTo>
                    <a:pt x="13440" y="17112"/>
                    <a:pt x="15360" y="19075"/>
                    <a:pt x="14880" y="20197"/>
                  </a:cubicBezTo>
                  <a:cubicBezTo>
                    <a:pt x="14400" y="21319"/>
                    <a:pt x="11520" y="21600"/>
                    <a:pt x="8880" y="21460"/>
                  </a:cubicBezTo>
                  <a:cubicBezTo>
                    <a:pt x="6240" y="21319"/>
                    <a:pt x="3840" y="20758"/>
                    <a:pt x="2400" y="19636"/>
                  </a:cubicBezTo>
                  <a:cubicBezTo>
                    <a:pt x="960" y="18514"/>
                    <a:pt x="480" y="16831"/>
                    <a:pt x="0" y="15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514815" y="6320533"/>
              <a:ext cx="95785" cy="33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83" fill="norm" stroke="1" extrusionOk="0">
                  <a:moveTo>
                    <a:pt x="9979" y="0"/>
                  </a:moveTo>
                  <a:cubicBezTo>
                    <a:pt x="8101" y="3668"/>
                    <a:pt x="6223" y="7336"/>
                    <a:pt x="4345" y="10596"/>
                  </a:cubicBezTo>
                  <a:cubicBezTo>
                    <a:pt x="2466" y="13857"/>
                    <a:pt x="588" y="16709"/>
                    <a:pt x="119" y="18475"/>
                  </a:cubicBezTo>
                  <a:cubicBezTo>
                    <a:pt x="-351" y="20242"/>
                    <a:pt x="588" y="20921"/>
                    <a:pt x="2701" y="21260"/>
                  </a:cubicBezTo>
                  <a:cubicBezTo>
                    <a:pt x="4814" y="21600"/>
                    <a:pt x="8101" y="21600"/>
                    <a:pt x="11388" y="20921"/>
                  </a:cubicBezTo>
                  <a:cubicBezTo>
                    <a:pt x="14675" y="20242"/>
                    <a:pt x="17962" y="18883"/>
                    <a:pt x="21249" y="17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8485250" y="6473876"/>
              <a:ext cx="226950" cy="11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74" fill="norm" stroke="1" extrusionOk="0">
                  <a:moveTo>
                    <a:pt x="2844" y="9889"/>
                  </a:moveTo>
                  <a:cubicBezTo>
                    <a:pt x="1844" y="9144"/>
                    <a:pt x="844" y="8400"/>
                    <a:pt x="344" y="7096"/>
                  </a:cubicBezTo>
                  <a:cubicBezTo>
                    <a:pt x="-156" y="5793"/>
                    <a:pt x="-156" y="3931"/>
                    <a:pt x="644" y="2441"/>
                  </a:cubicBezTo>
                  <a:cubicBezTo>
                    <a:pt x="1444" y="951"/>
                    <a:pt x="3044" y="-166"/>
                    <a:pt x="4844" y="20"/>
                  </a:cubicBezTo>
                  <a:cubicBezTo>
                    <a:pt x="6644" y="206"/>
                    <a:pt x="8644" y="1696"/>
                    <a:pt x="10144" y="4303"/>
                  </a:cubicBezTo>
                  <a:cubicBezTo>
                    <a:pt x="11644" y="6910"/>
                    <a:pt x="12644" y="10634"/>
                    <a:pt x="13044" y="13986"/>
                  </a:cubicBezTo>
                  <a:cubicBezTo>
                    <a:pt x="13444" y="17337"/>
                    <a:pt x="13244" y="20317"/>
                    <a:pt x="13044" y="20875"/>
                  </a:cubicBezTo>
                  <a:cubicBezTo>
                    <a:pt x="12844" y="21434"/>
                    <a:pt x="12644" y="19572"/>
                    <a:pt x="13044" y="16593"/>
                  </a:cubicBezTo>
                  <a:cubicBezTo>
                    <a:pt x="13444" y="13613"/>
                    <a:pt x="14444" y="9517"/>
                    <a:pt x="15944" y="7096"/>
                  </a:cubicBezTo>
                  <a:cubicBezTo>
                    <a:pt x="17444" y="4675"/>
                    <a:pt x="19444" y="3931"/>
                    <a:pt x="21444" y="3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8684720" y="6504683"/>
              <a:ext cx="122730" cy="1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1227" y="3535"/>
                  </a:moveTo>
                  <a:cubicBezTo>
                    <a:pt x="17200" y="3927"/>
                    <a:pt x="13173" y="4320"/>
                    <a:pt x="9695" y="6087"/>
                  </a:cubicBezTo>
                  <a:cubicBezTo>
                    <a:pt x="6217" y="7855"/>
                    <a:pt x="3288" y="10996"/>
                    <a:pt x="1641" y="13549"/>
                  </a:cubicBezTo>
                  <a:cubicBezTo>
                    <a:pt x="-7" y="16102"/>
                    <a:pt x="-373" y="18065"/>
                    <a:pt x="359" y="19440"/>
                  </a:cubicBezTo>
                  <a:cubicBezTo>
                    <a:pt x="1091" y="20815"/>
                    <a:pt x="2922" y="21600"/>
                    <a:pt x="5851" y="21600"/>
                  </a:cubicBezTo>
                  <a:cubicBezTo>
                    <a:pt x="8780" y="21600"/>
                    <a:pt x="12807" y="20815"/>
                    <a:pt x="15735" y="19244"/>
                  </a:cubicBezTo>
                  <a:cubicBezTo>
                    <a:pt x="18664" y="17673"/>
                    <a:pt x="20495" y="15316"/>
                    <a:pt x="20129" y="11978"/>
                  </a:cubicBezTo>
                  <a:cubicBezTo>
                    <a:pt x="19763" y="8640"/>
                    <a:pt x="17200" y="4320"/>
                    <a:pt x="146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9070727" y="6479275"/>
              <a:ext cx="234005" cy="14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31" fill="norm" stroke="1" extrusionOk="0">
                  <a:moveTo>
                    <a:pt x="9569" y="6482"/>
                  </a:moveTo>
                  <a:cubicBezTo>
                    <a:pt x="9376" y="4939"/>
                    <a:pt x="9183" y="3396"/>
                    <a:pt x="8412" y="2316"/>
                  </a:cubicBezTo>
                  <a:cubicBezTo>
                    <a:pt x="7640" y="1236"/>
                    <a:pt x="6290" y="619"/>
                    <a:pt x="4844" y="1853"/>
                  </a:cubicBezTo>
                  <a:cubicBezTo>
                    <a:pt x="3397" y="3087"/>
                    <a:pt x="1855" y="6173"/>
                    <a:pt x="987" y="8796"/>
                  </a:cubicBezTo>
                  <a:cubicBezTo>
                    <a:pt x="119" y="11419"/>
                    <a:pt x="-74" y="13579"/>
                    <a:pt x="22" y="15430"/>
                  </a:cubicBezTo>
                  <a:cubicBezTo>
                    <a:pt x="119" y="17282"/>
                    <a:pt x="505" y="18824"/>
                    <a:pt x="1180" y="19442"/>
                  </a:cubicBezTo>
                  <a:cubicBezTo>
                    <a:pt x="1855" y="20059"/>
                    <a:pt x="2819" y="19750"/>
                    <a:pt x="3976" y="18516"/>
                  </a:cubicBezTo>
                  <a:cubicBezTo>
                    <a:pt x="5133" y="17282"/>
                    <a:pt x="6483" y="15122"/>
                    <a:pt x="7351" y="13270"/>
                  </a:cubicBezTo>
                  <a:cubicBezTo>
                    <a:pt x="8219" y="11419"/>
                    <a:pt x="8605" y="9876"/>
                    <a:pt x="9280" y="9413"/>
                  </a:cubicBezTo>
                  <a:cubicBezTo>
                    <a:pt x="9955" y="8950"/>
                    <a:pt x="10919" y="9567"/>
                    <a:pt x="11787" y="9413"/>
                  </a:cubicBezTo>
                  <a:cubicBezTo>
                    <a:pt x="12655" y="9259"/>
                    <a:pt x="13426" y="8333"/>
                    <a:pt x="14197" y="7253"/>
                  </a:cubicBezTo>
                  <a:cubicBezTo>
                    <a:pt x="14969" y="6173"/>
                    <a:pt x="15740" y="4939"/>
                    <a:pt x="16222" y="3550"/>
                  </a:cubicBezTo>
                  <a:cubicBezTo>
                    <a:pt x="16705" y="2162"/>
                    <a:pt x="16897" y="619"/>
                    <a:pt x="16512" y="156"/>
                  </a:cubicBezTo>
                  <a:cubicBezTo>
                    <a:pt x="16126" y="-307"/>
                    <a:pt x="15162" y="310"/>
                    <a:pt x="14776" y="1390"/>
                  </a:cubicBezTo>
                  <a:cubicBezTo>
                    <a:pt x="14390" y="2470"/>
                    <a:pt x="14583" y="4013"/>
                    <a:pt x="15740" y="6482"/>
                  </a:cubicBezTo>
                  <a:cubicBezTo>
                    <a:pt x="16897" y="8950"/>
                    <a:pt x="19019" y="12344"/>
                    <a:pt x="20176" y="14813"/>
                  </a:cubicBezTo>
                  <a:cubicBezTo>
                    <a:pt x="21333" y="17282"/>
                    <a:pt x="21526" y="18824"/>
                    <a:pt x="21140" y="19750"/>
                  </a:cubicBezTo>
                  <a:cubicBezTo>
                    <a:pt x="20755" y="20676"/>
                    <a:pt x="19790" y="20984"/>
                    <a:pt x="18826" y="21139"/>
                  </a:cubicBezTo>
                  <a:cubicBezTo>
                    <a:pt x="17862" y="21293"/>
                    <a:pt x="16897" y="21293"/>
                    <a:pt x="16126" y="20830"/>
                  </a:cubicBezTo>
                  <a:cubicBezTo>
                    <a:pt x="15355" y="20367"/>
                    <a:pt x="14776" y="19442"/>
                    <a:pt x="14197" y="18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9526674" y="6376553"/>
              <a:ext cx="9357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43" fill="norm" stroke="1" extrusionOk="0">
                  <a:moveTo>
                    <a:pt x="20759" y="5749"/>
                  </a:moveTo>
                  <a:cubicBezTo>
                    <a:pt x="18411" y="5749"/>
                    <a:pt x="16063" y="5749"/>
                    <a:pt x="13716" y="5577"/>
                  </a:cubicBezTo>
                  <a:cubicBezTo>
                    <a:pt x="11368" y="5406"/>
                    <a:pt x="9020" y="5063"/>
                    <a:pt x="8081" y="4463"/>
                  </a:cubicBezTo>
                  <a:cubicBezTo>
                    <a:pt x="7142" y="3863"/>
                    <a:pt x="7611" y="3006"/>
                    <a:pt x="9020" y="2063"/>
                  </a:cubicBezTo>
                  <a:cubicBezTo>
                    <a:pt x="10429" y="1120"/>
                    <a:pt x="12776" y="91"/>
                    <a:pt x="13950" y="6"/>
                  </a:cubicBezTo>
                  <a:cubicBezTo>
                    <a:pt x="15124" y="-80"/>
                    <a:pt x="15124" y="777"/>
                    <a:pt x="15594" y="3177"/>
                  </a:cubicBezTo>
                  <a:cubicBezTo>
                    <a:pt x="16063" y="5577"/>
                    <a:pt x="17002" y="9520"/>
                    <a:pt x="17707" y="12434"/>
                  </a:cubicBezTo>
                  <a:cubicBezTo>
                    <a:pt x="18411" y="15349"/>
                    <a:pt x="18881" y="17234"/>
                    <a:pt x="17237" y="18606"/>
                  </a:cubicBezTo>
                  <a:cubicBezTo>
                    <a:pt x="15594" y="19977"/>
                    <a:pt x="11837" y="20834"/>
                    <a:pt x="8785" y="21177"/>
                  </a:cubicBezTo>
                  <a:cubicBezTo>
                    <a:pt x="5733" y="21520"/>
                    <a:pt x="3385" y="21349"/>
                    <a:pt x="1742" y="20491"/>
                  </a:cubicBezTo>
                  <a:cubicBezTo>
                    <a:pt x="98" y="19634"/>
                    <a:pt x="-841" y="18091"/>
                    <a:pt x="1037" y="16720"/>
                  </a:cubicBezTo>
                  <a:cubicBezTo>
                    <a:pt x="2916" y="15349"/>
                    <a:pt x="7611" y="14149"/>
                    <a:pt x="12307" y="12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805560" y="6424111"/>
              <a:ext cx="94091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51" fill="norm" stroke="1" extrusionOk="0">
                  <a:moveTo>
                    <a:pt x="20873" y="5351"/>
                  </a:moveTo>
                  <a:cubicBezTo>
                    <a:pt x="17586" y="3484"/>
                    <a:pt x="14299" y="1618"/>
                    <a:pt x="11482" y="684"/>
                  </a:cubicBezTo>
                  <a:cubicBezTo>
                    <a:pt x="8664" y="-249"/>
                    <a:pt x="6316" y="-249"/>
                    <a:pt x="3969" y="818"/>
                  </a:cubicBezTo>
                  <a:cubicBezTo>
                    <a:pt x="1621" y="1884"/>
                    <a:pt x="-727" y="4018"/>
                    <a:pt x="212" y="7084"/>
                  </a:cubicBezTo>
                  <a:cubicBezTo>
                    <a:pt x="1151" y="10151"/>
                    <a:pt x="5377" y="14151"/>
                    <a:pt x="6786" y="16684"/>
                  </a:cubicBezTo>
                  <a:cubicBezTo>
                    <a:pt x="8195" y="19218"/>
                    <a:pt x="6786" y="20284"/>
                    <a:pt x="5377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861549" y="6474757"/>
              <a:ext cx="279401" cy="14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7243"/>
                  </a:moveTo>
                  <a:cubicBezTo>
                    <a:pt x="2455" y="6930"/>
                    <a:pt x="4909" y="6617"/>
                    <a:pt x="6545" y="6304"/>
                  </a:cubicBezTo>
                  <a:cubicBezTo>
                    <a:pt x="8182" y="5991"/>
                    <a:pt x="9000" y="5678"/>
                    <a:pt x="9655" y="4895"/>
                  </a:cubicBezTo>
                  <a:cubicBezTo>
                    <a:pt x="10309" y="4113"/>
                    <a:pt x="10800" y="2860"/>
                    <a:pt x="10636" y="1921"/>
                  </a:cubicBezTo>
                  <a:cubicBezTo>
                    <a:pt x="10473" y="982"/>
                    <a:pt x="9655" y="356"/>
                    <a:pt x="8836" y="200"/>
                  </a:cubicBezTo>
                  <a:cubicBezTo>
                    <a:pt x="8018" y="43"/>
                    <a:pt x="7200" y="356"/>
                    <a:pt x="6218" y="2391"/>
                  </a:cubicBezTo>
                  <a:cubicBezTo>
                    <a:pt x="5236" y="4426"/>
                    <a:pt x="4091" y="8182"/>
                    <a:pt x="3600" y="10843"/>
                  </a:cubicBezTo>
                  <a:cubicBezTo>
                    <a:pt x="3109" y="13504"/>
                    <a:pt x="3273" y="15069"/>
                    <a:pt x="3927" y="16321"/>
                  </a:cubicBezTo>
                  <a:cubicBezTo>
                    <a:pt x="4582" y="17573"/>
                    <a:pt x="5727" y="18513"/>
                    <a:pt x="7609" y="18200"/>
                  </a:cubicBezTo>
                  <a:cubicBezTo>
                    <a:pt x="9491" y="17887"/>
                    <a:pt x="12109" y="16321"/>
                    <a:pt x="14236" y="13973"/>
                  </a:cubicBezTo>
                  <a:cubicBezTo>
                    <a:pt x="16364" y="11626"/>
                    <a:pt x="18000" y="8495"/>
                    <a:pt x="18900" y="5991"/>
                  </a:cubicBezTo>
                  <a:cubicBezTo>
                    <a:pt x="19800" y="3487"/>
                    <a:pt x="19964" y="1608"/>
                    <a:pt x="19555" y="669"/>
                  </a:cubicBezTo>
                  <a:cubicBezTo>
                    <a:pt x="19145" y="-270"/>
                    <a:pt x="18164" y="-270"/>
                    <a:pt x="17018" y="982"/>
                  </a:cubicBezTo>
                  <a:cubicBezTo>
                    <a:pt x="15873" y="2234"/>
                    <a:pt x="14564" y="4739"/>
                    <a:pt x="13664" y="6773"/>
                  </a:cubicBezTo>
                  <a:cubicBezTo>
                    <a:pt x="12764" y="8808"/>
                    <a:pt x="12273" y="10373"/>
                    <a:pt x="12518" y="12408"/>
                  </a:cubicBezTo>
                  <a:cubicBezTo>
                    <a:pt x="12764" y="14443"/>
                    <a:pt x="13745" y="16947"/>
                    <a:pt x="15382" y="18513"/>
                  </a:cubicBezTo>
                  <a:cubicBezTo>
                    <a:pt x="17018" y="20078"/>
                    <a:pt x="19309" y="20704"/>
                    <a:pt x="21600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0407649" y="6478754"/>
              <a:ext cx="273051" cy="12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5313"/>
                  </a:moveTo>
                  <a:cubicBezTo>
                    <a:pt x="167" y="3571"/>
                    <a:pt x="335" y="1829"/>
                    <a:pt x="670" y="1655"/>
                  </a:cubicBezTo>
                  <a:cubicBezTo>
                    <a:pt x="1005" y="1481"/>
                    <a:pt x="1507" y="2874"/>
                    <a:pt x="1591" y="5662"/>
                  </a:cubicBezTo>
                  <a:cubicBezTo>
                    <a:pt x="1674" y="8449"/>
                    <a:pt x="1340" y="12629"/>
                    <a:pt x="1088" y="15765"/>
                  </a:cubicBezTo>
                  <a:cubicBezTo>
                    <a:pt x="837" y="18900"/>
                    <a:pt x="670" y="20991"/>
                    <a:pt x="670" y="21165"/>
                  </a:cubicBezTo>
                  <a:cubicBezTo>
                    <a:pt x="670" y="21339"/>
                    <a:pt x="837" y="19597"/>
                    <a:pt x="1507" y="16984"/>
                  </a:cubicBezTo>
                  <a:cubicBezTo>
                    <a:pt x="2177" y="14371"/>
                    <a:pt x="3349" y="10887"/>
                    <a:pt x="4270" y="8274"/>
                  </a:cubicBezTo>
                  <a:cubicBezTo>
                    <a:pt x="5191" y="5662"/>
                    <a:pt x="5860" y="3920"/>
                    <a:pt x="6363" y="4268"/>
                  </a:cubicBezTo>
                  <a:cubicBezTo>
                    <a:pt x="6865" y="4616"/>
                    <a:pt x="7200" y="7055"/>
                    <a:pt x="7284" y="9145"/>
                  </a:cubicBezTo>
                  <a:cubicBezTo>
                    <a:pt x="7367" y="11236"/>
                    <a:pt x="7200" y="12978"/>
                    <a:pt x="7116" y="12978"/>
                  </a:cubicBezTo>
                  <a:cubicBezTo>
                    <a:pt x="7033" y="12978"/>
                    <a:pt x="7033" y="11236"/>
                    <a:pt x="7619" y="8971"/>
                  </a:cubicBezTo>
                  <a:cubicBezTo>
                    <a:pt x="8205" y="6707"/>
                    <a:pt x="9377" y="3920"/>
                    <a:pt x="10381" y="2178"/>
                  </a:cubicBezTo>
                  <a:cubicBezTo>
                    <a:pt x="11386" y="436"/>
                    <a:pt x="12223" y="-261"/>
                    <a:pt x="12977" y="87"/>
                  </a:cubicBezTo>
                  <a:cubicBezTo>
                    <a:pt x="13730" y="436"/>
                    <a:pt x="14400" y="1829"/>
                    <a:pt x="14651" y="4616"/>
                  </a:cubicBezTo>
                  <a:cubicBezTo>
                    <a:pt x="14902" y="7404"/>
                    <a:pt x="14735" y="11584"/>
                    <a:pt x="15070" y="13849"/>
                  </a:cubicBezTo>
                  <a:cubicBezTo>
                    <a:pt x="15405" y="16113"/>
                    <a:pt x="16242" y="16462"/>
                    <a:pt x="17414" y="16113"/>
                  </a:cubicBezTo>
                  <a:cubicBezTo>
                    <a:pt x="18586" y="15765"/>
                    <a:pt x="20093" y="14720"/>
                    <a:pt x="21600" y="13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0665565" y="6475050"/>
              <a:ext cx="453285" cy="12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42" fill="norm" stroke="1" extrusionOk="0">
                  <a:moveTo>
                    <a:pt x="3130" y="7886"/>
                  </a:moveTo>
                  <a:cubicBezTo>
                    <a:pt x="3532" y="5143"/>
                    <a:pt x="3934" y="2400"/>
                    <a:pt x="3833" y="1028"/>
                  </a:cubicBezTo>
                  <a:cubicBezTo>
                    <a:pt x="3733" y="-343"/>
                    <a:pt x="3130" y="-343"/>
                    <a:pt x="2427" y="1028"/>
                  </a:cubicBezTo>
                  <a:cubicBezTo>
                    <a:pt x="1723" y="2400"/>
                    <a:pt x="920" y="5143"/>
                    <a:pt x="468" y="8228"/>
                  </a:cubicBezTo>
                  <a:cubicBezTo>
                    <a:pt x="15" y="11314"/>
                    <a:pt x="-85" y="14743"/>
                    <a:pt x="66" y="16971"/>
                  </a:cubicBezTo>
                  <a:cubicBezTo>
                    <a:pt x="216" y="19200"/>
                    <a:pt x="618" y="20228"/>
                    <a:pt x="1070" y="20743"/>
                  </a:cubicBezTo>
                  <a:cubicBezTo>
                    <a:pt x="1522" y="21257"/>
                    <a:pt x="2025" y="21257"/>
                    <a:pt x="2477" y="19543"/>
                  </a:cubicBezTo>
                  <a:cubicBezTo>
                    <a:pt x="2929" y="17828"/>
                    <a:pt x="3331" y="14400"/>
                    <a:pt x="3532" y="11828"/>
                  </a:cubicBezTo>
                  <a:cubicBezTo>
                    <a:pt x="3733" y="9257"/>
                    <a:pt x="3733" y="7543"/>
                    <a:pt x="3934" y="6171"/>
                  </a:cubicBezTo>
                  <a:cubicBezTo>
                    <a:pt x="4135" y="4800"/>
                    <a:pt x="4536" y="3771"/>
                    <a:pt x="4888" y="2571"/>
                  </a:cubicBezTo>
                  <a:cubicBezTo>
                    <a:pt x="5240" y="1371"/>
                    <a:pt x="5541" y="0"/>
                    <a:pt x="5893" y="0"/>
                  </a:cubicBezTo>
                  <a:cubicBezTo>
                    <a:pt x="6244" y="0"/>
                    <a:pt x="6646" y="1371"/>
                    <a:pt x="7048" y="3771"/>
                  </a:cubicBezTo>
                  <a:cubicBezTo>
                    <a:pt x="7450" y="6171"/>
                    <a:pt x="7852" y="9600"/>
                    <a:pt x="8053" y="12686"/>
                  </a:cubicBezTo>
                  <a:cubicBezTo>
                    <a:pt x="8254" y="15771"/>
                    <a:pt x="8254" y="18514"/>
                    <a:pt x="8153" y="19028"/>
                  </a:cubicBezTo>
                  <a:cubicBezTo>
                    <a:pt x="8053" y="19543"/>
                    <a:pt x="7852" y="17828"/>
                    <a:pt x="7952" y="15257"/>
                  </a:cubicBezTo>
                  <a:cubicBezTo>
                    <a:pt x="8053" y="12686"/>
                    <a:pt x="8455" y="9257"/>
                    <a:pt x="9108" y="6857"/>
                  </a:cubicBezTo>
                  <a:cubicBezTo>
                    <a:pt x="9761" y="4457"/>
                    <a:pt x="10665" y="3086"/>
                    <a:pt x="11619" y="2743"/>
                  </a:cubicBezTo>
                  <a:cubicBezTo>
                    <a:pt x="12574" y="2400"/>
                    <a:pt x="13578" y="3086"/>
                    <a:pt x="14382" y="3600"/>
                  </a:cubicBezTo>
                  <a:cubicBezTo>
                    <a:pt x="15186" y="4114"/>
                    <a:pt x="15788" y="4457"/>
                    <a:pt x="16241" y="3943"/>
                  </a:cubicBezTo>
                  <a:cubicBezTo>
                    <a:pt x="16693" y="3428"/>
                    <a:pt x="16994" y="2057"/>
                    <a:pt x="16894" y="1371"/>
                  </a:cubicBezTo>
                  <a:cubicBezTo>
                    <a:pt x="16793" y="686"/>
                    <a:pt x="16291" y="686"/>
                    <a:pt x="15588" y="1886"/>
                  </a:cubicBezTo>
                  <a:cubicBezTo>
                    <a:pt x="14884" y="3086"/>
                    <a:pt x="13980" y="5486"/>
                    <a:pt x="13478" y="7714"/>
                  </a:cubicBezTo>
                  <a:cubicBezTo>
                    <a:pt x="12975" y="9943"/>
                    <a:pt x="12875" y="12000"/>
                    <a:pt x="13126" y="13543"/>
                  </a:cubicBezTo>
                  <a:cubicBezTo>
                    <a:pt x="13377" y="15086"/>
                    <a:pt x="13980" y="16114"/>
                    <a:pt x="15437" y="16971"/>
                  </a:cubicBezTo>
                  <a:cubicBezTo>
                    <a:pt x="16894" y="17828"/>
                    <a:pt x="19204" y="18514"/>
                    <a:pt x="21515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1272227" y="6270168"/>
              <a:ext cx="627673" cy="33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128" fill="norm" stroke="1" extrusionOk="0">
                  <a:moveTo>
                    <a:pt x="3675" y="16568"/>
                  </a:moveTo>
                  <a:cubicBezTo>
                    <a:pt x="3384" y="16041"/>
                    <a:pt x="3093" y="15514"/>
                    <a:pt x="2548" y="15580"/>
                  </a:cubicBezTo>
                  <a:cubicBezTo>
                    <a:pt x="2002" y="15646"/>
                    <a:pt x="1202" y="16304"/>
                    <a:pt x="730" y="16963"/>
                  </a:cubicBezTo>
                  <a:cubicBezTo>
                    <a:pt x="257" y="17621"/>
                    <a:pt x="111" y="18280"/>
                    <a:pt x="39" y="18939"/>
                  </a:cubicBezTo>
                  <a:cubicBezTo>
                    <a:pt x="-34" y="19597"/>
                    <a:pt x="-34" y="20256"/>
                    <a:pt x="293" y="20717"/>
                  </a:cubicBezTo>
                  <a:cubicBezTo>
                    <a:pt x="621" y="21178"/>
                    <a:pt x="1275" y="21441"/>
                    <a:pt x="2148" y="20453"/>
                  </a:cubicBezTo>
                  <a:cubicBezTo>
                    <a:pt x="3021" y="19465"/>
                    <a:pt x="4111" y="17226"/>
                    <a:pt x="4875" y="14000"/>
                  </a:cubicBezTo>
                  <a:cubicBezTo>
                    <a:pt x="5639" y="10773"/>
                    <a:pt x="6075" y="6558"/>
                    <a:pt x="6293" y="4121"/>
                  </a:cubicBezTo>
                  <a:cubicBezTo>
                    <a:pt x="6511" y="1685"/>
                    <a:pt x="6511" y="1026"/>
                    <a:pt x="6330" y="565"/>
                  </a:cubicBezTo>
                  <a:cubicBezTo>
                    <a:pt x="6148" y="104"/>
                    <a:pt x="5784" y="-159"/>
                    <a:pt x="5421" y="104"/>
                  </a:cubicBezTo>
                  <a:cubicBezTo>
                    <a:pt x="5057" y="368"/>
                    <a:pt x="4693" y="1158"/>
                    <a:pt x="4293" y="3331"/>
                  </a:cubicBezTo>
                  <a:cubicBezTo>
                    <a:pt x="3893" y="5504"/>
                    <a:pt x="3457" y="9061"/>
                    <a:pt x="3311" y="11826"/>
                  </a:cubicBezTo>
                  <a:cubicBezTo>
                    <a:pt x="3166" y="14592"/>
                    <a:pt x="3311" y="16568"/>
                    <a:pt x="3530" y="17753"/>
                  </a:cubicBezTo>
                  <a:cubicBezTo>
                    <a:pt x="3748" y="18939"/>
                    <a:pt x="4039" y="19334"/>
                    <a:pt x="4366" y="19531"/>
                  </a:cubicBezTo>
                  <a:cubicBezTo>
                    <a:pt x="4693" y="19729"/>
                    <a:pt x="5057" y="19729"/>
                    <a:pt x="5566" y="19334"/>
                  </a:cubicBezTo>
                  <a:cubicBezTo>
                    <a:pt x="6075" y="18939"/>
                    <a:pt x="6730" y="18148"/>
                    <a:pt x="7166" y="17424"/>
                  </a:cubicBezTo>
                  <a:cubicBezTo>
                    <a:pt x="7602" y="16700"/>
                    <a:pt x="7821" y="16041"/>
                    <a:pt x="7748" y="15646"/>
                  </a:cubicBezTo>
                  <a:cubicBezTo>
                    <a:pt x="7675" y="15251"/>
                    <a:pt x="7311" y="15119"/>
                    <a:pt x="7021" y="15317"/>
                  </a:cubicBezTo>
                  <a:cubicBezTo>
                    <a:pt x="6730" y="15514"/>
                    <a:pt x="6511" y="16041"/>
                    <a:pt x="6402" y="16634"/>
                  </a:cubicBezTo>
                  <a:cubicBezTo>
                    <a:pt x="6293" y="17226"/>
                    <a:pt x="6293" y="17885"/>
                    <a:pt x="6511" y="18280"/>
                  </a:cubicBezTo>
                  <a:cubicBezTo>
                    <a:pt x="6730" y="18675"/>
                    <a:pt x="7166" y="18807"/>
                    <a:pt x="7784" y="18939"/>
                  </a:cubicBezTo>
                  <a:cubicBezTo>
                    <a:pt x="8402" y="19070"/>
                    <a:pt x="9202" y="19202"/>
                    <a:pt x="10039" y="18478"/>
                  </a:cubicBezTo>
                  <a:cubicBezTo>
                    <a:pt x="10875" y="17753"/>
                    <a:pt x="11748" y="16173"/>
                    <a:pt x="12693" y="13934"/>
                  </a:cubicBezTo>
                  <a:cubicBezTo>
                    <a:pt x="13639" y="11695"/>
                    <a:pt x="14657" y="8797"/>
                    <a:pt x="15275" y="7019"/>
                  </a:cubicBezTo>
                  <a:cubicBezTo>
                    <a:pt x="15893" y="5241"/>
                    <a:pt x="16111" y="4582"/>
                    <a:pt x="16257" y="3792"/>
                  </a:cubicBezTo>
                  <a:cubicBezTo>
                    <a:pt x="16402" y="3002"/>
                    <a:pt x="16475" y="2080"/>
                    <a:pt x="16330" y="1685"/>
                  </a:cubicBezTo>
                  <a:cubicBezTo>
                    <a:pt x="16184" y="1290"/>
                    <a:pt x="15821" y="1421"/>
                    <a:pt x="15239" y="2739"/>
                  </a:cubicBezTo>
                  <a:cubicBezTo>
                    <a:pt x="14657" y="4056"/>
                    <a:pt x="13857" y="6558"/>
                    <a:pt x="13384" y="8929"/>
                  </a:cubicBezTo>
                  <a:cubicBezTo>
                    <a:pt x="12911" y="11300"/>
                    <a:pt x="12766" y="13539"/>
                    <a:pt x="12802" y="14921"/>
                  </a:cubicBezTo>
                  <a:cubicBezTo>
                    <a:pt x="12839" y="16304"/>
                    <a:pt x="13057" y="16831"/>
                    <a:pt x="13348" y="17161"/>
                  </a:cubicBezTo>
                  <a:cubicBezTo>
                    <a:pt x="13639" y="17490"/>
                    <a:pt x="14002" y="17621"/>
                    <a:pt x="14511" y="17292"/>
                  </a:cubicBezTo>
                  <a:cubicBezTo>
                    <a:pt x="15021" y="16963"/>
                    <a:pt x="15675" y="16173"/>
                    <a:pt x="16111" y="15514"/>
                  </a:cubicBezTo>
                  <a:cubicBezTo>
                    <a:pt x="16548" y="14856"/>
                    <a:pt x="16766" y="14329"/>
                    <a:pt x="16875" y="13736"/>
                  </a:cubicBezTo>
                  <a:cubicBezTo>
                    <a:pt x="16984" y="13143"/>
                    <a:pt x="16984" y="12485"/>
                    <a:pt x="16839" y="11958"/>
                  </a:cubicBezTo>
                  <a:cubicBezTo>
                    <a:pt x="16693" y="11431"/>
                    <a:pt x="16402" y="11036"/>
                    <a:pt x="16111" y="11168"/>
                  </a:cubicBezTo>
                  <a:cubicBezTo>
                    <a:pt x="15821" y="11300"/>
                    <a:pt x="15530" y="11958"/>
                    <a:pt x="15348" y="12617"/>
                  </a:cubicBezTo>
                  <a:cubicBezTo>
                    <a:pt x="15166" y="13275"/>
                    <a:pt x="15093" y="13934"/>
                    <a:pt x="15057" y="14592"/>
                  </a:cubicBezTo>
                  <a:cubicBezTo>
                    <a:pt x="15021" y="15251"/>
                    <a:pt x="15021" y="15909"/>
                    <a:pt x="15166" y="16436"/>
                  </a:cubicBezTo>
                  <a:cubicBezTo>
                    <a:pt x="15311" y="16963"/>
                    <a:pt x="15602" y="17358"/>
                    <a:pt x="15930" y="17226"/>
                  </a:cubicBezTo>
                  <a:cubicBezTo>
                    <a:pt x="16257" y="17095"/>
                    <a:pt x="16621" y="16436"/>
                    <a:pt x="17566" y="16370"/>
                  </a:cubicBezTo>
                  <a:cubicBezTo>
                    <a:pt x="18511" y="16304"/>
                    <a:pt x="20039" y="16831"/>
                    <a:pt x="21566" y="17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1620499" y="6344710"/>
              <a:ext cx="2476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138" y="11040"/>
                    <a:pt x="6277" y="1783"/>
                    <a:pt x="9877" y="240"/>
                  </a:cubicBezTo>
                  <a:cubicBezTo>
                    <a:pt x="13477" y="-1303"/>
                    <a:pt x="17538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2031999" y="3604850"/>
              <a:ext cx="1836688" cy="14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33" fill="norm" stroke="1" extrusionOk="0">
                  <a:moveTo>
                    <a:pt x="0" y="20348"/>
                  </a:moveTo>
                  <a:cubicBezTo>
                    <a:pt x="621" y="20974"/>
                    <a:pt x="1241" y="21600"/>
                    <a:pt x="1974" y="20974"/>
                  </a:cubicBezTo>
                  <a:cubicBezTo>
                    <a:pt x="2706" y="20348"/>
                    <a:pt x="3550" y="18470"/>
                    <a:pt x="4394" y="16591"/>
                  </a:cubicBezTo>
                  <a:cubicBezTo>
                    <a:pt x="5239" y="14713"/>
                    <a:pt x="6083" y="12835"/>
                    <a:pt x="6989" y="11113"/>
                  </a:cubicBezTo>
                  <a:cubicBezTo>
                    <a:pt x="7895" y="9391"/>
                    <a:pt x="8863" y="7826"/>
                    <a:pt x="9881" y="6417"/>
                  </a:cubicBezTo>
                  <a:cubicBezTo>
                    <a:pt x="10899" y="5009"/>
                    <a:pt x="11967" y="3757"/>
                    <a:pt x="12985" y="2817"/>
                  </a:cubicBezTo>
                  <a:cubicBezTo>
                    <a:pt x="14003" y="1878"/>
                    <a:pt x="14971" y="1252"/>
                    <a:pt x="15939" y="783"/>
                  </a:cubicBezTo>
                  <a:cubicBezTo>
                    <a:pt x="16908" y="313"/>
                    <a:pt x="17876" y="0"/>
                    <a:pt x="18720" y="0"/>
                  </a:cubicBezTo>
                  <a:cubicBezTo>
                    <a:pt x="19564" y="0"/>
                    <a:pt x="20284" y="313"/>
                    <a:pt x="20719" y="783"/>
                  </a:cubicBezTo>
                  <a:cubicBezTo>
                    <a:pt x="21153" y="1252"/>
                    <a:pt x="21302" y="1878"/>
                    <a:pt x="21414" y="2817"/>
                  </a:cubicBezTo>
                  <a:cubicBezTo>
                    <a:pt x="21526" y="3757"/>
                    <a:pt x="21600" y="5009"/>
                    <a:pt x="21488" y="6574"/>
                  </a:cubicBezTo>
                  <a:cubicBezTo>
                    <a:pt x="21377" y="8139"/>
                    <a:pt x="21079" y="10017"/>
                    <a:pt x="20694" y="11583"/>
                  </a:cubicBezTo>
                  <a:cubicBezTo>
                    <a:pt x="20309" y="13148"/>
                    <a:pt x="19837" y="14400"/>
                    <a:pt x="19366" y="15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2139950" y="3758038"/>
              <a:ext cx="1619301" cy="11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48" fill="norm" stroke="1" extrusionOk="0">
                  <a:moveTo>
                    <a:pt x="0" y="21448"/>
                  </a:moveTo>
                  <a:cubicBezTo>
                    <a:pt x="1072" y="19818"/>
                    <a:pt x="2143" y="18188"/>
                    <a:pt x="3299" y="17169"/>
                  </a:cubicBezTo>
                  <a:cubicBezTo>
                    <a:pt x="4455" y="16150"/>
                    <a:pt x="5696" y="15742"/>
                    <a:pt x="6852" y="14927"/>
                  </a:cubicBezTo>
                  <a:cubicBezTo>
                    <a:pt x="8008" y="14112"/>
                    <a:pt x="9080" y="12890"/>
                    <a:pt x="10194" y="11259"/>
                  </a:cubicBezTo>
                  <a:cubicBezTo>
                    <a:pt x="11308" y="9629"/>
                    <a:pt x="12464" y="7591"/>
                    <a:pt x="13549" y="5961"/>
                  </a:cubicBezTo>
                  <a:cubicBezTo>
                    <a:pt x="14635" y="4331"/>
                    <a:pt x="15650" y="3108"/>
                    <a:pt x="16722" y="2090"/>
                  </a:cubicBezTo>
                  <a:cubicBezTo>
                    <a:pt x="17793" y="1071"/>
                    <a:pt x="18921" y="256"/>
                    <a:pt x="19683" y="52"/>
                  </a:cubicBezTo>
                  <a:cubicBezTo>
                    <a:pt x="20444" y="-152"/>
                    <a:pt x="20839" y="256"/>
                    <a:pt x="21107" y="1071"/>
                  </a:cubicBezTo>
                  <a:cubicBezTo>
                    <a:pt x="21374" y="1886"/>
                    <a:pt x="21515" y="3108"/>
                    <a:pt x="21558" y="4739"/>
                  </a:cubicBezTo>
                  <a:cubicBezTo>
                    <a:pt x="21600" y="6369"/>
                    <a:pt x="21544" y="8406"/>
                    <a:pt x="21487" y="10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6927849" y="5841846"/>
              <a:ext cx="368301" cy="8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21153"/>
                  </a:moveTo>
                  <a:cubicBezTo>
                    <a:pt x="3103" y="15358"/>
                    <a:pt x="6207" y="9563"/>
                    <a:pt x="9248" y="5612"/>
                  </a:cubicBezTo>
                  <a:cubicBezTo>
                    <a:pt x="12290" y="1660"/>
                    <a:pt x="15269" y="-447"/>
                    <a:pt x="17317" y="80"/>
                  </a:cubicBezTo>
                  <a:cubicBezTo>
                    <a:pt x="19366" y="607"/>
                    <a:pt x="20483" y="3768"/>
                    <a:pt x="21600" y="6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6888009" y="5907783"/>
              <a:ext cx="29384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052" y="21600"/>
                  </a:moveTo>
                  <a:cubicBezTo>
                    <a:pt x="435" y="18000"/>
                    <a:pt x="-182" y="14400"/>
                    <a:pt x="49" y="10800"/>
                  </a:cubicBezTo>
                  <a:cubicBezTo>
                    <a:pt x="281" y="7200"/>
                    <a:pt x="1361" y="3600"/>
                    <a:pt x="5064" y="1800"/>
                  </a:cubicBezTo>
                  <a:cubicBezTo>
                    <a:pt x="8767" y="0"/>
                    <a:pt x="15092" y="0"/>
                    <a:pt x="214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6832599" y="6016460"/>
              <a:ext cx="388483" cy="6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53" fill="norm" stroke="1" extrusionOk="0">
                  <a:moveTo>
                    <a:pt x="0" y="21353"/>
                  </a:moveTo>
                  <a:cubicBezTo>
                    <a:pt x="3170" y="15593"/>
                    <a:pt x="6339" y="9833"/>
                    <a:pt x="9391" y="6233"/>
                  </a:cubicBezTo>
                  <a:cubicBezTo>
                    <a:pt x="12443" y="2633"/>
                    <a:pt x="15378" y="1193"/>
                    <a:pt x="17139" y="473"/>
                  </a:cubicBezTo>
                  <a:cubicBezTo>
                    <a:pt x="18900" y="-247"/>
                    <a:pt x="19487" y="-247"/>
                    <a:pt x="20133" y="1193"/>
                  </a:cubicBezTo>
                  <a:cubicBezTo>
                    <a:pt x="20778" y="2633"/>
                    <a:pt x="21483" y="5513"/>
                    <a:pt x="21541" y="8033"/>
                  </a:cubicBezTo>
                  <a:cubicBezTo>
                    <a:pt x="21600" y="10553"/>
                    <a:pt x="21013" y="12713"/>
                    <a:pt x="20426" y="14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6914020" y="6034783"/>
              <a:ext cx="318630" cy="3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59" fill="norm" stroke="1" extrusionOk="0">
                  <a:moveTo>
                    <a:pt x="11234" y="18000"/>
                  </a:moveTo>
                  <a:cubicBezTo>
                    <a:pt x="7944" y="19200"/>
                    <a:pt x="4654" y="20400"/>
                    <a:pt x="2651" y="21000"/>
                  </a:cubicBezTo>
                  <a:cubicBezTo>
                    <a:pt x="648" y="21600"/>
                    <a:pt x="-67" y="21600"/>
                    <a:pt x="5" y="19800"/>
                  </a:cubicBezTo>
                  <a:cubicBezTo>
                    <a:pt x="76" y="18000"/>
                    <a:pt x="934" y="14400"/>
                    <a:pt x="3795" y="10800"/>
                  </a:cubicBezTo>
                  <a:cubicBezTo>
                    <a:pt x="6656" y="7200"/>
                    <a:pt x="11520" y="3600"/>
                    <a:pt x="14810" y="1800"/>
                  </a:cubicBezTo>
                  <a:cubicBezTo>
                    <a:pt x="18100" y="0"/>
                    <a:pt x="19816" y="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8545971" y="5475983"/>
              <a:ext cx="155052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2226" y="21600"/>
                  </a:moveTo>
                  <a:cubicBezTo>
                    <a:pt x="2815" y="21600"/>
                    <a:pt x="3404" y="21600"/>
                    <a:pt x="4274" y="21600"/>
                  </a:cubicBezTo>
                  <a:cubicBezTo>
                    <a:pt x="5143" y="21600"/>
                    <a:pt x="6292" y="21600"/>
                    <a:pt x="7412" y="21086"/>
                  </a:cubicBezTo>
                  <a:cubicBezTo>
                    <a:pt x="8532" y="20571"/>
                    <a:pt x="9622" y="19543"/>
                    <a:pt x="10757" y="19029"/>
                  </a:cubicBezTo>
                  <a:cubicBezTo>
                    <a:pt x="11891" y="18514"/>
                    <a:pt x="13070" y="18514"/>
                    <a:pt x="14116" y="19029"/>
                  </a:cubicBezTo>
                  <a:cubicBezTo>
                    <a:pt x="15162" y="19543"/>
                    <a:pt x="16075" y="20571"/>
                    <a:pt x="16606" y="20829"/>
                  </a:cubicBezTo>
                  <a:cubicBezTo>
                    <a:pt x="17136" y="21086"/>
                    <a:pt x="17284" y="20571"/>
                    <a:pt x="17284" y="20057"/>
                  </a:cubicBezTo>
                  <a:cubicBezTo>
                    <a:pt x="17284" y="19543"/>
                    <a:pt x="17136" y="19029"/>
                    <a:pt x="16488" y="18514"/>
                  </a:cubicBezTo>
                  <a:cubicBezTo>
                    <a:pt x="15840" y="18000"/>
                    <a:pt x="14691" y="17486"/>
                    <a:pt x="13468" y="17229"/>
                  </a:cubicBezTo>
                  <a:cubicBezTo>
                    <a:pt x="12245" y="16971"/>
                    <a:pt x="10948" y="16971"/>
                    <a:pt x="9651" y="16971"/>
                  </a:cubicBezTo>
                  <a:cubicBezTo>
                    <a:pt x="8355" y="16971"/>
                    <a:pt x="7058" y="16971"/>
                    <a:pt x="5909" y="17486"/>
                  </a:cubicBezTo>
                  <a:cubicBezTo>
                    <a:pt x="4760" y="18000"/>
                    <a:pt x="3758" y="19029"/>
                    <a:pt x="2859" y="19800"/>
                  </a:cubicBezTo>
                  <a:cubicBezTo>
                    <a:pt x="1960" y="20571"/>
                    <a:pt x="1165" y="21086"/>
                    <a:pt x="678" y="21343"/>
                  </a:cubicBezTo>
                  <a:cubicBezTo>
                    <a:pt x="192" y="21600"/>
                    <a:pt x="15" y="21600"/>
                    <a:pt x="1" y="21343"/>
                  </a:cubicBezTo>
                  <a:cubicBezTo>
                    <a:pt x="-14" y="21086"/>
                    <a:pt x="133" y="20571"/>
                    <a:pt x="737" y="20571"/>
                  </a:cubicBezTo>
                  <a:cubicBezTo>
                    <a:pt x="1342" y="20571"/>
                    <a:pt x="2402" y="21086"/>
                    <a:pt x="3522" y="21086"/>
                  </a:cubicBezTo>
                  <a:cubicBezTo>
                    <a:pt x="4642" y="21086"/>
                    <a:pt x="5821" y="20571"/>
                    <a:pt x="6985" y="19543"/>
                  </a:cubicBezTo>
                  <a:cubicBezTo>
                    <a:pt x="8149" y="18514"/>
                    <a:pt x="9298" y="16971"/>
                    <a:pt x="10491" y="14914"/>
                  </a:cubicBezTo>
                  <a:cubicBezTo>
                    <a:pt x="11685" y="12857"/>
                    <a:pt x="12922" y="10286"/>
                    <a:pt x="14116" y="7971"/>
                  </a:cubicBezTo>
                  <a:cubicBezTo>
                    <a:pt x="15309" y="5657"/>
                    <a:pt x="16459" y="3600"/>
                    <a:pt x="17696" y="2314"/>
                  </a:cubicBezTo>
                  <a:cubicBezTo>
                    <a:pt x="18934" y="1029"/>
                    <a:pt x="20260" y="514"/>
                    <a:pt x="215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10340771" y="4967983"/>
              <a:ext cx="181180" cy="39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48" fill="norm" stroke="1" extrusionOk="0">
                  <a:moveTo>
                    <a:pt x="21251" y="2400"/>
                  </a:moveTo>
                  <a:cubicBezTo>
                    <a:pt x="20754" y="1829"/>
                    <a:pt x="20258" y="1257"/>
                    <a:pt x="19265" y="800"/>
                  </a:cubicBezTo>
                  <a:cubicBezTo>
                    <a:pt x="18272" y="343"/>
                    <a:pt x="16782" y="0"/>
                    <a:pt x="15417" y="0"/>
                  </a:cubicBezTo>
                  <a:cubicBezTo>
                    <a:pt x="14051" y="0"/>
                    <a:pt x="12810" y="343"/>
                    <a:pt x="10451" y="1886"/>
                  </a:cubicBezTo>
                  <a:cubicBezTo>
                    <a:pt x="8092" y="3429"/>
                    <a:pt x="4617" y="6171"/>
                    <a:pt x="2506" y="9029"/>
                  </a:cubicBezTo>
                  <a:cubicBezTo>
                    <a:pt x="396" y="11886"/>
                    <a:pt x="-349" y="14857"/>
                    <a:pt x="148" y="17029"/>
                  </a:cubicBezTo>
                  <a:cubicBezTo>
                    <a:pt x="644" y="19200"/>
                    <a:pt x="2382" y="20571"/>
                    <a:pt x="5982" y="21086"/>
                  </a:cubicBezTo>
                  <a:cubicBezTo>
                    <a:pt x="9582" y="21600"/>
                    <a:pt x="15044" y="21257"/>
                    <a:pt x="20506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0492530" y="5111179"/>
              <a:ext cx="97955" cy="27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493" fill="norm" stroke="1" extrusionOk="0">
                  <a:moveTo>
                    <a:pt x="11417" y="8137"/>
                  </a:moveTo>
                  <a:cubicBezTo>
                    <a:pt x="9654" y="8797"/>
                    <a:pt x="7891" y="9456"/>
                    <a:pt x="7009" y="11353"/>
                  </a:cubicBezTo>
                  <a:cubicBezTo>
                    <a:pt x="6127" y="13249"/>
                    <a:pt x="6127" y="16382"/>
                    <a:pt x="5907" y="18443"/>
                  </a:cubicBezTo>
                  <a:cubicBezTo>
                    <a:pt x="5686" y="20504"/>
                    <a:pt x="5246" y="21493"/>
                    <a:pt x="4584" y="21493"/>
                  </a:cubicBezTo>
                  <a:cubicBezTo>
                    <a:pt x="3923" y="21493"/>
                    <a:pt x="3042" y="20504"/>
                    <a:pt x="2380" y="17783"/>
                  </a:cubicBezTo>
                  <a:cubicBezTo>
                    <a:pt x="1719" y="15062"/>
                    <a:pt x="1278" y="10611"/>
                    <a:pt x="1939" y="7560"/>
                  </a:cubicBezTo>
                  <a:cubicBezTo>
                    <a:pt x="2601" y="4510"/>
                    <a:pt x="4364" y="2861"/>
                    <a:pt x="6127" y="1789"/>
                  </a:cubicBezTo>
                  <a:cubicBezTo>
                    <a:pt x="7891" y="717"/>
                    <a:pt x="9654" y="223"/>
                    <a:pt x="12299" y="58"/>
                  </a:cubicBezTo>
                  <a:cubicBezTo>
                    <a:pt x="14944" y="-107"/>
                    <a:pt x="18470" y="58"/>
                    <a:pt x="19793" y="882"/>
                  </a:cubicBezTo>
                  <a:cubicBezTo>
                    <a:pt x="21115" y="1707"/>
                    <a:pt x="20233" y="3191"/>
                    <a:pt x="17588" y="4345"/>
                  </a:cubicBezTo>
                  <a:cubicBezTo>
                    <a:pt x="14944" y="5499"/>
                    <a:pt x="10535" y="6324"/>
                    <a:pt x="7009" y="6818"/>
                  </a:cubicBezTo>
                  <a:cubicBezTo>
                    <a:pt x="3482" y="7313"/>
                    <a:pt x="837" y="7478"/>
                    <a:pt x="176" y="7560"/>
                  </a:cubicBezTo>
                  <a:cubicBezTo>
                    <a:pt x="-485" y="7643"/>
                    <a:pt x="837" y="7643"/>
                    <a:pt x="2160" y="7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0745050" y="5131951"/>
              <a:ext cx="69001" cy="6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76" fill="norm" stroke="1" extrusionOk="0">
                  <a:moveTo>
                    <a:pt x="7592" y="373"/>
                  </a:moveTo>
                  <a:cubicBezTo>
                    <a:pt x="6282" y="3857"/>
                    <a:pt x="4973" y="7341"/>
                    <a:pt x="3664" y="10824"/>
                  </a:cubicBezTo>
                  <a:cubicBezTo>
                    <a:pt x="2355" y="14308"/>
                    <a:pt x="1046" y="17792"/>
                    <a:pt x="392" y="17444"/>
                  </a:cubicBezTo>
                  <a:cubicBezTo>
                    <a:pt x="-263" y="17095"/>
                    <a:pt x="-263" y="12915"/>
                    <a:pt x="1701" y="8734"/>
                  </a:cubicBezTo>
                  <a:cubicBezTo>
                    <a:pt x="3664" y="4553"/>
                    <a:pt x="7592" y="373"/>
                    <a:pt x="9882" y="24"/>
                  </a:cubicBezTo>
                  <a:cubicBezTo>
                    <a:pt x="12173" y="-324"/>
                    <a:pt x="12828" y="3160"/>
                    <a:pt x="13155" y="6644"/>
                  </a:cubicBezTo>
                  <a:cubicBezTo>
                    <a:pt x="13482" y="10128"/>
                    <a:pt x="13482" y="13611"/>
                    <a:pt x="14792" y="16050"/>
                  </a:cubicBezTo>
                  <a:cubicBezTo>
                    <a:pt x="16101" y="18489"/>
                    <a:pt x="18719" y="19882"/>
                    <a:pt x="2133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10868649" y="5082283"/>
              <a:ext cx="4653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600" fill="norm" stroke="1" extrusionOk="0">
                  <a:moveTo>
                    <a:pt x="12401" y="8400"/>
                  </a:moveTo>
                  <a:cubicBezTo>
                    <a:pt x="8644" y="9600"/>
                    <a:pt x="4888" y="10800"/>
                    <a:pt x="2540" y="12600"/>
                  </a:cubicBezTo>
                  <a:cubicBezTo>
                    <a:pt x="192" y="14400"/>
                    <a:pt x="-747" y="16800"/>
                    <a:pt x="662" y="18600"/>
                  </a:cubicBezTo>
                  <a:cubicBezTo>
                    <a:pt x="2070" y="20400"/>
                    <a:pt x="5827" y="21600"/>
                    <a:pt x="9583" y="21600"/>
                  </a:cubicBezTo>
                  <a:cubicBezTo>
                    <a:pt x="13340" y="21600"/>
                    <a:pt x="17096" y="20400"/>
                    <a:pt x="18975" y="18600"/>
                  </a:cubicBezTo>
                  <a:cubicBezTo>
                    <a:pt x="20853" y="16800"/>
                    <a:pt x="20853" y="14400"/>
                    <a:pt x="20383" y="11200"/>
                  </a:cubicBezTo>
                  <a:cubicBezTo>
                    <a:pt x="19914" y="8000"/>
                    <a:pt x="18975" y="4000"/>
                    <a:pt x="180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10942060" y="4961633"/>
              <a:ext cx="100590" cy="23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17" fill="norm" stroke="1" extrusionOk="0">
                  <a:moveTo>
                    <a:pt x="13285" y="0"/>
                  </a:moveTo>
                  <a:cubicBezTo>
                    <a:pt x="8785" y="4970"/>
                    <a:pt x="4285" y="9940"/>
                    <a:pt x="2035" y="12998"/>
                  </a:cubicBezTo>
                  <a:cubicBezTo>
                    <a:pt x="-215" y="16057"/>
                    <a:pt x="-215" y="17204"/>
                    <a:pt x="235" y="18255"/>
                  </a:cubicBezTo>
                  <a:cubicBezTo>
                    <a:pt x="685" y="19306"/>
                    <a:pt x="1585" y="20262"/>
                    <a:pt x="3160" y="20835"/>
                  </a:cubicBezTo>
                  <a:cubicBezTo>
                    <a:pt x="4735" y="21409"/>
                    <a:pt x="6985" y="21600"/>
                    <a:pt x="8560" y="21218"/>
                  </a:cubicBezTo>
                  <a:cubicBezTo>
                    <a:pt x="10135" y="20835"/>
                    <a:pt x="11035" y="19880"/>
                    <a:pt x="10810" y="18924"/>
                  </a:cubicBezTo>
                  <a:cubicBezTo>
                    <a:pt x="10585" y="17968"/>
                    <a:pt x="9235" y="17012"/>
                    <a:pt x="6760" y="15961"/>
                  </a:cubicBezTo>
                  <a:cubicBezTo>
                    <a:pt x="4285" y="14910"/>
                    <a:pt x="685" y="13763"/>
                    <a:pt x="235" y="13094"/>
                  </a:cubicBezTo>
                  <a:cubicBezTo>
                    <a:pt x="-215" y="12425"/>
                    <a:pt x="2485" y="12234"/>
                    <a:pt x="6535" y="12138"/>
                  </a:cubicBezTo>
                  <a:cubicBezTo>
                    <a:pt x="10585" y="12042"/>
                    <a:pt x="15985" y="12042"/>
                    <a:pt x="21385" y="12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11116647" y="5092466"/>
              <a:ext cx="160954" cy="8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17" fill="norm" stroke="1" extrusionOk="0">
                  <a:moveTo>
                    <a:pt x="12074" y="5502"/>
                  </a:moveTo>
                  <a:cubicBezTo>
                    <a:pt x="10952" y="3342"/>
                    <a:pt x="9830" y="1182"/>
                    <a:pt x="8567" y="372"/>
                  </a:cubicBezTo>
                  <a:cubicBezTo>
                    <a:pt x="7305" y="-438"/>
                    <a:pt x="5902" y="102"/>
                    <a:pt x="4500" y="1722"/>
                  </a:cubicBezTo>
                  <a:cubicBezTo>
                    <a:pt x="3097" y="3342"/>
                    <a:pt x="1695" y="6042"/>
                    <a:pt x="853" y="9282"/>
                  </a:cubicBezTo>
                  <a:cubicBezTo>
                    <a:pt x="12" y="12522"/>
                    <a:pt x="-269" y="16302"/>
                    <a:pt x="292" y="18462"/>
                  </a:cubicBezTo>
                  <a:cubicBezTo>
                    <a:pt x="853" y="20622"/>
                    <a:pt x="2256" y="21162"/>
                    <a:pt x="3518" y="20622"/>
                  </a:cubicBezTo>
                  <a:cubicBezTo>
                    <a:pt x="4780" y="20082"/>
                    <a:pt x="5902" y="18462"/>
                    <a:pt x="6884" y="16032"/>
                  </a:cubicBezTo>
                  <a:cubicBezTo>
                    <a:pt x="7866" y="13602"/>
                    <a:pt x="8708" y="10362"/>
                    <a:pt x="9830" y="9282"/>
                  </a:cubicBezTo>
                  <a:cubicBezTo>
                    <a:pt x="10952" y="8202"/>
                    <a:pt x="12354" y="9282"/>
                    <a:pt x="14318" y="11172"/>
                  </a:cubicBezTo>
                  <a:cubicBezTo>
                    <a:pt x="16282" y="13062"/>
                    <a:pt x="18806" y="15762"/>
                    <a:pt x="21331" y="18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11421299" y="5071172"/>
              <a:ext cx="103951" cy="11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316" fill="norm" stroke="1" extrusionOk="0">
                  <a:moveTo>
                    <a:pt x="21216" y="4263"/>
                  </a:moveTo>
                  <a:cubicBezTo>
                    <a:pt x="19920" y="2748"/>
                    <a:pt x="18624" y="1232"/>
                    <a:pt x="15816" y="474"/>
                  </a:cubicBezTo>
                  <a:cubicBezTo>
                    <a:pt x="13008" y="-284"/>
                    <a:pt x="8688" y="-284"/>
                    <a:pt x="5664" y="1611"/>
                  </a:cubicBezTo>
                  <a:cubicBezTo>
                    <a:pt x="2640" y="3505"/>
                    <a:pt x="912" y="7295"/>
                    <a:pt x="264" y="10137"/>
                  </a:cubicBezTo>
                  <a:cubicBezTo>
                    <a:pt x="-384" y="12979"/>
                    <a:pt x="48" y="14874"/>
                    <a:pt x="2856" y="16579"/>
                  </a:cubicBezTo>
                  <a:cubicBezTo>
                    <a:pt x="5664" y="18284"/>
                    <a:pt x="10848" y="19800"/>
                    <a:pt x="16032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11535792" y="5111356"/>
              <a:ext cx="76010" cy="5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0887" fill="norm" stroke="1" extrusionOk="0">
                  <a:moveTo>
                    <a:pt x="19338" y="942"/>
                  </a:moveTo>
                  <a:cubicBezTo>
                    <a:pt x="16496" y="197"/>
                    <a:pt x="13654" y="-548"/>
                    <a:pt x="10527" y="569"/>
                  </a:cubicBezTo>
                  <a:cubicBezTo>
                    <a:pt x="7401" y="1686"/>
                    <a:pt x="3990" y="4666"/>
                    <a:pt x="2001" y="8018"/>
                  </a:cubicBezTo>
                  <a:cubicBezTo>
                    <a:pt x="11" y="11369"/>
                    <a:pt x="-557" y="15093"/>
                    <a:pt x="580" y="17328"/>
                  </a:cubicBezTo>
                  <a:cubicBezTo>
                    <a:pt x="1717" y="19562"/>
                    <a:pt x="4559" y="20307"/>
                    <a:pt x="7685" y="20680"/>
                  </a:cubicBezTo>
                  <a:cubicBezTo>
                    <a:pt x="10811" y="21052"/>
                    <a:pt x="14222" y="21052"/>
                    <a:pt x="16780" y="19562"/>
                  </a:cubicBezTo>
                  <a:cubicBezTo>
                    <a:pt x="19338" y="18073"/>
                    <a:pt x="21043" y="15093"/>
                    <a:pt x="20190" y="11742"/>
                  </a:cubicBezTo>
                  <a:cubicBezTo>
                    <a:pt x="19338" y="8390"/>
                    <a:pt x="15927" y="4666"/>
                    <a:pt x="12517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11626849" y="5098656"/>
              <a:ext cx="146051" cy="9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581"/>
                  </a:moveTo>
                  <a:cubicBezTo>
                    <a:pt x="1565" y="122"/>
                    <a:pt x="3130" y="-338"/>
                    <a:pt x="4539" y="351"/>
                  </a:cubicBezTo>
                  <a:cubicBezTo>
                    <a:pt x="5948" y="1041"/>
                    <a:pt x="7200" y="2879"/>
                    <a:pt x="7670" y="5636"/>
                  </a:cubicBezTo>
                  <a:cubicBezTo>
                    <a:pt x="8139" y="8394"/>
                    <a:pt x="7826" y="12071"/>
                    <a:pt x="7043" y="14598"/>
                  </a:cubicBezTo>
                  <a:cubicBezTo>
                    <a:pt x="6261" y="17126"/>
                    <a:pt x="5009" y="18505"/>
                    <a:pt x="4696" y="18045"/>
                  </a:cubicBezTo>
                  <a:cubicBezTo>
                    <a:pt x="4383" y="17585"/>
                    <a:pt x="5009" y="15288"/>
                    <a:pt x="5635" y="12990"/>
                  </a:cubicBezTo>
                  <a:cubicBezTo>
                    <a:pt x="6261" y="10692"/>
                    <a:pt x="6887" y="8394"/>
                    <a:pt x="7826" y="6326"/>
                  </a:cubicBezTo>
                  <a:cubicBezTo>
                    <a:pt x="8765" y="4258"/>
                    <a:pt x="10017" y="2419"/>
                    <a:pt x="11270" y="2190"/>
                  </a:cubicBezTo>
                  <a:cubicBezTo>
                    <a:pt x="12522" y="1960"/>
                    <a:pt x="13774" y="3339"/>
                    <a:pt x="14557" y="5636"/>
                  </a:cubicBezTo>
                  <a:cubicBezTo>
                    <a:pt x="15339" y="7934"/>
                    <a:pt x="15652" y="11151"/>
                    <a:pt x="15965" y="13909"/>
                  </a:cubicBezTo>
                  <a:cubicBezTo>
                    <a:pt x="16278" y="16666"/>
                    <a:pt x="16591" y="18964"/>
                    <a:pt x="17530" y="20113"/>
                  </a:cubicBezTo>
                  <a:cubicBezTo>
                    <a:pt x="18470" y="21262"/>
                    <a:pt x="20035" y="21262"/>
                    <a:pt x="2160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11818345" y="5043644"/>
              <a:ext cx="63035" cy="1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1" h="20985" fill="norm" stroke="1" extrusionOk="0">
                  <a:moveTo>
                    <a:pt x="19933" y="2468"/>
                  </a:moveTo>
                  <a:cubicBezTo>
                    <a:pt x="17908" y="1401"/>
                    <a:pt x="15883" y="334"/>
                    <a:pt x="13183" y="68"/>
                  </a:cubicBezTo>
                  <a:cubicBezTo>
                    <a:pt x="10483" y="-199"/>
                    <a:pt x="7108" y="334"/>
                    <a:pt x="5083" y="1401"/>
                  </a:cubicBezTo>
                  <a:cubicBezTo>
                    <a:pt x="3058" y="2468"/>
                    <a:pt x="2383" y="4068"/>
                    <a:pt x="4746" y="6068"/>
                  </a:cubicBezTo>
                  <a:cubicBezTo>
                    <a:pt x="7108" y="8068"/>
                    <a:pt x="12508" y="10468"/>
                    <a:pt x="15883" y="12334"/>
                  </a:cubicBezTo>
                  <a:cubicBezTo>
                    <a:pt x="19258" y="14201"/>
                    <a:pt x="20608" y="15534"/>
                    <a:pt x="19933" y="16868"/>
                  </a:cubicBezTo>
                  <a:cubicBezTo>
                    <a:pt x="19258" y="18201"/>
                    <a:pt x="16558" y="19534"/>
                    <a:pt x="12508" y="20334"/>
                  </a:cubicBezTo>
                  <a:cubicBezTo>
                    <a:pt x="8458" y="21134"/>
                    <a:pt x="3058" y="21401"/>
                    <a:pt x="1033" y="19934"/>
                  </a:cubicBezTo>
                  <a:cubicBezTo>
                    <a:pt x="-992" y="18468"/>
                    <a:pt x="358" y="15268"/>
                    <a:pt x="1708" y="12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11932562" y="4923533"/>
              <a:ext cx="8798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1378" y="0"/>
                  </a:moveTo>
                  <a:cubicBezTo>
                    <a:pt x="15721" y="3411"/>
                    <a:pt x="10064" y="6821"/>
                    <a:pt x="6464" y="9853"/>
                  </a:cubicBezTo>
                  <a:cubicBezTo>
                    <a:pt x="2864" y="12884"/>
                    <a:pt x="1321" y="15537"/>
                    <a:pt x="549" y="17337"/>
                  </a:cubicBezTo>
                  <a:cubicBezTo>
                    <a:pt x="-222" y="19137"/>
                    <a:pt x="-222" y="20084"/>
                    <a:pt x="807" y="20653"/>
                  </a:cubicBezTo>
                  <a:cubicBezTo>
                    <a:pt x="1835" y="21221"/>
                    <a:pt x="3892" y="21411"/>
                    <a:pt x="59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11911468" y="5082925"/>
              <a:ext cx="231728" cy="8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44" fill="norm" stroke="1" extrusionOk="0">
                  <a:moveTo>
                    <a:pt x="1855" y="4473"/>
                  </a:moveTo>
                  <a:cubicBezTo>
                    <a:pt x="882" y="3958"/>
                    <a:pt x="-91" y="3444"/>
                    <a:pt x="6" y="3187"/>
                  </a:cubicBezTo>
                  <a:cubicBezTo>
                    <a:pt x="104" y="2930"/>
                    <a:pt x="1271" y="2930"/>
                    <a:pt x="3314" y="2930"/>
                  </a:cubicBezTo>
                  <a:cubicBezTo>
                    <a:pt x="5358" y="2930"/>
                    <a:pt x="8277" y="2930"/>
                    <a:pt x="10223" y="2415"/>
                  </a:cubicBezTo>
                  <a:cubicBezTo>
                    <a:pt x="12168" y="1901"/>
                    <a:pt x="13141" y="873"/>
                    <a:pt x="13141" y="358"/>
                  </a:cubicBezTo>
                  <a:cubicBezTo>
                    <a:pt x="13141" y="-156"/>
                    <a:pt x="12168" y="-156"/>
                    <a:pt x="11293" y="615"/>
                  </a:cubicBezTo>
                  <a:cubicBezTo>
                    <a:pt x="10417" y="1387"/>
                    <a:pt x="9639" y="2930"/>
                    <a:pt x="8860" y="4730"/>
                  </a:cubicBezTo>
                  <a:cubicBezTo>
                    <a:pt x="8082" y="6530"/>
                    <a:pt x="7304" y="8587"/>
                    <a:pt x="7206" y="10644"/>
                  </a:cubicBezTo>
                  <a:cubicBezTo>
                    <a:pt x="7109" y="12701"/>
                    <a:pt x="7693" y="14758"/>
                    <a:pt x="8374" y="14758"/>
                  </a:cubicBezTo>
                  <a:cubicBezTo>
                    <a:pt x="9055" y="14758"/>
                    <a:pt x="9833" y="12701"/>
                    <a:pt x="11001" y="11415"/>
                  </a:cubicBezTo>
                  <a:cubicBezTo>
                    <a:pt x="12168" y="10130"/>
                    <a:pt x="13725" y="9615"/>
                    <a:pt x="14406" y="10644"/>
                  </a:cubicBezTo>
                  <a:cubicBezTo>
                    <a:pt x="15087" y="11673"/>
                    <a:pt x="14893" y="14244"/>
                    <a:pt x="15185" y="14758"/>
                  </a:cubicBezTo>
                  <a:cubicBezTo>
                    <a:pt x="15477" y="15273"/>
                    <a:pt x="16255" y="13730"/>
                    <a:pt x="17423" y="11673"/>
                  </a:cubicBezTo>
                  <a:cubicBezTo>
                    <a:pt x="18590" y="9615"/>
                    <a:pt x="20147" y="7044"/>
                    <a:pt x="20828" y="8587"/>
                  </a:cubicBezTo>
                  <a:cubicBezTo>
                    <a:pt x="21509" y="10130"/>
                    <a:pt x="21314" y="15787"/>
                    <a:pt x="2112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2215682" y="4891783"/>
              <a:ext cx="109669" cy="30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78" fill="norm" stroke="1" extrusionOk="0">
                  <a:moveTo>
                    <a:pt x="21116" y="0"/>
                  </a:moveTo>
                  <a:cubicBezTo>
                    <a:pt x="16633" y="2568"/>
                    <a:pt x="12150" y="5136"/>
                    <a:pt x="8482" y="8308"/>
                  </a:cubicBezTo>
                  <a:cubicBezTo>
                    <a:pt x="4814" y="11480"/>
                    <a:pt x="1961" y="15256"/>
                    <a:pt x="739" y="17522"/>
                  </a:cubicBezTo>
                  <a:cubicBezTo>
                    <a:pt x="-484" y="19787"/>
                    <a:pt x="-76" y="20543"/>
                    <a:pt x="1146" y="20996"/>
                  </a:cubicBezTo>
                  <a:cubicBezTo>
                    <a:pt x="2369" y="21449"/>
                    <a:pt x="4407" y="21600"/>
                    <a:pt x="6037" y="21373"/>
                  </a:cubicBezTo>
                  <a:cubicBezTo>
                    <a:pt x="7667" y="21147"/>
                    <a:pt x="8890" y="20543"/>
                    <a:pt x="1011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2176036" y="4993383"/>
              <a:ext cx="1366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3473" y="21600"/>
                  </a:moveTo>
                  <a:cubicBezTo>
                    <a:pt x="9817" y="18000"/>
                    <a:pt x="6162" y="14400"/>
                    <a:pt x="3670" y="12000"/>
                  </a:cubicBezTo>
                  <a:cubicBezTo>
                    <a:pt x="1177" y="9600"/>
                    <a:pt x="-152" y="8400"/>
                    <a:pt x="14" y="7800"/>
                  </a:cubicBezTo>
                  <a:cubicBezTo>
                    <a:pt x="180" y="7200"/>
                    <a:pt x="1842" y="7200"/>
                    <a:pt x="5663" y="6000"/>
                  </a:cubicBezTo>
                  <a:cubicBezTo>
                    <a:pt x="9485" y="4800"/>
                    <a:pt x="15466" y="2400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12211049" y="4923533"/>
              <a:ext cx="171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1671"/>
                    <a:pt x="18400" y="3343"/>
                    <a:pt x="17200" y="5914"/>
                  </a:cubicBezTo>
                  <a:cubicBezTo>
                    <a:pt x="16000" y="8486"/>
                    <a:pt x="15200" y="11957"/>
                    <a:pt x="12400" y="14721"/>
                  </a:cubicBezTo>
                  <a:cubicBezTo>
                    <a:pt x="9600" y="17486"/>
                    <a:pt x="48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5295899" y="3523093"/>
              <a:ext cx="243724" cy="6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47" fill="norm" stroke="1" extrusionOk="0">
                  <a:moveTo>
                    <a:pt x="0" y="11222"/>
                  </a:moveTo>
                  <a:cubicBezTo>
                    <a:pt x="5214" y="8522"/>
                    <a:pt x="10428" y="5822"/>
                    <a:pt x="13593" y="4472"/>
                  </a:cubicBezTo>
                  <a:cubicBezTo>
                    <a:pt x="16759" y="3122"/>
                    <a:pt x="17876" y="3122"/>
                    <a:pt x="18993" y="3459"/>
                  </a:cubicBezTo>
                  <a:cubicBezTo>
                    <a:pt x="20110" y="3797"/>
                    <a:pt x="21228" y="4472"/>
                    <a:pt x="21414" y="5822"/>
                  </a:cubicBezTo>
                  <a:cubicBezTo>
                    <a:pt x="21600" y="7172"/>
                    <a:pt x="20855" y="9197"/>
                    <a:pt x="18062" y="11222"/>
                  </a:cubicBezTo>
                  <a:cubicBezTo>
                    <a:pt x="15269" y="13247"/>
                    <a:pt x="10428" y="15272"/>
                    <a:pt x="7541" y="16285"/>
                  </a:cubicBezTo>
                  <a:cubicBezTo>
                    <a:pt x="4655" y="17297"/>
                    <a:pt x="3724" y="17297"/>
                    <a:pt x="2793" y="17297"/>
                  </a:cubicBezTo>
                  <a:cubicBezTo>
                    <a:pt x="1862" y="17297"/>
                    <a:pt x="931" y="17297"/>
                    <a:pt x="838" y="15947"/>
                  </a:cubicBezTo>
                  <a:cubicBezTo>
                    <a:pt x="745" y="14597"/>
                    <a:pt x="1490" y="11897"/>
                    <a:pt x="3352" y="9197"/>
                  </a:cubicBezTo>
                  <a:cubicBezTo>
                    <a:pt x="5214" y="6497"/>
                    <a:pt x="8193" y="3797"/>
                    <a:pt x="10428" y="2109"/>
                  </a:cubicBezTo>
                  <a:cubicBezTo>
                    <a:pt x="12662" y="422"/>
                    <a:pt x="14152" y="-253"/>
                    <a:pt x="14338" y="84"/>
                  </a:cubicBezTo>
                  <a:cubicBezTo>
                    <a:pt x="14524" y="422"/>
                    <a:pt x="13407" y="1772"/>
                    <a:pt x="12290" y="3122"/>
                  </a:cubicBezTo>
                  <a:cubicBezTo>
                    <a:pt x="11172" y="4472"/>
                    <a:pt x="10055" y="5822"/>
                    <a:pt x="9031" y="6834"/>
                  </a:cubicBezTo>
                  <a:cubicBezTo>
                    <a:pt x="8007" y="7847"/>
                    <a:pt x="7076" y="8522"/>
                    <a:pt x="7076" y="8859"/>
                  </a:cubicBezTo>
                  <a:cubicBezTo>
                    <a:pt x="7076" y="9197"/>
                    <a:pt x="8007" y="9197"/>
                    <a:pt x="9962" y="8184"/>
                  </a:cubicBezTo>
                  <a:cubicBezTo>
                    <a:pt x="11917" y="7172"/>
                    <a:pt x="14897" y="5147"/>
                    <a:pt x="16945" y="4134"/>
                  </a:cubicBezTo>
                  <a:cubicBezTo>
                    <a:pt x="18993" y="3122"/>
                    <a:pt x="20110" y="3122"/>
                    <a:pt x="20297" y="4134"/>
                  </a:cubicBezTo>
                  <a:cubicBezTo>
                    <a:pt x="20483" y="5147"/>
                    <a:pt x="19738" y="7172"/>
                    <a:pt x="18434" y="8859"/>
                  </a:cubicBezTo>
                  <a:cubicBezTo>
                    <a:pt x="17131" y="10547"/>
                    <a:pt x="15269" y="11897"/>
                    <a:pt x="13872" y="12909"/>
                  </a:cubicBezTo>
                  <a:cubicBezTo>
                    <a:pt x="12476" y="13922"/>
                    <a:pt x="11545" y="14597"/>
                    <a:pt x="11638" y="14259"/>
                  </a:cubicBezTo>
                  <a:cubicBezTo>
                    <a:pt x="11731" y="13922"/>
                    <a:pt x="12848" y="12572"/>
                    <a:pt x="14617" y="11559"/>
                  </a:cubicBezTo>
                  <a:cubicBezTo>
                    <a:pt x="16386" y="10547"/>
                    <a:pt x="18807" y="9872"/>
                    <a:pt x="18900" y="10209"/>
                  </a:cubicBezTo>
                  <a:cubicBezTo>
                    <a:pt x="18993" y="10547"/>
                    <a:pt x="16759" y="11897"/>
                    <a:pt x="15083" y="12572"/>
                  </a:cubicBezTo>
                  <a:cubicBezTo>
                    <a:pt x="13407" y="13247"/>
                    <a:pt x="12290" y="13247"/>
                    <a:pt x="12290" y="13247"/>
                  </a:cubicBezTo>
                  <a:cubicBezTo>
                    <a:pt x="12290" y="13247"/>
                    <a:pt x="13407" y="13247"/>
                    <a:pt x="14431" y="12909"/>
                  </a:cubicBezTo>
                  <a:cubicBezTo>
                    <a:pt x="15455" y="12572"/>
                    <a:pt x="16386" y="11897"/>
                    <a:pt x="17503" y="10884"/>
                  </a:cubicBezTo>
                  <a:cubicBezTo>
                    <a:pt x="18621" y="9872"/>
                    <a:pt x="19924" y="8522"/>
                    <a:pt x="20297" y="9197"/>
                  </a:cubicBezTo>
                  <a:cubicBezTo>
                    <a:pt x="20669" y="9872"/>
                    <a:pt x="20110" y="12572"/>
                    <a:pt x="19831" y="14934"/>
                  </a:cubicBezTo>
                  <a:cubicBezTo>
                    <a:pt x="19552" y="17297"/>
                    <a:pt x="19552" y="19322"/>
                    <a:pt x="19552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2" name="Drawing"/>
          <p:cNvGrpSpPr/>
          <p:nvPr/>
        </p:nvGrpSpPr>
        <p:grpSpPr>
          <a:xfrm>
            <a:off x="95249" y="1276350"/>
            <a:ext cx="12725401" cy="8458201"/>
            <a:chOff x="-12700" y="-12699"/>
            <a:chExt cx="12725399" cy="8458200"/>
          </a:xfrm>
        </p:grpSpPr>
        <p:sp>
          <p:nvSpPr>
            <p:cNvPr id="3377" name="Line"/>
            <p:cNvSpPr/>
            <p:nvPr/>
          </p:nvSpPr>
          <p:spPr>
            <a:xfrm>
              <a:off x="1862666" y="540379"/>
              <a:ext cx="136588" cy="59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00" fill="norm" stroke="1" extrusionOk="0">
                  <a:moveTo>
                    <a:pt x="2658" y="6895"/>
                  </a:moveTo>
                  <a:cubicBezTo>
                    <a:pt x="2991" y="9585"/>
                    <a:pt x="3323" y="12276"/>
                    <a:pt x="4154" y="14582"/>
                  </a:cubicBezTo>
                  <a:cubicBezTo>
                    <a:pt x="4985" y="16888"/>
                    <a:pt x="6314" y="18810"/>
                    <a:pt x="6978" y="19963"/>
                  </a:cubicBezTo>
                  <a:cubicBezTo>
                    <a:pt x="7643" y="21116"/>
                    <a:pt x="7643" y="21500"/>
                    <a:pt x="7477" y="21500"/>
                  </a:cubicBezTo>
                  <a:cubicBezTo>
                    <a:pt x="7311" y="21500"/>
                    <a:pt x="6978" y="21116"/>
                    <a:pt x="5815" y="19540"/>
                  </a:cubicBezTo>
                  <a:cubicBezTo>
                    <a:pt x="4652" y="17964"/>
                    <a:pt x="2658" y="15197"/>
                    <a:pt x="1495" y="12353"/>
                  </a:cubicBezTo>
                  <a:cubicBezTo>
                    <a:pt x="332" y="9509"/>
                    <a:pt x="0" y="6588"/>
                    <a:pt x="0" y="4704"/>
                  </a:cubicBezTo>
                  <a:cubicBezTo>
                    <a:pt x="0" y="2821"/>
                    <a:pt x="332" y="1975"/>
                    <a:pt x="997" y="1322"/>
                  </a:cubicBezTo>
                  <a:cubicBezTo>
                    <a:pt x="1662" y="669"/>
                    <a:pt x="2658" y="207"/>
                    <a:pt x="3988" y="54"/>
                  </a:cubicBezTo>
                  <a:cubicBezTo>
                    <a:pt x="5317" y="-100"/>
                    <a:pt x="6978" y="54"/>
                    <a:pt x="8806" y="784"/>
                  </a:cubicBezTo>
                  <a:cubicBezTo>
                    <a:pt x="10634" y="1514"/>
                    <a:pt x="12628" y="2821"/>
                    <a:pt x="13625" y="4243"/>
                  </a:cubicBezTo>
                  <a:cubicBezTo>
                    <a:pt x="14622" y="5665"/>
                    <a:pt x="14622" y="7202"/>
                    <a:pt x="14289" y="8202"/>
                  </a:cubicBezTo>
                  <a:cubicBezTo>
                    <a:pt x="13957" y="9201"/>
                    <a:pt x="13292" y="9662"/>
                    <a:pt x="13625" y="10047"/>
                  </a:cubicBezTo>
                  <a:cubicBezTo>
                    <a:pt x="13957" y="10431"/>
                    <a:pt x="15286" y="10738"/>
                    <a:pt x="17114" y="11469"/>
                  </a:cubicBezTo>
                  <a:cubicBezTo>
                    <a:pt x="18942" y="12199"/>
                    <a:pt x="21268" y="13352"/>
                    <a:pt x="21434" y="14659"/>
                  </a:cubicBezTo>
                  <a:cubicBezTo>
                    <a:pt x="21600" y="15965"/>
                    <a:pt x="19606" y="17426"/>
                    <a:pt x="17612" y="18272"/>
                  </a:cubicBezTo>
                  <a:cubicBezTo>
                    <a:pt x="15618" y="19117"/>
                    <a:pt x="13625" y="19348"/>
                    <a:pt x="11797" y="19501"/>
                  </a:cubicBezTo>
                  <a:cubicBezTo>
                    <a:pt x="9969" y="19655"/>
                    <a:pt x="8308" y="19732"/>
                    <a:pt x="7477" y="19309"/>
                  </a:cubicBezTo>
                  <a:cubicBezTo>
                    <a:pt x="6646" y="18886"/>
                    <a:pt x="6646" y="17964"/>
                    <a:pt x="6646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2109908" y="810352"/>
              <a:ext cx="150692" cy="15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387" fill="norm" stroke="1" extrusionOk="0">
                  <a:moveTo>
                    <a:pt x="7858" y="9222"/>
                  </a:moveTo>
                  <a:cubicBezTo>
                    <a:pt x="7558" y="5442"/>
                    <a:pt x="7258" y="1662"/>
                    <a:pt x="6208" y="447"/>
                  </a:cubicBezTo>
                  <a:cubicBezTo>
                    <a:pt x="5158" y="-768"/>
                    <a:pt x="3358" y="582"/>
                    <a:pt x="2008" y="3417"/>
                  </a:cubicBezTo>
                  <a:cubicBezTo>
                    <a:pt x="658" y="6252"/>
                    <a:pt x="-242" y="10572"/>
                    <a:pt x="58" y="13812"/>
                  </a:cubicBezTo>
                  <a:cubicBezTo>
                    <a:pt x="358" y="17052"/>
                    <a:pt x="1858" y="19212"/>
                    <a:pt x="5008" y="20022"/>
                  </a:cubicBezTo>
                  <a:cubicBezTo>
                    <a:pt x="8158" y="20832"/>
                    <a:pt x="12958" y="20292"/>
                    <a:pt x="15958" y="18402"/>
                  </a:cubicBezTo>
                  <a:cubicBezTo>
                    <a:pt x="18958" y="16512"/>
                    <a:pt x="20158" y="13272"/>
                    <a:pt x="21358" y="10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2254955" y="766632"/>
              <a:ext cx="278695" cy="20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23" fill="norm" stroke="1" extrusionOk="0">
                  <a:moveTo>
                    <a:pt x="433" y="4759"/>
                  </a:moveTo>
                  <a:cubicBezTo>
                    <a:pt x="108" y="3668"/>
                    <a:pt x="-217" y="2577"/>
                    <a:pt x="189" y="2468"/>
                  </a:cubicBezTo>
                  <a:cubicBezTo>
                    <a:pt x="595" y="2359"/>
                    <a:pt x="1732" y="3232"/>
                    <a:pt x="3031" y="5850"/>
                  </a:cubicBezTo>
                  <a:cubicBezTo>
                    <a:pt x="4330" y="8468"/>
                    <a:pt x="5792" y="12832"/>
                    <a:pt x="6523" y="15559"/>
                  </a:cubicBezTo>
                  <a:cubicBezTo>
                    <a:pt x="7254" y="18286"/>
                    <a:pt x="7254" y="19377"/>
                    <a:pt x="6848" y="20141"/>
                  </a:cubicBezTo>
                  <a:cubicBezTo>
                    <a:pt x="6442" y="20905"/>
                    <a:pt x="5630" y="21341"/>
                    <a:pt x="5142" y="21014"/>
                  </a:cubicBezTo>
                  <a:cubicBezTo>
                    <a:pt x="4655" y="20686"/>
                    <a:pt x="4493" y="19596"/>
                    <a:pt x="4818" y="17086"/>
                  </a:cubicBezTo>
                  <a:cubicBezTo>
                    <a:pt x="5142" y="14577"/>
                    <a:pt x="5954" y="10650"/>
                    <a:pt x="6685" y="8250"/>
                  </a:cubicBezTo>
                  <a:cubicBezTo>
                    <a:pt x="7416" y="5850"/>
                    <a:pt x="8066" y="4977"/>
                    <a:pt x="8797" y="4650"/>
                  </a:cubicBezTo>
                  <a:cubicBezTo>
                    <a:pt x="9527" y="4323"/>
                    <a:pt x="10339" y="4541"/>
                    <a:pt x="10827" y="5850"/>
                  </a:cubicBezTo>
                  <a:cubicBezTo>
                    <a:pt x="11314" y="7159"/>
                    <a:pt x="11476" y="9559"/>
                    <a:pt x="11557" y="11305"/>
                  </a:cubicBezTo>
                  <a:cubicBezTo>
                    <a:pt x="11639" y="13050"/>
                    <a:pt x="11639" y="14141"/>
                    <a:pt x="11639" y="15341"/>
                  </a:cubicBezTo>
                  <a:cubicBezTo>
                    <a:pt x="11639" y="16541"/>
                    <a:pt x="11639" y="17850"/>
                    <a:pt x="11639" y="17414"/>
                  </a:cubicBezTo>
                  <a:cubicBezTo>
                    <a:pt x="11639" y="16977"/>
                    <a:pt x="11639" y="14796"/>
                    <a:pt x="11882" y="12177"/>
                  </a:cubicBezTo>
                  <a:cubicBezTo>
                    <a:pt x="12126" y="9559"/>
                    <a:pt x="12613" y="6505"/>
                    <a:pt x="13100" y="4432"/>
                  </a:cubicBezTo>
                  <a:cubicBezTo>
                    <a:pt x="13588" y="2359"/>
                    <a:pt x="14075" y="1268"/>
                    <a:pt x="14806" y="614"/>
                  </a:cubicBezTo>
                  <a:cubicBezTo>
                    <a:pt x="15536" y="-41"/>
                    <a:pt x="16511" y="-259"/>
                    <a:pt x="17242" y="396"/>
                  </a:cubicBezTo>
                  <a:cubicBezTo>
                    <a:pt x="17972" y="1050"/>
                    <a:pt x="18460" y="2577"/>
                    <a:pt x="18785" y="4650"/>
                  </a:cubicBezTo>
                  <a:cubicBezTo>
                    <a:pt x="19109" y="6723"/>
                    <a:pt x="19272" y="9341"/>
                    <a:pt x="19678" y="11632"/>
                  </a:cubicBezTo>
                  <a:cubicBezTo>
                    <a:pt x="20084" y="13923"/>
                    <a:pt x="20733" y="15886"/>
                    <a:pt x="21383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2663849" y="506796"/>
              <a:ext cx="142851" cy="50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34" fill="norm" stroke="1" extrusionOk="0">
                  <a:moveTo>
                    <a:pt x="18974" y="591"/>
                  </a:moveTo>
                  <a:cubicBezTo>
                    <a:pt x="17739" y="321"/>
                    <a:pt x="16505" y="51"/>
                    <a:pt x="15116" y="6"/>
                  </a:cubicBezTo>
                  <a:cubicBezTo>
                    <a:pt x="13728" y="-39"/>
                    <a:pt x="12185" y="141"/>
                    <a:pt x="9716" y="1266"/>
                  </a:cubicBezTo>
                  <a:cubicBezTo>
                    <a:pt x="7248" y="2391"/>
                    <a:pt x="3854" y="4461"/>
                    <a:pt x="1848" y="7026"/>
                  </a:cubicBezTo>
                  <a:cubicBezTo>
                    <a:pt x="-158" y="9591"/>
                    <a:pt x="-775" y="12651"/>
                    <a:pt x="1231" y="15171"/>
                  </a:cubicBezTo>
                  <a:cubicBezTo>
                    <a:pt x="3236" y="17691"/>
                    <a:pt x="7865" y="19671"/>
                    <a:pt x="11568" y="20616"/>
                  </a:cubicBezTo>
                  <a:cubicBezTo>
                    <a:pt x="15271" y="21561"/>
                    <a:pt x="18048" y="21471"/>
                    <a:pt x="20825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2866755" y="659077"/>
              <a:ext cx="92617" cy="43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0748" fill="norm" stroke="1" extrusionOk="0">
                  <a:moveTo>
                    <a:pt x="3661" y="9708"/>
                  </a:moveTo>
                  <a:cubicBezTo>
                    <a:pt x="2701" y="13023"/>
                    <a:pt x="1741" y="16338"/>
                    <a:pt x="1501" y="18448"/>
                  </a:cubicBezTo>
                  <a:cubicBezTo>
                    <a:pt x="1261" y="20558"/>
                    <a:pt x="1741" y="21462"/>
                    <a:pt x="1501" y="20106"/>
                  </a:cubicBezTo>
                  <a:cubicBezTo>
                    <a:pt x="1261" y="18749"/>
                    <a:pt x="301" y="15133"/>
                    <a:pt x="61" y="11616"/>
                  </a:cubicBezTo>
                  <a:cubicBezTo>
                    <a:pt x="-179" y="8100"/>
                    <a:pt x="301" y="4684"/>
                    <a:pt x="1261" y="2775"/>
                  </a:cubicBezTo>
                  <a:cubicBezTo>
                    <a:pt x="2221" y="867"/>
                    <a:pt x="3661" y="465"/>
                    <a:pt x="5821" y="214"/>
                  </a:cubicBezTo>
                  <a:cubicBezTo>
                    <a:pt x="7981" y="-38"/>
                    <a:pt x="10861" y="-138"/>
                    <a:pt x="13981" y="314"/>
                  </a:cubicBezTo>
                  <a:cubicBezTo>
                    <a:pt x="17101" y="766"/>
                    <a:pt x="20461" y="1771"/>
                    <a:pt x="20941" y="3378"/>
                  </a:cubicBezTo>
                  <a:cubicBezTo>
                    <a:pt x="21421" y="4986"/>
                    <a:pt x="19021" y="7196"/>
                    <a:pt x="16381" y="8502"/>
                  </a:cubicBezTo>
                  <a:cubicBezTo>
                    <a:pt x="13741" y="9808"/>
                    <a:pt x="10861" y="10210"/>
                    <a:pt x="8701" y="10210"/>
                  </a:cubicBezTo>
                  <a:cubicBezTo>
                    <a:pt x="6541" y="10210"/>
                    <a:pt x="5101" y="9808"/>
                    <a:pt x="3661" y="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3041650" y="450850"/>
              <a:ext cx="79963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0" y="0"/>
                  </a:moveTo>
                  <a:cubicBezTo>
                    <a:pt x="6480" y="2627"/>
                    <a:pt x="12960" y="5254"/>
                    <a:pt x="16740" y="8027"/>
                  </a:cubicBezTo>
                  <a:cubicBezTo>
                    <a:pt x="20520" y="10800"/>
                    <a:pt x="21600" y="13719"/>
                    <a:pt x="18900" y="16005"/>
                  </a:cubicBezTo>
                  <a:cubicBezTo>
                    <a:pt x="16200" y="18292"/>
                    <a:pt x="9720" y="19946"/>
                    <a:pt x="32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2870200" y="1123950"/>
              <a:ext cx="1968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6615"/>
                    <a:pt x="6968" y="11631"/>
                    <a:pt x="10568" y="8031"/>
                  </a:cubicBezTo>
                  <a:cubicBezTo>
                    <a:pt x="14168" y="4431"/>
                    <a:pt x="17884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2921000" y="1187450"/>
              <a:ext cx="152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3105150" y="1320800"/>
              <a:ext cx="304800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900" y="0"/>
                  </a:moveTo>
                  <a:cubicBezTo>
                    <a:pt x="450" y="5014"/>
                    <a:pt x="0" y="10029"/>
                    <a:pt x="0" y="13500"/>
                  </a:cubicBezTo>
                  <a:cubicBezTo>
                    <a:pt x="0" y="16971"/>
                    <a:pt x="450" y="18900"/>
                    <a:pt x="1050" y="20057"/>
                  </a:cubicBezTo>
                  <a:cubicBezTo>
                    <a:pt x="1650" y="21214"/>
                    <a:pt x="2400" y="21600"/>
                    <a:pt x="3300" y="19864"/>
                  </a:cubicBezTo>
                  <a:cubicBezTo>
                    <a:pt x="4200" y="18129"/>
                    <a:pt x="5250" y="14271"/>
                    <a:pt x="5850" y="11379"/>
                  </a:cubicBezTo>
                  <a:cubicBezTo>
                    <a:pt x="6450" y="8486"/>
                    <a:pt x="6600" y="6557"/>
                    <a:pt x="6675" y="6557"/>
                  </a:cubicBezTo>
                  <a:cubicBezTo>
                    <a:pt x="6750" y="6557"/>
                    <a:pt x="6750" y="8486"/>
                    <a:pt x="6900" y="10414"/>
                  </a:cubicBezTo>
                  <a:cubicBezTo>
                    <a:pt x="7050" y="12343"/>
                    <a:pt x="7350" y="14271"/>
                    <a:pt x="7875" y="14657"/>
                  </a:cubicBezTo>
                  <a:cubicBezTo>
                    <a:pt x="8400" y="15043"/>
                    <a:pt x="9150" y="13886"/>
                    <a:pt x="9900" y="12343"/>
                  </a:cubicBezTo>
                  <a:cubicBezTo>
                    <a:pt x="10650" y="10800"/>
                    <a:pt x="11400" y="8871"/>
                    <a:pt x="12150" y="7329"/>
                  </a:cubicBezTo>
                  <a:cubicBezTo>
                    <a:pt x="12900" y="5786"/>
                    <a:pt x="13650" y="4629"/>
                    <a:pt x="14025" y="5207"/>
                  </a:cubicBezTo>
                  <a:cubicBezTo>
                    <a:pt x="14400" y="5786"/>
                    <a:pt x="14400" y="8100"/>
                    <a:pt x="14325" y="10221"/>
                  </a:cubicBezTo>
                  <a:cubicBezTo>
                    <a:pt x="14250" y="12343"/>
                    <a:pt x="14100" y="14271"/>
                    <a:pt x="14250" y="14464"/>
                  </a:cubicBezTo>
                  <a:cubicBezTo>
                    <a:pt x="14400" y="14657"/>
                    <a:pt x="14850" y="13114"/>
                    <a:pt x="15225" y="11379"/>
                  </a:cubicBezTo>
                  <a:cubicBezTo>
                    <a:pt x="15600" y="9643"/>
                    <a:pt x="15900" y="7714"/>
                    <a:pt x="16200" y="5786"/>
                  </a:cubicBezTo>
                  <a:cubicBezTo>
                    <a:pt x="16500" y="3857"/>
                    <a:pt x="16800" y="1929"/>
                    <a:pt x="17325" y="964"/>
                  </a:cubicBezTo>
                  <a:cubicBezTo>
                    <a:pt x="17850" y="0"/>
                    <a:pt x="18600" y="0"/>
                    <a:pt x="19050" y="964"/>
                  </a:cubicBezTo>
                  <a:cubicBezTo>
                    <a:pt x="19500" y="1929"/>
                    <a:pt x="19650" y="3857"/>
                    <a:pt x="19725" y="5979"/>
                  </a:cubicBezTo>
                  <a:cubicBezTo>
                    <a:pt x="19800" y="8100"/>
                    <a:pt x="19800" y="10414"/>
                    <a:pt x="20100" y="9836"/>
                  </a:cubicBezTo>
                  <a:cubicBezTo>
                    <a:pt x="20400" y="9257"/>
                    <a:pt x="21000" y="5786"/>
                    <a:pt x="21600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3474361" y="990600"/>
              <a:ext cx="132439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4995" y="0"/>
                  </a:moveTo>
                  <a:cubicBezTo>
                    <a:pt x="4995" y="4613"/>
                    <a:pt x="4995" y="9225"/>
                    <a:pt x="4652" y="12600"/>
                  </a:cubicBezTo>
                  <a:cubicBezTo>
                    <a:pt x="4309" y="15975"/>
                    <a:pt x="3623" y="18113"/>
                    <a:pt x="2766" y="19519"/>
                  </a:cubicBezTo>
                  <a:cubicBezTo>
                    <a:pt x="1909" y="20925"/>
                    <a:pt x="881" y="21600"/>
                    <a:pt x="366" y="21600"/>
                  </a:cubicBezTo>
                  <a:cubicBezTo>
                    <a:pt x="-148" y="21600"/>
                    <a:pt x="-148" y="20925"/>
                    <a:pt x="538" y="19406"/>
                  </a:cubicBezTo>
                  <a:cubicBezTo>
                    <a:pt x="1223" y="17888"/>
                    <a:pt x="2595" y="15525"/>
                    <a:pt x="3966" y="13950"/>
                  </a:cubicBezTo>
                  <a:cubicBezTo>
                    <a:pt x="5338" y="12375"/>
                    <a:pt x="6709" y="11587"/>
                    <a:pt x="7395" y="11475"/>
                  </a:cubicBezTo>
                  <a:cubicBezTo>
                    <a:pt x="8081" y="11363"/>
                    <a:pt x="8081" y="11925"/>
                    <a:pt x="7738" y="12825"/>
                  </a:cubicBezTo>
                  <a:cubicBezTo>
                    <a:pt x="7395" y="13725"/>
                    <a:pt x="6709" y="14962"/>
                    <a:pt x="6195" y="15919"/>
                  </a:cubicBezTo>
                  <a:cubicBezTo>
                    <a:pt x="5681" y="16875"/>
                    <a:pt x="5338" y="17550"/>
                    <a:pt x="5852" y="18169"/>
                  </a:cubicBezTo>
                  <a:cubicBezTo>
                    <a:pt x="6366" y="18788"/>
                    <a:pt x="7738" y="19350"/>
                    <a:pt x="10481" y="19181"/>
                  </a:cubicBezTo>
                  <a:cubicBezTo>
                    <a:pt x="13223" y="19012"/>
                    <a:pt x="17338" y="18113"/>
                    <a:pt x="21452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3602566" y="1231900"/>
              <a:ext cx="225208" cy="11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44" fill="norm" stroke="1" extrusionOk="0">
                  <a:moveTo>
                    <a:pt x="1009" y="7200"/>
                  </a:moveTo>
                  <a:cubicBezTo>
                    <a:pt x="1009" y="5200"/>
                    <a:pt x="1009" y="3200"/>
                    <a:pt x="908" y="3400"/>
                  </a:cubicBezTo>
                  <a:cubicBezTo>
                    <a:pt x="807" y="3600"/>
                    <a:pt x="606" y="6000"/>
                    <a:pt x="505" y="8200"/>
                  </a:cubicBezTo>
                  <a:cubicBezTo>
                    <a:pt x="404" y="10400"/>
                    <a:pt x="404" y="12400"/>
                    <a:pt x="303" y="15000"/>
                  </a:cubicBezTo>
                  <a:cubicBezTo>
                    <a:pt x="202" y="17600"/>
                    <a:pt x="0" y="20800"/>
                    <a:pt x="0" y="21200"/>
                  </a:cubicBezTo>
                  <a:cubicBezTo>
                    <a:pt x="0" y="21600"/>
                    <a:pt x="202" y="19200"/>
                    <a:pt x="707" y="15800"/>
                  </a:cubicBezTo>
                  <a:cubicBezTo>
                    <a:pt x="1211" y="12400"/>
                    <a:pt x="2019" y="8000"/>
                    <a:pt x="2725" y="5000"/>
                  </a:cubicBezTo>
                  <a:cubicBezTo>
                    <a:pt x="3432" y="2000"/>
                    <a:pt x="4037" y="400"/>
                    <a:pt x="4643" y="400"/>
                  </a:cubicBezTo>
                  <a:cubicBezTo>
                    <a:pt x="5249" y="400"/>
                    <a:pt x="5854" y="2000"/>
                    <a:pt x="6258" y="3800"/>
                  </a:cubicBezTo>
                  <a:cubicBezTo>
                    <a:pt x="6662" y="5600"/>
                    <a:pt x="6864" y="7600"/>
                    <a:pt x="7267" y="10000"/>
                  </a:cubicBezTo>
                  <a:cubicBezTo>
                    <a:pt x="7671" y="12400"/>
                    <a:pt x="8277" y="15200"/>
                    <a:pt x="9488" y="15800"/>
                  </a:cubicBezTo>
                  <a:cubicBezTo>
                    <a:pt x="10699" y="16400"/>
                    <a:pt x="12516" y="14800"/>
                    <a:pt x="13727" y="13200"/>
                  </a:cubicBezTo>
                  <a:cubicBezTo>
                    <a:pt x="14938" y="11600"/>
                    <a:pt x="15544" y="10000"/>
                    <a:pt x="15544" y="10000"/>
                  </a:cubicBezTo>
                  <a:cubicBezTo>
                    <a:pt x="15544" y="10000"/>
                    <a:pt x="14938" y="11600"/>
                    <a:pt x="15140" y="12800"/>
                  </a:cubicBezTo>
                  <a:cubicBezTo>
                    <a:pt x="15342" y="14000"/>
                    <a:pt x="16351" y="14800"/>
                    <a:pt x="17260" y="14600"/>
                  </a:cubicBezTo>
                  <a:cubicBezTo>
                    <a:pt x="18168" y="14400"/>
                    <a:pt x="18976" y="13200"/>
                    <a:pt x="19682" y="11800"/>
                  </a:cubicBezTo>
                  <a:cubicBezTo>
                    <a:pt x="20389" y="10400"/>
                    <a:pt x="20994" y="8800"/>
                    <a:pt x="21297" y="7000"/>
                  </a:cubicBezTo>
                  <a:cubicBezTo>
                    <a:pt x="21600" y="5200"/>
                    <a:pt x="21600" y="3200"/>
                    <a:pt x="20692" y="2000"/>
                  </a:cubicBezTo>
                  <a:cubicBezTo>
                    <a:pt x="19783" y="800"/>
                    <a:pt x="17966" y="400"/>
                    <a:pt x="161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3864414" y="1200150"/>
              <a:ext cx="145466" cy="10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073" fill="norm" stroke="1" extrusionOk="0">
                  <a:moveTo>
                    <a:pt x="3131" y="0"/>
                  </a:moveTo>
                  <a:cubicBezTo>
                    <a:pt x="2219" y="1763"/>
                    <a:pt x="1306" y="3527"/>
                    <a:pt x="850" y="5510"/>
                  </a:cubicBezTo>
                  <a:cubicBezTo>
                    <a:pt x="393" y="7494"/>
                    <a:pt x="393" y="9698"/>
                    <a:pt x="241" y="11902"/>
                  </a:cubicBezTo>
                  <a:cubicBezTo>
                    <a:pt x="89" y="14106"/>
                    <a:pt x="-215" y="16310"/>
                    <a:pt x="241" y="18073"/>
                  </a:cubicBezTo>
                  <a:cubicBezTo>
                    <a:pt x="698" y="19837"/>
                    <a:pt x="1915" y="21159"/>
                    <a:pt x="3284" y="20498"/>
                  </a:cubicBezTo>
                  <a:cubicBezTo>
                    <a:pt x="4653" y="19837"/>
                    <a:pt x="6174" y="17192"/>
                    <a:pt x="7391" y="16751"/>
                  </a:cubicBezTo>
                  <a:cubicBezTo>
                    <a:pt x="8608" y="16310"/>
                    <a:pt x="9520" y="18073"/>
                    <a:pt x="10737" y="19396"/>
                  </a:cubicBezTo>
                  <a:cubicBezTo>
                    <a:pt x="11954" y="20718"/>
                    <a:pt x="13475" y="21600"/>
                    <a:pt x="15453" y="20718"/>
                  </a:cubicBezTo>
                  <a:cubicBezTo>
                    <a:pt x="17430" y="19837"/>
                    <a:pt x="19864" y="17192"/>
                    <a:pt x="20624" y="13445"/>
                  </a:cubicBezTo>
                  <a:cubicBezTo>
                    <a:pt x="21385" y="9698"/>
                    <a:pt x="20472" y="4849"/>
                    <a:pt x="19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4057650" y="1166877"/>
              <a:ext cx="171450" cy="11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4820"/>
                  </a:moveTo>
                  <a:cubicBezTo>
                    <a:pt x="800" y="6336"/>
                    <a:pt x="1600" y="7852"/>
                    <a:pt x="2000" y="9557"/>
                  </a:cubicBezTo>
                  <a:cubicBezTo>
                    <a:pt x="2400" y="11262"/>
                    <a:pt x="2400" y="13157"/>
                    <a:pt x="2267" y="15431"/>
                  </a:cubicBezTo>
                  <a:cubicBezTo>
                    <a:pt x="2133" y="17704"/>
                    <a:pt x="1867" y="20357"/>
                    <a:pt x="1733" y="20736"/>
                  </a:cubicBezTo>
                  <a:cubicBezTo>
                    <a:pt x="1600" y="21115"/>
                    <a:pt x="1600" y="19220"/>
                    <a:pt x="2000" y="16378"/>
                  </a:cubicBezTo>
                  <a:cubicBezTo>
                    <a:pt x="2400" y="13536"/>
                    <a:pt x="3200" y="9747"/>
                    <a:pt x="3867" y="6904"/>
                  </a:cubicBezTo>
                  <a:cubicBezTo>
                    <a:pt x="4533" y="4062"/>
                    <a:pt x="5067" y="2168"/>
                    <a:pt x="6000" y="1031"/>
                  </a:cubicBezTo>
                  <a:cubicBezTo>
                    <a:pt x="6933" y="-106"/>
                    <a:pt x="8267" y="-485"/>
                    <a:pt x="9733" y="841"/>
                  </a:cubicBezTo>
                  <a:cubicBezTo>
                    <a:pt x="11200" y="2168"/>
                    <a:pt x="12800" y="5199"/>
                    <a:pt x="13733" y="7662"/>
                  </a:cubicBezTo>
                  <a:cubicBezTo>
                    <a:pt x="14667" y="10126"/>
                    <a:pt x="14933" y="12020"/>
                    <a:pt x="15333" y="13915"/>
                  </a:cubicBezTo>
                  <a:cubicBezTo>
                    <a:pt x="15733" y="15810"/>
                    <a:pt x="16267" y="17704"/>
                    <a:pt x="17200" y="18652"/>
                  </a:cubicBezTo>
                  <a:cubicBezTo>
                    <a:pt x="18133" y="19599"/>
                    <a:pt x="19467" y="19599"/>
                    <a:pt x="20267" y="19220"/>
                  </a:cubicBezTo>
                  <a:cubicBezTo>
                    <a:pt x="21067" y="18841"/>
                    <a:pt x="21333" y="18083"/>
                    <a:pt x="21600" y="17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749360" y="2139950"/>
              <a:ext cx="155640" cy="30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79" fill="norm" stroke="1" extrusionOk="0">
                  <a:moveTo>
                    <a:pt x="21177" y="1800"/>
                  </a:moveTo>
                  <a:cubicBezTo>
                    <a:pt x="16569" y="900"/>
                    <a:pt x="11961" y="0"/>
                    <a:pt x="8361" y="0"/>
                  </a:cubicBezTo>
                  <a:cubicBezTo>
                    <a:pt x="4761" y="0"/>
                    <a:pt x="2169" y="900"/>
                    <a:pt x="873" y="2100"/>
                  </a:cubicBezTo>
                  <a:cubicBezTo>
                    <a:pt x="-423" y="3300"/>
                    <a:pt x="-423" y="4800"/>
                    <a:pt x="1881" y="6825"/>
                  </a:cubicBezTo>
                  <a:cubicBezTo>
                    <a:pt x="4185" y="8850"/>
                    <a:pt x="8793" y="11400"/>
                    <a:pt x="11961" y="13425"/>
                  </a:cubicBezTo>
                  <a:cubicBezTo>
                    <a:pt x="15129" y="15450"/>
                    <a:pt x="16857" y="16950"/>
                    <a:pt x="17433" y="18075"/>
                  </a:cubicBezTo>
                  <a:cubicBezTo>
                    <a:pt x="18009" y="19200"/>
                    <a:pt x="17433" y="19950"/>
                    <a:pt x="15993" y="20550"/>
                  </a:cubicBezTo>
                  <a:cubicBezTo>
                    <a:pt x="14553" y="21150"/>
                    <a:pt x="12249" y="21600"/>
                    <a:pt x="9801" y="21450"/>
                  </a:cubicBezTo>
                  <a:cubicBezTo>
                    <a:pt x="7353" y="21300"/>
                    <a:pt x="4761" y="20550"/>
                    <a:pt x="4473" y="18975"/>
                  </a:cubicBezTo>
                  <a:cubicBezTo>
                    <a:pt x="4185" y="17400"/>
                    <a:pt x="6201" y="15000"/>
                    <a:pt x="8217" y="12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983031" y="2118454"/>
              <a:ext cx="336242" cy="58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98" fill="norm" stroke="1" extrusionOk="0">
                  <a:moveTo>
                    <a:pt x="2284" y="554"/>
                  </a:moveTo>
                  <a:cubicBezTo>
                    <a:pt x="2818" y="245"/>
                    <a:pt x="3351" y="-65"/>
                    <a:pt x="3684" y="12"/>
                  </a:cubicBezTo>
                  <a:cubicBezTo>
                    <a:pt x="4018" y="90"/>
                    <a:pt x="4151" y="554"/>
                    <a:pt x="3818" y="2141"/>
                  </a:cubicBezTo>
                  <a:cubicBezTo>
                    <a:pt x="3484" y="3729"/>
                    <a:pt x="2684" y="6438"/>
                    <a:pt x="2351" y="8258"/>
                  </a:cubicBezTo>
                  <a:cubicBezTo>
                    <a:pt x="2018" y="10077"/>
                    <a:pt x="2151" y="11006"/>
                    <a:pt x="2484" y="11625"/>
                  </a:cubicBezTo>
                  <a:cubicBezTo>
                    <a:pt x="2818" y="12245"/>
                    <a:pt x="3351" y="12554"/>
                    <a:pt x="3951" y="12670"/>
                  </a:cubicBezTo>
                  <a:cubicBezTo>
                    <a:pt x="4551" y="12787"/>
                    <a:pt x="5218" y="12709"/>
                    <a:pt x="5751" y="12516"/>
                  </a:cubicBezTo>
                  <a:cubicBezTo>
                    <a:pt x="6284" y="12322"/>
                    <a:pt x="6684" y="12012"/>
                    <a:pt x="6818" y="11470"/>
                  </a:cubicBezTo>
                  <a:cubicBezTo>
                    <a:pt x="6951" y="10929"/>
                    <a:pt x="6818" y="10154"/>
                    <a:pt x="6151" y="9458"/>
                  </a:cubicBezTo>
                  <a:cubicBezTo>
                    <a:pt x="5484" y="8761"/>
                    <a:pt x="4284" y="8141"/>
                    <a:pt x="3018" y="7832"/>
                  </a:cubicBezTo>
                  <a:cubicBezTo>
                    <a:pt x="1751" y="7522"/>
                    <a:pt x="418" y="7522"/>
                    <a:pt x="84" y="7561"/>
                  </a:cubicBezTo>
                  <a:cubicBezTo>
                    <a:pt x="-249" y="7600"/>
                    <a:pt x="418" y="7677"/>
                    <a:pt x="1818" y="7677"/>
                  </a:cubicBezTo>
                  <a:cubicBezTo>
                    <a:pt x="3218" y="7677"/>
                    <a:pt x="5351" y="7600"/>
                    <a:pt x="7018" y="7329"/>
                  </a:cubicBezTo>
                  <a:cubicBezTo>
                    <a:pt x="8684" y="7058"/>
                    <a:pt x="9884" y="6593"/>
                    <a:pt x="10618" y="6090"/>
                  </a:cubicBezTo>
                  <a:cubicBezTo>
                    <a:pt x="11351" y="5587"/>
                    <a:pt x="11618" y="5045"/>
                    <a:pt x="11418" y="4774"/>
                  </a:cubicBezTo>
                  <a:cubicBezTo>
                    <a:pt x="11218" y="4503"/>
                    <a:pt x="10551" y="4503"/>
                    <a:pt x="9751" y="4890"/>
                  </a:cubicBezTo>
                  <a:cubicBezTo>
                    <a:pt x="8951" y="5277"/>
                    <a:pt x="8018" y="6051"/>
                    <a:pt x="7551" y="6670"/>
                  </a:cubicBezTo>
                  <a:cubicBezTo>
                    <a:pt x="7084" y="7290"/>
                    <a:pt x="7084" y="7754"/>
                    <a:pt x="7284" y="8180"/>
                  </a:cubicBezTo>
                  <a:cubicBezTo>
                    <a:pt x="7484" y="8606"/>
                    <a:pt x="7884" y="8993"/>
                    <a:pt x="8884" y="9303"/>
                  </a:cubicBezTo>
                  <a:cubicBezTo>
                    <a:pt x="9884" y="9612"/>
                    <a:pt x="11484" y="9845"/>
                    <a:pt x="12751" y="9690"/>
                  </a:cubicBezTo>
                  <a:cubicBezTo>
                    <a:pt x="14018" y="9535"/>
                    <a:pt x="14951" y="8993"/>
                    <a:pt x="15551" y="8490"/>
                  </a:cubicBezTo>
                  <a:cubicBezTo>
                    <a:pt x="16151" y="7987"/>
                    <a:pt x="16418" y="7522"/>
                    <a:pt x="16551" y="7522"/>
                  </a:cubicBezTo>
                  <a:cubicBezTo>
                    <a:pt x="16684" y="7522"/>
                    <a:pt x="16684" y="7987"/>
                    <a:pt x="16684" y="9729"/>
                  </a:cubicBezTo>
                  <a:cubicBezTo>
                    <a:pt x="16684" y="11470"/>
                    <a:pt x="16684" y="14490"/>
                    <a:pt x="16751" y="16503"/>
                  </a:cubicBezTo>
                  <a:cubicBezTo>
                    <a:pt x="16818" y="18516"/>
                    <a:pt x="16951" y="19522"/>
                    <a:pt x="17018" y="20258"/>
                  </a:cubicBezTo>
                  <a:cubicBezTo>
                    <a:pt x="17084" y="20993"/>
                    <a:pt x="17084" y="21458"/>
                    <a:pt x="17018" y="21496"/>
                  </a:cubicBezTo>
                  <a:cubicBezTo>
                    <a:pt x="16951" y="21535"/>
                    <a:pt x="16818" y="21148"/>
                    <a:pt x="16618" y="19638"/>
                  </a:cubicBezTo>
                  <a:cubicBezTo>
                    <a:pt x="16418" y="18129"/>
                    <a:pt x="16151" y="15496"/>
                    <a:pt x="16218" y="12825"/>
                  </a:cubicBezTo>
                  <a:cubicBezTo>
                    <a:pt x="16284" y="10154"/>
                    <a:pt x="16684" y="7445"/>
                    <a:pt x="17218" y="5858"/>
                  </a:cubicBezTo>
                  <a:cubicBezTo>
                    <a:pt x="17751" y="4270"/>
                    <a:pt x="18418" y="3806"/>
                    <a:pt x="19084" y="3535"/>
                  </a:cubicBezTo>
                  <a:cubicBezTo>
                    <a:pt x="19751" y="3264"/>
                    <a:pt x="20418" y="3187"/>
                    <a:pt x="20818" y="3419"/>
                  </a:cubicBezTo>
                  <a:cubicBezTo>
                    <a:pt x="21218" y="3651"/>
                    <a:pt x="21351" y="4193"/>
                    <a:pt x="20884" y="5238"/>
                  </a:cubicBezTo>
                  <a:cubicBezTo>
                    <a:pt x="20418" y="6283"/>
                    <a:pt x="19351" y="7832"/>
                    <a:pt x="18751" y="8722"/>
                  </a:cubicBezTo>
                  <a:cubicBezTo>
                    <a:pt x="18151" y="9612"/>
                    <a:pt x="18018" y="9845"/>
                    <a:pt x="17884" y="10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2324099" y="2175970"/>
              <a:ext cx="106250" cy="30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74" fill="norm" stroke="1" extrusionOk="0">
                  <a:moveTo>
                    <a:pt x="15247" y="3646"/>
                  </a:moveTo>
                  <a:cubicBezTo>
                    <a:pt x="16518" y="3062"/>
                    <a:pt x="17788" y="2478"/>
                    <a:pt x="19059" y="1821"/>
                  </a:cubicBezTo>
                  <a:cubicBezTo>
                    <a:pt x="20329" y="1165"/>
                    <a:pt x="21600" y="435"/>
                    <a:pt x="21176" y="143"/>
                  </a:cubicBezTo>
                  <a:cubicBezTo>
                    <a:pt x="20753" y="-149"/>
                    <a:pt x="18635" y="-3"/>
                    <a:pt x="15459" y="654"/>
                  </a:cubicBezTo>
                  <a:cubicBezTo>
                    <a:pt x="12282" y="1310"/>
                    <a:pt x="8047" y="2478"/>
                    <a:pt x="5506" y="4010"/>
                  </a:cubicBezTo>
                  <a:cubicBezTo>
                    <a:pt x="2965" y="5543"/>
                    <a:pt x="2118" y="7440"/>
                    <a:pt x="3812" y="9265"/>
                  </a:cubicBezTo>
                  <a:cubicBezTo>
                    <a:pt x="5506" y="11089"/>
                    <a:pt x="9741" y="12840"/>
                    <a:pt x="12494" y="14008"/>
                  </a:cubicBezTo>
                  <a:cubicBezTo>
                    <a:pt x="15247" y="15175"/>
                    <a:pt x="16518" y="15759"/>
                    <a:pt x="15247" y="16927"/>
                  </a:cubicBezTo>
                  <a:cubicBezTo>
                    <a:pt x="13976" y="18094"/>
                    <a:pt x="10165" y="19846"/>
                    <a:pt x="7200" y="20648"/>
                  </a:cubicBezTo>
                  <a:cubicBezTo>
                    <a:pt x="4235" y="21451"/>
                    <a:pt x="2118" y="21305"/>
                    <a:pt x="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854199" y="2451100"/>
              <a:ext cx="527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6" y="18000"/>
                    <a:pt x="5552" y="14400"/>
                    <a:pt x="8458" y="11160"/>
                  </a:cubicBezTo>
                  <a:cubicBezTo>
                    <a:pt x="11364" y="7920"/>
                    <a:pt x="14400" y="5040"/>
                    <a:pt x="16612" y="3240"/>
                  </a:cubicBezTo>
                  <a:cubicBezTo>
                    <a:pt x="18824" y="1440"/>
                    <a:pt x="20212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2057399" y="2432050"/>
              <a:ext cx="4127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6" y="18157"/>
                    <a:pt x="7532" y="14713"/>
                    <a:pt x="11132" y="11113"/>
                  </a:cubicBezTo>
                  <a:cubicBezTo>
                    <a:pt x="14732" y="7513"/>
                    <a:pt x="18166" y="37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2603499" y="2241550"/>
              <a:ext cx="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2609849" y="242570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3308350" y="2095500"/>
              <a:ext cx="381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123"/>
                    <a:pt x="2400" y="10246"/>
                    <a:pt x="6000" y="13846"/>
                  </a:cubicBezTo>
                  <a:cubicBezTo>
                    <a:pt x="9600" y="17446"/>
                    <a:pt x="15600" y="195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3378178" y="2324100"/>
              <a:ext cx="53373" cy="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235" fill="norm" stroke="1" extrusionOk="0">
                  <a:moveTo>
                    <a:pt x="12008" y="5891"/>
                  </a:moveTo>
                  <a:cubicBezTo>
                    <a:pt x="8808" y="7855"/>
                    <a:pt x="5608" y="9818"/>
                    <a:pt x="3208" y="12436"/>
                  </a:cubicBezTo>
                  <a:cubicBezTo>
                    <a:pt x="808" y="15055"/>
                    <a:pt x="-792" y="18327"/>
                    <a:pt x="408" y="19964"/>
                  </a:cubicBezTo>
                  <a:cubicBezTo>
                    <a:pt x="1608" y="21600"/>
                    <a:pt x="5608" y="21600"/>
                    <a:pt x="9208" y="20291"/>
                  </a:cubicBezTo>
                  <a:cubicBezTo>
                    <a:pt x="12808" y="18982"/>
                    <a:pt x="16008" y="16364"/>
                    <a:pt x="18008" y="13418"/>
                  </a:cubicBezTo>
                  <a:cubicBezTo>
                    <a:pt x="20008" y="10473"/>
                    <a:pt x="20808" y="7200"/>
                    <a:pt x="19608" y="4582"/>
                  </a:cubicBezTo>
                  <a:cubicBezTo>
                    <a:pt x="18408" y="1964"/>
                    <a:pt x="15208" y="0"/>
                    <a:pt x="11608" y="0"/>
                  </a:cubicBezTo>
                  <a:cubicBezTo>
                    <a:pt x="8008" y="0"/>
                    <a:pt x="4008" y="1964"/>
                    <a:pt x="8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3785541" y="1897520"/>
              <a:ext cx="322115" cy="51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59" fill="norm" stroke="1" extrusionOk="0">
                  <a:moveTo>
                    <a:pt x="784" y="21559"/>
                  </a:moveTo>
                  <a:cubicBezTo>
                    <a:pt x="361" y="21205"/>
                    <a:pt x="-63" y="20851"/>
                    <a:pt x="8" y="20010"/>
                  </a:cubicBezTo>
                  <a:cubicBezTo>
                    <a:pt x="78" y="19169"/>
                    <a:pt x="643" y="17841"/>
                    <a:pt x="1843" y="15584"/>
                  </a:cubicBezTo>
                  <a:cubicBezTo>
                    <a:pt x="3043" y="13326"/>
                    <a:pt x="4878" y="10139"/>
                    <a:pt x="6290" y="7528"/>
                  </a:cubicBezTo>
                  <a:cubicBezTo>
                    <a:pt x="7702" y="4916"/>
                    <a:pt x="8690" y="2880"/>
                    <a:pt x="9325" y="1641"/>
                  </a:cubicBezTo>
                  <a:cubicBezTo>
                    <a:pt x="9961" y="402"/>
                    <a:pt x="10243" y="-41"/>
                    <a:pt x="10455" y="3"/>
                  </a:cubicBezTo>
                  <a:cubicBezTo>
                    <a:pt x="10666" y="48"/>
                    <a:pt x="10808" y="579"/>
                    <a:pt x="10808" y="2526"/>
                  </a:cubicBezTo>
                  <a:cubicBezTo>
                    <a:pt x="10808" y="4474"/>
                    <a:pt x="10666" y="7838"/>
                    <a:pt x="10666" y="10848"/>
                  </a:cubicBezTo>
                  <a:cubicBezTo>
                    <a:pt x="10666" y="13857"/>
                    <a:pt x="10808" y="16513"/>
                    <a:pt x="11019" y="18062"/>
                  </a:cubicBezTo>
                  <a:cubicBezTo>
                    <a:pt x="11231" y="19611"/>
                    <a:pt x="11513" y="20054"/>
                    <a:pt x="11513" y="20010"/>
                  </a:cubicBezTo>
                  <a:cubicBezTo>
                    <a:pt x="11513" y="19966"/>
                    <a:pt x="11231" y="19434"/>
                    <a:pt x="10172" y="18461"/>
                  </a:cubicBezTo>
                  <a:cubicBezTo>
                    <a:pt x="9113" y="17487"/>
                    <a:pt x="7278" y="16070"/>
                    <a:pt x="6078" y="15097"/>
                  </a:cubicBezTo>
                  <a:cubicBezTo>
                    <a:pt x="4878" y="14123"/>
                    <a:pt x="4313" y="13592"/>
                    <a:pt x="4455" y="13238"/>
                  </a:cubicBezTo>
                  <a:cubicBezTo>
                    <a:pt x="4596" y="12884"/>
                    <a:pt x="5443" y="12707"/>
                    <a:pt x="7772" y="12397"/>
                  </a:cubicBezTo>
                  <a:cubicBezTo>
                    <a:pt x="10102" y="12087"/>
                    <a:pt x="13913" y="11644"/>
                    <a:pt x="16172" y="11334"/>
                  </a:cubicBezTo>
                  <a:cubicBezTo>
                    <a:pt x="18431" y="11025"/>
                    <a:pt x="19137" y="10848"/>
                    <a:pt x="19278" y="10582"/>
                  </a:cubicBezTo>
                  <a:cubicBezTo>
                    <a:pt x="19419" y="10316"/>
                    <a:pt x="18996" y="9962"/>
                    <a:pt x="18361" y="9785"/>
                  </a:cubicBezTo>
                  <a:cubicBezTo>
                    <a:pt x="17725" y="9608"/>
                    <a:pt x="16878" y="9608"/>
                    <a:pt x="16172" y="9741"/>
                  </a:cubicBezTo>
                  <a:cubicBezTo>
                    <a:pt x="15466" y="9874"/>
                    <a:pt x="14902" y="10139"/>
                    <a:pt x="14549" y="10493"/>
                  </a:cubicBezTo>
                  <a:cubicBezTo>
                    <a:pt x="14196" y="10848"/>
                    <a:pt x="14055" y="11290"/>
                    <a:pt x="14478" y="11866"/>
                  </a:cubicBezTo>
                  <a:cubicBezTo>
                    <a:pt x="14902" y="12441"/>
                    <a:pt x="15890" y="13149"/>
                    <a:pt x="17019" y="13813"/>
                  </a:cubicBezTo>
                  <a:cubicBezTo>
                    <a:pt x="18149" y="14477"/>
                    <a:pt x="19419" y="15097"/>
                    <a:pt x="20196" y="15628"/>
                  </a:cubicBezTo>
                  <a:cubicBezTo>
                    <a:pt x="20972" y="16159"/>
                    <a:pt x="21255" y="16602"/>
                    <a:pt x="21396" y="17044"/>
                  </a:cubicBezTo>
                  <a:cubicBezTo>
                    <a:pt x="21537" y="17487"/>
                    <a:pt x="21537" y="17929"/>
                    <a:pt x="21184" y="18284"/>
                  </a:cubicBezTo>
                  <a:cubicBezTo>
                    <a:pt x="20831" y="18638"/>
                    <a:pt x="20125" y="18903"/>
                    <a:pt x="19419" y="19036"/>
                  </a:cubicBezTo>
                  <a:cubicBezTo>
                    <a:pt x="18713" y="19169"/>
                    <a:pt x="18008" y="19169"/>
                    <a:pt x="17584" y="18948"/>
                  </a:cubicBezTo>
                  <a:cubicBezTo>
                    <a:pt x="17161" y="18726"/>
                    <a:pt x="17019" y="18284"/>
                    <a:pt x="17443" y="17531"/>
                  </a:cubicBezTo>
                  <a:cubicBezTo>
                    <a:pt x="17866" y="16779"/>
                    <a:pt x="18855" y="15716"/>
                    <a:pt x="19843" y="14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4140200" y="2112819"/>
              <a:ext cx="56762" cy="22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104" fill="norm" stroke="1" extrusionOk="0">
                  <a:moveTo>
                    <a:pt x="11571" y="5513"/>
                  </a:moveTo>
                  <a:cubicBezTo>
                    <a:pt x="13886" y="4720"/>
                    <a:pt x="16200" y="3927"/>
                    <a:pt x="18129" y="2937"/>
                  </a:cubicBezTo>
                  <a:cubicBezTo>
                    <a:pt x="20057" y="1946"/>
                    <a:pt x="21600" y="757"/>
                    <a:pt x="20057" y="261"/>
                  </a:cubicBezTo>
                  <a:cubicBezTo>
                    <a:pt x="18514" y="-234"/>
                    <a:pt x="13886" y="-36"/>
                    <a:pt x="9257" y="955"/>
                  </a:cubicBezTo>
                  <a:cubicBezTo>
                    <a:pt x="4629" y="1946"/>
                    <a:pt x="0" y="3729"/>
                    <a:pt x="0" y="6107"/>
                  </a:cubicBezTo>
                  <a:cubicBezTo>
                    <a:pt x="0" y="8485"/>
                    <a:pt x="4629" y="11458"/>
                    <a:pt x="8486" y="13439"/>
                  </a:cubicBezTo>
                  <a:cubicBezTo>
                    <a:pt x="12343" y="15421"/>
                    <a:pt x="15429" y="16412"/>
                    <a:pt x="17357" y="17502"/>
                  </a:cubicBezTo>
                  <a:cubicBezTo>
                    <a:pt x="19286" y="18592"/>
                    <a:pt x="20057" y="19781"/>
                    <a:pt x="18514" y="20474"/>
                  </a:cubicBezTo>
                  <a:cubicBezTo>
                    <a:pt x="16971" y="21168"/>
                    <a:pt x="13114" y="21366"/>
                    <a:pt x="11186" y="20672"/>
                  </a:cubicBezTo>
                  <a:cubicBezTo>
                    <a:pt x="9257" y="19979"/>
                    <a:pt x="9257" y="18394"/>
                    <a:pt x="9257" y="16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4254500" y="2172229"/>
              <a:ext cx="533400" cy="17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698"/>
                  </a:moveTo>
                  <a:cubicBezTo>
                    <a:pt x="0" y="4764"/>
                    <a:pt x="0" y="8830"/>
                    <a:pt x="0" y="11626"/>
                  </a:cubicBezTo>
                  <a:cubicBezTo>
                    <a:pt x="0" y="14421"/>
                    <a:pt x="0" y="15946"/>
                    <a:pt x="43" y="17343"/>
                  </a:cubicBezTo>
                  <a:cubicBezTo>
                    <a:pt x="86" y="18741"/>
                    <a:pt x="171" y="20011"/>
                    <a:pt x="429" y="20647"/>
                  </a:cubicBezTo>
                  <a:cubicBezTo>
                    <a:pt x="686" y="21282"/>
                    <a:pt x="1114" y="21282"/>
                    <a:pt x="1800" y="18868"/>
                  </a:cubicBezTo>
                  <a:cubicBezTo>
                    <a:pt x="2486" y="16454"/>
                    <a:pt x="3429" y="11626"/>
                    <a:pt x="3900" y="8322"/>
                  </a:cubicBezTo>
                  <a:cubicBezTo>
                    <a:pt x="4371" y="5018"/>
                    <a:pt x="4371" y="3240"/>
                    <a:pt x="4329" y="2986"/>
                  </a:cubicBezTo>
                  <a:cubicBezTo>
                    <a:pt x="4286" y="2731"/>
                    <a:pt x="4200" y="4002"/>
                    <a:pt x="4071" y="5908"/>
                  </a:cubicBezTo>
                  <a:cubicBezTo>
                    <a:pt x="3943" y="7814"/>
                    <a:pt x="3771" y="10355"/>
                    <a:pt x="3686" y="12261"/>
                  </a:cubicBezTo>
                  <a:cubicBezTo>
                    <a:pt x="3600" y="14167"/>
                    <a:pt x="3600" y="15437"/>
                    <a:pt x="3771" y="16581"/>
                  </a:cubicBezTo>
                  <a:cubicBezTo>
                    <a:pt x="3943" y="17724"/>
                    <a:pt x="4286" y="18741"/>
                    <a:pt x="4843" y="17470"/>
                  </a:cubicBezTo>
                  <a:cubicBezTo>
                    <a:pt x="5400" y="16200"/>
                    <a:pt x="6171" y="12642"/>
                    <a:pt x="6643" y="10101"/>
                  </a:cubicBezTo>
                  <a:cubicBezTo>
                    <a:pt x="7114" y="7560"/>
                    <a:pt x="7286" y="6035"/>
                    <a:pt x="7414" y="6035"/>
                  </a:cubicBezTo>
                  <a:cubicBezTo>
                    <a:pt x="7543" y="6035"/>
                    <a:pt x="7629" y="7560"/>
                    <a:pt x="7671" y="9084"/>
                  </a:cubicBezTo>
                  <a:cubicBezTo>
                    <a:pt x="7714" y="10609"/>
                    <a:pt x="7714" y="12134"/>
                    <a:pt x="7714" y="13531"/>
                  </a:cubicBezTo>
                  <a:cubicBezTo>
                    <a:pt x="7714" y="14929"/>
                    <a:pt x="7714" y="16200"/>
                    <a:pt x="7800" y="16200"/>
                  </a:cubicBezTo>
                  <a:cubicBezTo>
                    <a:pt x="7886" y="16200"/>
                    <a:pt x="8057" y="14929"/>
                    <a:pt x="8229" y="13658"/>
                  </a:cubicBezTo>
                  <a:cubicBezTo>
                    <a:pt x="8400" y="12388"/>
                    <a:pt x="8571" y="11117"/>
                    <a:pt x="8786" y="9847"/>
                  </a:cubicBezTo>
                  <a:cubicBezTo>
                    <a:pt x="9000" y="8576"/>
                    <a:pt x="9257" y="7306"/>
                    <a:pt x="9429" y="7560"/>
                  </a:cubicBezTo>
                  <a:cubicBezTo>
                    <a:pt x="9600" y="7814"/>
                    <a:pt x="9686" y="9593"/>
                    <a:pt x="9814" y="9847"/>
                  </a:cubicBezTo>
                  <a:cubicBezTo>
                    <a:pt x="9943" y="10101"/>
                    <a:pt x="10114" y="8830"/>
                    <a:pt x="10286" y="7560"/>
                  </a:cubicBezTo>
                  <a:cubicBezTo>
                    <a:pt x="10457" y="6289"/>
                    <a:pt x="10629" y="5018"/>
                    <a:pt x="10843" y="3875"/>
                  </a:cubicBezTo>
                  <a:cubicBezTo>
                    <a:pt x="11057" y="2731"/>
                    <a:pt x="11314" y="1715"/>
                    <a:pt x="11571" y="1715"/>
                  </a:cubicBezTo>
                  <a:cubicBezTo>
                    <a:pt x="11829" y="1715"/>
                    <a:pt x="12086" y="2731"/>
                    <a:pt x="12257" y="4002"/>
                  </a:cubicBezTo>
                  <a:cubicBezTo>
                    <a:pt x="12429" y="5273"/>
                    <a:pt x="12514" y="6797"/>
                    <a:pt x="12643" y="8322"/>
                  </a:cubicBezTo>
                  <a:cubicBezTo>
                    <a:pt x="12771" y="9847"/>
                    <a:pt x="12943" y="11371"/>
                    <a:pt x="13200" y="12515"/>
                  </a:cubicBezTo>
                  <a:cubicBezTo>
                    <a:pt x="13457" y="13658"/>
                    <a:pt x="13800" y="14421"/>
                    <a:pt x="14143" y="14421"/>
                  </a:cubicBezTo>
                  <a:cubicBezTo>
                    <a:pt x="14486" y="14421"/>
                    <a:pt x="14829" y="13658"/>
                    <a:pt x="15257" y="11753"/>
                  </a:cubicBezTo>
                  <a:cubicBezTo>
                    <a:pt x="15686" y="9847"/>
                    <a:pt x="16200" y="6797"/>
                    <a:pt x="16500" y="4510"/>
                  </a:cubicBezTo>
                  <a:cubicBezTo>
                    <a:pt x="16800" y="2223"/>
                    <a:pt x="16886" y="698"/>
                    <a:pt x="16714" y="190"/>
                  </a:cubicBezTo>
                  <a:cubicBezTo>
                    <a:pt x="16543" y="-318"/>
                    <a:pt x="16114" y="190"/>
                    <a:pt x="15729" y="1715"/>
                  </a:cubicBezTo>
                  <a:cubicBezTo>
                    <a:pt x="15343" y="3240"/>
                    <a:pt x="15000" y="5781"/>
                    <a:pt x="14871" y="7687"/>
                  </a:cubicBezTo>
                  <a:cubicBezTo>
                    <a:pt x="14743" y="9593"/>
                    <a:pt x="14829" y="10863"/>
                    <a:pt x="15086" y="11753"/>
                  </a:cubicBezTo>
                  <a:cubicBezTo>
                    <a:pt x="15343" y="12642"/>
                    <a:pt x="15771" y="13150"/>
                    <a:pt x="16886" y="13023"/>
                  </a:cubicBezTo>
                  <a:cubicBezTo>
                    <a:pt x="18000" y="12896"/>
                    <a:pt x="19800" y="12134"/>
                    <a:pt x="21600" y="1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5291104" y="2099529"/>
              <a:ext cx="271497" cy="18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10" fill="norm" stroke="1" extrusionOk="0">
                  <a:moveTo>
                    <a:pt x="11430" y="6896"/>
                  </a:moveTo>
                  <a:cubicBezTo>
                    <a:pt x="11430" y="5669"/>
                    <a:pt x="11430" y="4442"/>
                    <a:pt x="10761" y="2969"/>
                  </a:cubicBezTo>
                  <a:cubicBezTo>
                    <a:pt x="10091" y="1496"/>
                    <a:pt x="8751" y="-222"/>
                    <a:pt x="7412" y="23"/>
                  </a:cubicBezTo>
                  <a:cubicBezTo>
                    <a:pt x="6072" y="269"/>
                    <a:pt x="4733" y="2478"/>
                    <a:pt x="3477" y="5669"/>
                  </a:cubicBezTo>
                  <a:cubicBezTo>
                    <a:pt x="2221" y="8860"/>
                    <a:pt x="1049" y="13033"/>
                    <a:pt x="463" y="15733"/>
                  </a:cubicBezTo>
                  <a:cubicBezTo>
                    <a:pt x="-123" y="18433"/>
                    <a:pt x="-123" y="19660"/>
                    <a:pt x="296" y="20396"/>
                  </a:cubicBezTo>
                  <a:cubicBezTo>
                    <a:pt x="714" y="21133"/>
                    <a:pt x="1551" y="21378"/>
                    <a:pt x="3058" y="20151"/>
                  </a:cubicBezTo>
                  <a:cubicBezTo>
                    <a:pt x="4565" y="18923"/>
                    <a:pt x="6742" y="16223"/>
                    <a:pt x="8082" y="14137"/>
                  </a:cubicBezTo>
                  <a:cubicBezTo>
                    <a:pt x="9421" y="12051"/>
                    <a:pt x="9924" y="10578"/>
                    <a:pt x="10510" y="9473"/>
                  </a:cubicBezTo>
                  <a:cubicBezTo>
                    <a:pt x="11096" y="8369"/>
                    <a:pt x="11765" y="7633"/>
                    <a:pt x="12184" y="7878"/>
                  </a:cubicBezTo>
                  <a:cubicBezTo>
                    <a:pt x="12603" y="8123"/>
                    <a:pt x="12770" y="9351"/>
                    <a:pt x="13691" y="11560"/>
                  </a:cubicBezTo>
                  <a:cubicBezTo>
                    <a:pt x="14612" y="13769"/>
                    <a:pt x="16286" y="16960"/>
                    <a:pt x="17710" y="18555"/>
                  </a:cubicBezTo>
                  <a:cubicBezTo>
                    <a:pt x="19133" y="20151"/>
                    <a:pt x="20305" y="20151"/>
                    <a:pt x="21477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5918625" y="1993900"/>
              <a:ext cx="259925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492" y="9549"/>
                  </a:moveTo>
                  <a:cubicBezTo>
                    <a:pt x="492" y="11975"/>
                    <a:pt x="492" y="14400"/>
                    <a:pt x="492" y="16257"/>
                  </a:cubicBezTo>
                  <a:cubicBezTo>
                    <a:pt x="492" y="18114"/>
                    <a:pt x="492" y="19402"/>
                    <a:pt x="492" y="20274"/>
                  </a:cubicBezTo>
                  <a:cubicBezTo>
                    <a:pt x="492" y="21145"/>
                    <a:pt x="492" y="21600"/>
                    <a:pt x="404" y="21600"/>
                  </a:cubicBezTo>
                  <a:cubicBezTo>
                    <a:pt x="316" y="21600"/>
                    <a:pt x="141" y="21145"/>
                    <a:pt x="53" y="19326"/>
                  </a:cubicBezTo>
                  <a:cubicBezTo>
                    <a:pt x="-35" y="17507"/>
                    <a:pt x="-35" y="14324"/>
                    <a:pt x="228" y="11520"/>
                  </a:cubicBezTo>
                  <a:cubicBezTo>
                    <a:pt x="492" y="8716"/>
                    <a:pt x="1019" y="6291"/>
                    <a:pt x="1458" y="4775"/>
                  </a:cubicBezTo>
                  <a:cubicBezTo>
                    <a:pt x="1897" y="3259"/>
                    <a:pt x="2248" y="2653"/>
                    <a:pt x="2863" y="2349"/>
                  </a:cubicBezTo>
                  <a:cubicBezTo>
                    <a:pt x="3477" y="2046"/>
                    <a:pt x="4355" y="2046"/>
                    <a:pt x="5145" y="2236"/>
                  </a:cubicBezTo>
                  <a:cubicBezTo>
                    <a:pt x="5936" y="2425"/>
                    <a:pt x="6638" y="2804"/>
                    <a:pt x="7165" y="3411"/>
                  </a:cubicBezTo>
                  <a:cubicBezTo>
                    <a:pt x="7692" y="4017"/>
                    <a:pt x="8043" y="4851"/>
                    <a:pt x="7516" y="5722"/>
                  </a:cubicBezTo>
                  <a:cubicBezTo>
                    <a:pt x="6989" y="6594"/>
                    <a:pt x="5585" y="7503"/>
                    <a:pt x="4443" y="7958"/>
                  </a:cubicBezTo>
                  <a:cubicBezTo>
                    <a:pt x="3302" y="8413"/>
                    <a:pt x="2424" y="8413"/>
                    <a:pt x="1897" y="8223"/>
                  </a:cubicBezTo>
                  <a:cubicBezTo>
                    <a:pt x="1370" y="8034"/>
                    <a:pt x="1194" y="7655"/>
                    <a:pt x="1545" y="7086"/>
                  </a:cubicBezTo>
                  <a:cubicBezTo>
                    <a:pt x="1897" y="6518"/>
                    <a:pt x="2775" y="5760"/>
                    <a:pt x="3828" y="5002"/>
                  </a:cubicBezTo>
                  <a:cubicBezTo>
                    <a:pt x="4882" y="4244"/>
                    <a:pt x="6111" y="3486"/>
                    <a:pt x="7604" y="3107"/>
                  </a:cubicBezTo>
                  <a:cubicBezTo>
                    <a:pt x="9097" y="2728"/>
                    <a:pt x="10853" y="2728"/>
                    <a:pt x="12258" y="3259"/>
                  </a:cubicBezTo>
                  <a:cubicBezTo>
                    <a:pt x="13663" y="3789"/>
                    <a:pt x="14716" y="4851"/>
                    <a:pt x="15155" y="5608"/>
                  </a:cubicBezTo>
                  <a:cubicBezTo>
                    <a:pt x="15594" y="6366"/>
                    <a:pt x="15419" y="6821"/>
                    <a:pt x="14892" y="7048"/>
                  </a:cubicBezTo>
                  <a:cubicBezTo>
                    <a:pt x="14365" y="7276"/>
                    <a:pt x="13487" y="7276"/>
                    <a:pt x="12872" y="7086"/>
                  </a:cubicBezTo>
                  <a:cubicBezTo>
                    <a:pt x="12258" y="6897"/>
                    <a:pt x="11906" y="6518"/>
                    <a:pt x="12082" y="5874"/>
                  </a:cubicBezTo>
                  <a:cubicBezTo>
                    <a:pt x="12258" y="5229"/>
                    <a:pt x="12960" y="4320"/>
                    <a:pt x="13750" y="3752"/>
                  </a:cubicBezTo>
                  <a:cubicBezTo>
                    <a:pt x="14541" y="3183"/>
                    <a:pt x="15419" y="2956"/>
                    <a:pt x="16297" y="2842"/>
                  </a:cubicBezTo>
                  <a:cubicBezTo>
                    <a:pt x="17175" y="2728"/>
                    <a:pt x="18053" y="2728"/>
                    <a:pt x="18667" y="2918"/>
                  </a:cubicBezTo>
                  <a:cubicBezTo>
                    <a:pt x="19282" y="3107"/>
                    <a:pt x="19633" y="3486"/>
                    <a:pt x="19809" y="3865"/>
                  </a:cubicBezTo>
                  <a:cubicBezTo>
                    <a:pt x="19985" y="4244"/>
                    <a:pt x="19985" y="4623"/>
                    <a:pt x="19985" y="5002"/>
                  </a:cubicBezTo>
                  <a:cubicBezTo>
                    <a:pt x="19985" y="5381"/>
                    <a:pt x="19985" y="5760"/>
                    <a:pt x="19985" y="5646"/>
                  </a:cubicBezTo>
                  <a:cubicBezTo>
                    <a:pt x="19985" y="5533"/>
                    <a:pt x="19985" y="4926"/>
                    <a:pt x="20248" y="3903"/>
                  </a:cubicBezTo>
                  <a:cubicBezTo>
                    <a:pt x="20511" y="2880"/>
                    <a:pt x="21038" y="1440"/>
                    <a:pt x="215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6204385" y="1981200"/>
              <a:ext cx="240866" cy="18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93" fill="norm" stroke="1" extrusionOk="0">
                  <a:moveTo>
                    <a:pt x="6160" y="6480"/>
                  </a:moveTo>
                  <a:cubicBezTo>
                    <a:pt x="5221" y="6000"/>
                    <a:pt x="4282" y="5520"/>
                    <a:pt x="3343" y="5880"/>
                  </a:cubicBezTo>
                  <a:cubicBezTo>
                    <a:pt x="2404" y="6240"/>
                    <a:pt x="1464" y="7440"/>
                    <a:pt x="807" y="9240"/>
                  </a:cubicBezTo>
                  <a:cubicBezTo>
                    <a:pt x="150" y="11040"/>
                    <a:pt x="-226" y="13440"/>
                    <a:pt x="150" y="15600"/>
                  </a:cubicBezTo>
                  <a:cubicBezTo>
                    <a:pt x="525" y="17760"/>
                    <a:pt x="1652" y="19680"/>
                    <a:pt x="2685" y="20640"/>
                  </a:cubicBezTo>
                  <a:cubicBezTo>
                    <a:pt x="3718" y="21600"/>
                    <a:pt x="4657" y="21600"/>
                    <a:pt x="5127" y="20880"/>
                  </a:cubicBezTo>
                  <a:cubicBezTo>
                    <a:pt x="5597" y="20160"/>
                    <a:pt x="5597" y="18720"/>
                    <a:pt x="5597" y="17400"/>
                  </a:cubicBezTo>
                  <a:cubicBezTo>
                    <a:pt x="5597" y="16080"/>
                    <a:pt x="5597" y="14880"/>
                    <a:pt x="5503" y="13320"/>
                  </a:cubicBezTo>
                  <a:cubicBezTo>
                    <a:pt x="5409" y="11760"/>
                    <a:pt x="5221" y="9840"/>
                    <a:pt x="5597" y="8760"/>
                  </a:cubicBezTo>
                  <a:cubicBezTo>
                    <a:pt x="5972" y="7680"/>
                    <a:pt x="6911" y="7440"/>
                    <a:pt x="8508" y="8400"/>
                  </a:cubicBezTo>
                  <a:cubicBezTo>
                    <a:pt x="10104" y="9360"/>
                    <a:pt x="12358" y="11520"/>
                    <a:pt x="13767" y="13680"/>
                  </a:cubicBezTo>
                  <a:cubicBezTo>
                    <a:pt x="15176" y="15840"/>
                    <a:pt x="15739" y="18000"/>
                    <a:pt x="15551" y="18960"/>
                  </a:cubicBezTo>
                  <a:cubicBezTo>
                    <a:pt x="15364" y="19920"/>
                    <a:pt x="14424" y="19680"/>
                    <a:pt x="13861" y="18960"/>
                  </a:cubicBezTo>
                  <a:cubicBezTo>
                    <a:pt x="13297" y="18240"/>
                    <a:pt x="13110" y="17040"/>
                    <a:pt x="13579" y="14520"/>
                  </a:cubicBezTo>
                  <a:cubicBezTo>
                    <a:pt x="14049" y="12000"/>
                    <a:pt x="15176" y="8160"/>
                    <a:pt x="16584" y="5520"/>
                  </a:cubicBezTo>
                  <a:cubicBezTo>
                    <a:pt x="17993" y="2880"/>
                    <a:pt x="19684" y="1440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6836997" y="1765300"/>
              <a:ext cx="317499" cy="43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34" fill="norm" stroke="1" extrusionOk="0">
                  <a:moveTo>
                    <a:pt x="8658" y="14155"/>
                  </a:moveTo>
                  <a:cubicBezTo>
                    <a:pt x="8231" y="13736"/>
                    <a:pt x="7805" y="13317"/>
                    <a:pt x="7236" y="13107"/>
                  </a:cubicBezTo>
                  <a:cubicBezTo>
                    <a:pt x="6668" y="12897"/>
                    <a:pt x="5958" y="12897"/>
                    <a:pt x="4750" y="13946"/>
                  </a:cubicBezTo>
                  <a:cubicBezTo>
                    <a:pt x="3542" y="14994"/>
                    <a:pt x="1836" y="17091"/>
                    <a:pt x="913" y="18559"/>
                  </a:cubicBezTo>
                  <a:cubicBezTo>
                    <a:pt x="-11" y="20027"/>
                    <a:pt x="-153" y="20866"/>
                    <a:pt x="131" y="21233"/>
                  </a:cubicBezTo>
                  <a:cubicBezTo>
                    <a:pt x="415" y="21600"/>
                    <a:pt x="1126" y="21495"/>
                    <a:pt x="2334" y="20656"/>
                  </a:cubicBezTo>
                  <a:cubicBezTo>
                    <a:pt x="3542" y="19817"/>
                    <a:pt x="5247" y="18245"/>
                    <a:pt x="6526" y="15623"/>
                  </a:cubicBezTo>
                  <a:cubicBezTo>
                    <a:pt x="7805" y="13002"/>
                    <a:pt x="8658" y="9332"/>
                    <a:pt x="9084" y="6763"/>
                  </a:cubicBezTo>
                  <a:cubicBezTo>
                    <a:pt x="9510" y="4194"/>
                    <a:pt x="9510" y="2726"/>
                    <a:pt x="9510" y="1678"/>
                  </a:cubicBezTo>
                  <a:cubicBezTo>
                    <a:pt x="9510" y="629"/>
                    <a:pt x="9510" y="0"/>
                    <a:pt x="9368" y="0"/>
                  </a:cubicBezTo>
                  <a:cubicBezTo>
                    <a:pt x="9226" y="0"/>
                    <a:pt x="8942" y="629"/>
                    <a:pt x="8658" y="2517"/>
                  </a:cubicBezTo>
                  <a:cubicBezTo>
                    <a:pt x="8373" y="4404"/>
                    <a:pt x="8089" y="7550"/>
                    <a:pt x="7947" y="9384"/>
                  </a:cubicBezTo>
                  <a:cubicBezTo>
                    <a:pt x="7805" y="11219"/>
                    <a:pt x="7805" y="11744"/>
                    <a:pt x="8302" y="12373"/>
                  </a:cubicBezTo>
                  <a:cubicBezTo>
                    <a:pt x="8800" y="13002"/>
                    <a:pt x="9794" y="13736"/>
                    <a:pt x="10434" y="13788"/>
                  </a:cubicBezTo>
                  <a:cubicBezTo>
                    <a:pt x="11073" y="13841"/>
                    <a:pt x="11358" y="13212"/>
                    <a:pt x="11642" y="13212"/>
                  </a:cubicBezTo>
                  <a:cubicBezTo>
                    <a:pt x="11926" y="13212"/>
                    <a:pt x="12210" y="13841"/>
                    <a:pt x="12423" y="14417"/>
                  </a:cubicBezTo>
                  <a:cubicBezTo>
                    <a:pt x="12636" y="14994"/>
                    <a:pt x="12779" y="15518"/>
                    <a:pt x="13063" y="15571"/>
                  </a:cubicBezTo>
                  <a:cubicBezTo>
                    <a:pt x="13347" y="15623"/>
                    <a:pt x="13773" y="15204"/>
                    <a:pt x="13986" y="14155"/>
                  </a:cubicBezTo>
                  <a:cubicBezTo>
                    <a:pt x="14200" y="13107"/>
                    <a:pt x="14200" y="11429"/>
                    <a:pt x="14129" y="10118"/>
                  </a:cubicBezTo>
                  <a:cubicBezTo>
                    <a:pt x="14058" y="8808"/>
                    <a:pt x="13915" y="7864"/>
                    <a:pt x="14200" y="7392"/>
                  </a:cubicBezTo>
                  <a:cubicBezTo>
                    <a:pt x="14484" y="6920"/>
                    <a:pt x="15194" y="6920"/>
                    <a:pt x="16260" y="6973"/>
                  </a:cubicBezTo>
                  <a:cubicBezTo>
                    <a:pt x="17326" y="7025"/>
                    <a:pt x="18747" y="7130"/>
                    <a:pt x="19742" y="7025"/>
                  </a:cubicBezTo>
                  <a:cubicBezTo>
                    <a:pt x="20736" y="6920"/>
                    <a:pt x="21305" y="6606"/>
                    <a:pt x="21092" y="6396"/>
                  </a:cubicBezTo>
                  <a:cubicBezTo>
                    <a:pt x="20879" y="6186"/>
                    <a:pt x="19884" y="6082"/>
                    <a:pt x="19031" y="6186"/>
                  </a:cubicBezTo>
                  <a:cubicBezTo>
                    <a:pt x="18179" y="6291"/>
                    <a:pt x="17468" y="6606"/>
                    <a:pt x="16900" y="6973"/>
                  </a:cubicBezTo>
                  <a:cubicBezTo>
                    <a:pt x="16331" y="7340"/>
                    <a:pt x="15905" y="7759"/>
                    <a:pt x="15834" y="8231"/>
                  </a:cubicBezTo>
                  <a:cubicBezTo>
                    <a:pt x="15763" y="8703"/>
                    <a:pt x="16047" y="9227"/>
                    <a:pt x="17042" y="10223"/>
                  </a:cubicBezTo>
                  <a:cubicBezTo>
                    <a:pt x="18036" y="11219"/>
                    <a:pt x="19742" y="12687"/>
                    <a:pt x="20594" y="13683"/>
                  </a:cubicBezTo>
                  <a:cubicBezTo>
                    <a:pt x="21447" y="14680"/>
                    <a:pt x="21447" y="15204"/>
                    <a:pt x="21092" y="15518"/>
                  </a:cubicBezTo>
                  <a:cubicBezTo>
                    <a:pt x="20736" y="15833"/>
                    <a:pt x="20026" y="15938"/>
                    <a:pt x="19386" y="15833"/>
                  </a:cubicBezTo>
                  <a:cubicBezTo>
                    <a:pt x="18747" y="15728"/>
                    <a:pt x="18179" y="15414"/>
                    <a:pt x="17965" y="14313"/>
                  </a:cubicBezTo>
                  <a:cubicBezTo>
                    <a:pt x="17752" y="13212"/>
                    <a:pt x="17894" y="11324"/>
                    <a:pt x="18036" y="9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7211158" y="1762854"/>
              <a:ext cx="199293" cy="33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31" fill="norm" stroke="1" extrusionOk="0">
                  <a:moveTo>
                    <a:pt x="2991" y="979"/>
                  </a:moveTo>
                  <a:cubicBezTo>
                    <a:pt x="3901" y="432"/>
                    <a:pt x="4810" y="-115"/>
                    <a:pt x="5379" y="22"/>
                  </a:cubicBezTo>
                  <a:cubicBezTo>
                    <a:pt x="5947" y="158"/>
                    <a:pt x="6174" y="979"/>
                    <a:pt x="5606" y="3850"/>
                  </a:cubicBezTo>
                  <a:cubicBezTo>
                    <a:pt x="5037" y="6720"/>
                    <a:pt x="3673" y="11642"/>
                    <a:pt x="3105" y="14786"/>
                  </a:cubicBezTo>
                  <a:cubicBezTo>
                    <a:pt x="2536" y="17931"/>
                    <a:pt x="2764" y="19298"/>
                    <a:pt x="3332" y="20186"/>
                  </a:cubicBezTo>
                  <a:cubicBezTo>
                    <a:pt x="3901" y="21075"/>
                    <a:pt x="4810" y="21485"/>
                    <a:pt x="5379" y="21280"/>
                  </a:cubicBezTo>
                  <a:cubicBezTo>
                    <a:pt x="5947" y="21075"/>
                    <a:pt x="6174" y="20255"/>
                    <a:pt x="5492" y="18546"/>
                  </a:cubicBezTo>
                  <a:cubicBezTo>
                    <a:pt x="4810" y="16837"/>
                    <a:pt x="3219" y="14239"/>
                    <a:pt x="1968" y="12736"/>
                  </a:cubicBezTo>
                  <a:cubicBezTo>
                    <a:pt x="717" y="11232"/>
                    <a:pt x="-192" y="10822"/>
                    <a:pt x="35" y="10548"/>
                  </a:cubicBezTo>
                  <a:cubicBezTo>
                    <a:pt x="263" y="10275"/>
                    <a:pt x="1627" y="10138"/>
                    <a:pt x="3560" y="10822"/>
                  </a:cubicBezTo>
                  <a:cubicBezTo>
                    <a:pt x="5492" y="11505"/>
                    <a:pt x="7993" y="13009"/>
                    <a:pt x="9471" y="14103"/>
                  </a:cubicBezTo>
                  <a:cubicBezTo>
                    <a:pt x="10949" y="15196"/>
                    <a:pt x="11404" y="15880"/>
                    <a:pt x="11631" y="16632"/>
                  </a:cubicBezTo>
                  <a:cubicBezTo>
                    <a:pt x="11859" y="17384"/>
                    <a:pt x="11859" y="18204"/>
                    <a:pt x="11517" y="18888"/>
                  </a:cubicBezTo>
                  <a:cubicBezTo>
                    <a:pt x="11176" y="19571"/>
                    <a:pt x="10494" y="20118"/>
                    <a:pt x="9926" y="19981"/>
                  </a:cubicBezTo>
                  <a:cubicBezTo>
                    <a:pt x="9357" y="19844"/>
                    <a:pt x="8903" y="19024"/>
                    <a:pt x="9699" y="17794"/>
                  </a:cubicBezTo>
                  <a:cubicBezTo>
                    <a:pt x="10494" y="16563"/>
                    <a:pt x="12541" y="14923"/>
                    <a:pt x="14132" y="14034"/>
                  </a:cubicBezTo>
                  <a:cubicBezTo>
                    <a:pt x="15724" y="13146"/>
                    <a:pt x="16861" y="13009"/>
                    <a:pt x="17429" y="13282"/>
                  </a:cubicBezTo>
                  <a:cubicBezTo>
                    <a:pt x="17997" y="13556"/>
                    <a:pt x="17997" y="14239"/>
                    <a:pt x="17997" y="14923"/>
                  </a:cubicBezTo>
                  <a:cubicBezTo>
                    <a:pt x="17997" y="15607"/>
                    <a:pt x="17997" y="16290"/>
                    <a:pt x="17997" y="16974"/>
                  </a:cubicBezTo>
                  <a:cubicBezTo>
                    <a:pt x="17997" y="17657"/>
                    <a:pt x="17997" y="18341"/>
                    <a:pt x="17997" y="18341"/>
                  </a:cubicBezTo>
                  <a:cubicBezTo>
                    <a:pt x="17997" y="18341"/>
                    <a:pt x="17997" y="17657"/>
                    <a:pt x="18566" y="15948"/>
                  </a:cubicBezTo>
                  <a:cubicBezTo>
                    <a:pt x="19134" y="14239"/>
                    <a:pt x="20271" y="11505"/>
                    <a:pt x="21408" y="8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7493425" y="1727200"/>
              <a:ext cx="69425" cy="3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69" fill="norm" stroke="1" extrusionOk="0">
                  <a:moveTo>
                    <a:pt x="3795" y="0"/>
                  </a:moveTo>
                  <a:cubicBezTo>
                    <a:pt x="4450" y="2461"/>
                    <a:pt x="5104" y="4922"/>
                    <a:pt x="4777" y="7587"/>
                  </a:cubicBezTo>
                  <a:cubicBezTo>
                    <a:pt x="4450" y="10253"/>
                    <a:pt x="3141" y="13124"/>
                    <a:pt x="2159" y="14970"/>
                  </a:cubicBezTo>
                  <a:cubicBezTo>
                    <a:pt x="1177" y="16815"/>
                    <a:pt x="523" y="17635"/>
                    <a:pt x="195" y="17635"/>
                  </a:cubicBezTo>
                  <a:cubicBezTo>
                    <a:pt x="-132" y="17635"/>
                    <a:pt x="-132" y="16815"/>
                    <a:pt x="850" y="16063"/>
                  </a:cubicBezTo>
                  <a:cubicBezTo>
                    <a:pt x="1832" y="15311"/>
                    <a:pt x="3795" y="14628"/>
                    <a:pt x="6413" y="14149"/>
                  </a:cubicBezTo>
                  <a:cubicBezTo>
                    <a:pt x="9032" y="13671"/>
                    <a:pt x="12304" y="13397"/>
                    <a:pt x="14923" y="13534"/>
                  </a:cubicBezTo>
                  <a:cubicBezTo>
                    <a:pt x="17541" y="13671"/>
                    <a:pt x="19504" y="14218"/>
                    <a:pt x="20486" y="14901"/>
                  </a:cubicBezTo>
                  <a:cubicBezTo>
                    <a:pt x="21468" y="15585"/>
                    <a:pt x="21468" y="16405"/>
                    <a:pt x="21468" y="17157"/>
                  </a:cubicBezTo>
                  <a:cubicBezTo>
                    <a:pt x="21468" y="17909"/>
                    <a:pt x="21468" y="18592"/>
                    <a:pt x="20159" y="19276"/>
                  </a:cubicBezTo>
                  <a:cubicBezTo>
                    <a:pt x="18850" y="19959"/>
                    <a:pt x="16232" y="20643"/>
                    <a:pt x="13286" y="21053"/>
                  </a:cubicBezTo>
                  <a:cubicBezTo>
                    <a:pt x="10341" y="21463"/>
                    <a:pt x="7068" y="21600"/>
                    <a:pt x="4777" y="21327"/>
                  </a:cubicBezTo>
                  <a:cubicBezTo>
                    <a:pt x="2486" y="21053"/>
                    <a:pt x="1177" y="20370"/>
                    <a:pt x="2159" y="19071"/>
                  </a:cubicBezTo>
                  <a:cubicBezTo>
                    <a:pt x="3141" y="17772"/>
                    <a:pt x="6413" y="15858"/>
                    <a:pt x="9686" y="13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7607299" y="1649870"/>
              <a:ext cx="275033" cy="39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47" fill="norm" stroke="1" extrusionOk="0">
                  <a:moveTo>
                    <a:pt x="0" y="13433"/>
                  </a:moveTo>
                  <a:cubicBezTo>
                    <a:pt x="0" y="15147"/>
                    <a:pt x="0" y="16861"/>
                    <a:pt x="82" y="18004"/>
                  </a:cubicBezTo>
                  <a:cubicBezTo>
                    <a:pt x="165" y="19147"/>
                    <a:pt x="330" y="19718"/>
                    <a:pt x="742" y="19776"/>
                  </a:cubicBezTo>
                  <a:cubicBezTo>
                    <a:pt x="1154" y="19833"/>
                    <a:pt x="1814" y="19376"/>
                    <a:pt x="2391" y="18861"/>
                  </a:cubicBezTo>
                  <a:cubicBezTo>
                    <a:pt x="2968" y="18347"/>
                    <a:pt x="3463" y="17776"/>
                    <a:pt x="3957" y="17204"/>
                  </a:cubicBezTo>
                  <a:cubicBezTo>
                    <a:pt x="4452" y="16633"/>
                    <a:pt x="4947" y="16061"/>
                    <a:pt x="5194" y="16118"/>
                  </a:cubicBezTo>
                  <a:cubicBezTo>
                    <a:pt x="5441" y="16176"/>
                    <a:pt x="5441" y="16861"/>
                    <a:pt x="5606" y="17490"/>
                  </a:cubicBezTo>
                  <a:cubicBezTo>
                    <a:pt x="5771" y="18118"/>
                    <a:pt x="6101" y="18690"/>
                    <a:pt x="6760" y="18976"/>
                  </a:cubicBezTo>
                  <a:cubicBezTo>
                    <a:pt x="7420" y="19261"/>
                    <a:pt x="8409" y="19261"/>
                    <a:pt x="9976" y="18061"/>
                  </a:cubicBezTo>
                  <a:cubicBezTo>
                    <a:pt x="11542" y="16861"/>
                    <a:pt x="13685" y="14461"/>
                    <a:pt x="15664" y="11490"/>
                  </a:cubicBezTo>
                  <a:cubicBezTo>
                    <a:pt x="17643" y="8518"/>
                    <a:pt x="19456" y="4976"/>
                    <a:pt x="20446" y="2861"/>
                  </a:cubicBezTo>
                  <a:cubicBezTo>
                    <a:pt x="21435" y="747"/>
                    <a:pt x="21600" y="61"/>
                    <a:pt x="21270" y="4"/>
                  </a:cubicBezTo>
                  <a:cubicBezTo>
                    <a:pt x="20940" y="-53"/>
                    <a:pt x="20116" y="518"/>
                    <a:pt x="19044" y="2233"/>
                  </a:cubicBezTo>
                  <a:cubicBezTo>
                    <a:pt x="17973" y="3947"/>
                    <a:pt x="16653" y="6804"/>
                    <a:pt x="15664" y="9718"/>
                  </a:cubicBezTo>
                  <a:cubicBezTo>
                    <a:pt x="14675" y="12633"/>
                    <a:pt x="14015" y="15604"/>
                    <a:pt x="13768" y="17433"/>
                  </a:cubicBezTo>
                  <a:cubicBezTo>
                    <a:pt x="13521" y="19261"/>
                    <a:pt x="13685" y="19947"/>
                    <a:pt x="14098" y="20518"/>
                  </a:cubicBezTo>
                  <a:cubicBezTo>
                    <a:pt x="14510" y="21090"/>
                    <a:pt x="15169" y="21547"/>
                    <a:pt x="15829" y="21547"/>
                  </a:cubicBezTo>
                  <a:cubicBezTo>
                    <a:pt x="16489" y="21547"/>
                    <a:pt x="17148" y="21090"/>
                    <a:pt x="17643" y="19947"/>
                  </a:cubicBezTo>
                  <a:cubicBezTo>
                    <a:pt x="18137" y="18804"/>
                    <a:pt x="18467" y="16976"/>
                    <a:pt x="17973" y="15604"/>
                  </a:cubicBezTo>
                  <a:cubicBezTo>
                    <a:pt x="17478" y="14233"/>
                    <a:pt x="16159" y="13318"/>
                    <a:pt x="15087" y="12633"/>
                  </a:cubicBezTo>
                  <a:cubicBezTo>
                    <a:pt x="14015" y="11947"/>
                    <a:pt x="13191" y="11490"/>
                    <a:pt x="13191" y="11318"/>
                  </a:cubicBezTo>
                  <a:cubicBezTo>
                    <a:pt x="13191" y="11147"/>
                    <a:pt x="14015" y="11261"/>
                    <a:pt x="14675" y="11547"/>
                  </a:cubicBezTo>
                  <a:cubicBezTo>
                    <a:pt x="15334" y="11833"/>
                    <a:pt x="15829" y="12290"/>
                    <a:pt x="16489" y="13033"/>
                  </a:cubicBezTo>
                  <a:cubicBezTo>
                    <a:pt x="17148" y="13776"/>
                    <a:pt x="17973" y="14804"/>
                    <a:pt x="18467" y="15776"/>
                  </a:cubicBezTo>
                  <a:cubicBezTo>
                    <a:pt x="18962" y="16747"/>
                    <a:pt x="19127" y="17661"/>
                    <a:pt x="19292" y="18461"/>
                  </a:cubicBezTo>
                  <a:cubicBezTo>
                    <a:pt x="19456" y="19261"/>
                    <a:pt x="19621" y="19947"/>
                    <a:pt x="19786" y="19890"/>
                  </a:cubicBezTo>
                  <a:cubicBezTo>
                    <a:pt x="19951" y="19833"/>
                    <a:pt x="20116" y="19033"/>
                    <a:pt x="20363" y="17318"/>
                  </a:cubicBezTo>
                  <a:cubicBezTo>
                    <a:pt x="20611" y="15604"/>
                    <a:pt x="20940" y="12976"/>
                    <a:pt x="21270" y="1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7885349" y="1837480"/>
              <a:ext cx="128352" cy="1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0626" fill="norm" stroke="1" extrusionOk="0">
                  <a:moveTo>
                    <a:pt x="21126" y="1490"/>
                  </a:moveTo>
                  <a:cubicBezTo>
                    <a:pt x="19732" y="578"/>
                    <a:pt x="18339" y="-335"/>
                    <a:pt x="15726" y="121"/>
                  </a:cubicBezTo>
                  <a:cubicBezTo>
                    <a:pt x="13113" y="578"/>
                    <a:pt x="9281" y="2403"/>
                    <a:pt x="6494" y="4989"/>
                  </a:cubicBezTo>
                  <a:cubicBezTo>
                    <a:pt x="3707" y="7575"/>
                    <a:pt x="1965" y="10921"/>
                    <a:pt x="920" y="13659"/>
                  </a:cubicBezTo>
                  <a:cubicBezTo>
                    <a:pt x="-126" y="16397"/>
                    <a:pt x="-474" y="18527"/>
                    <a:pt x="920" y="19744"/>
                  </a:cubicBezTo>
                  <a:cubicBezTo>
                    <a:pt x="2313" y="20961"/>
                    <a:pt x="5449" y="21265"/>
                    <a:pt x="9107" y="18375"/>
                  </a:cubicBezTo>
                  <a:cubicBezTo>
                    <a:pt x="12765" y="15485"/>
                    <a:pt x="16945" y="9400"/>
                    <a:pt x="21126" y="3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8051799" y="1839149"/>
              <a:ext cx="139701" cy="16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311"/>
                  </a:moveTo>
                  <a:cubicBezTo>
                    <a:pt x="327" y="5921"/>
                    <a:pt x="655" y="11532"/>
                    <a:pt x="655" y="15038"/>
                  </a:cubicBezTo>
                  <a:cubicBezTo>
                    <a:pt x="655" y="18545"/>
                    <a:pt x="327" y="19947"/>
                    <a:pt x="327" y="19947"/>
                  </a:cubicBezTo>
                  <a:cubicBezTo>
                    <a:pt x="327" y="19947"/>
                    <a:pt x="655" y="18545"/>
                    <a:pt x="2291" y="15459"/>
                  </a:cubicBezTo>
                  <a:cubicBezTo>
                    <a:pt x="3927" y="12373"/>
                    <a:pt x="6873" y="7605"/>
                    <a:pt x="8836" y="4659"/>
                  </a:cubicBezTo>
                  <a:cubicBezTo>
                    <a:pt x="10800" y="1714"/>
                    <a:pt x="11782" y="592"/>
                    <a:pt x="13091" y="171"/>
                  </a:cubicBezTo>
                  <a:cubicBezTo>
                    <a:pt x="14400" y="-250"/>
                    <a:pt x="16036" y="31"/>
                    <a:pt x="17509" y="1854"/>
                  </a:cubicBezTo>
                  <a:cubicBezTo>
                    <a:pt x="18982" y="3677"/>
                    <a:pt x="20291" y="7044"/>
                    <a:pt x="20945" y="10550"/>
                  </a:cubicBezTo>
                  <a:cubicBezTo>
                    <a:pt x="21600" y="14056"/>
                    <a:pt x="21600" y="17703"/>
                    <a:pt x="2160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8538232" y="1617020"/>
              <a:ext cx="300968" cy="45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42" fill="norm" stroke="1" extrusionOk="0">
                  <a:moveTo>
                    <a:pt x="11962" y="3723"/>
                  </a:moveTo>
                  <a:cubicBezTo>
                    <a:pt x="11962" y="2818"/>
                    <a:pt x="11962" y="1914"/>
                    <a:pt x="11660" y="1261"/>
                  </a:cubicBezTo>
                  <a:cubicBezTo>
                    <a:pt x="11358" y="608"/>
                    <a:pt x="10754" y="206"/>
                    <a:pt x="10074" y="56"/>
                  </a:cubicBezTo>
                  <a:cubicBezTo>
                    <a:pt x="9394" y="-95"/>
                    <a:pt x="8639" y="5"/>
                    <a:pt x="7959" y="1060"/>
                  </a:cubicBezTo>
                  <a:cubicBezTo>
                    <a:pt x="7279" y="2115"/>
                    <a:pt x="6675" y="4125"/>
                    <a:pt x="6373" y="6887"/>
                  </a:cubicBezTo>
                  <a:cubicBezTo>
                    <a:pt x="6071" y="9650"/>
                    <a:pt x="6071" y="13166"/>
                    <a:pt x="6147" y="15477"/>
                  </a:cubicBezTo>
                  <a:cubicBezTo>
                    <a:pt x="6222" y="17788"/>
                    <a:pt x="6373" y="18893"/>
                    <a:pt x="6222" y="19697"/>
                  </a:cubicBezTo>
                  <a:cubicBezTo>
                    <a:pt x="6071" y="20500"/>
                    <a:pt x="5618" y="21003"/>
                    <a:pt x="4938" y="21254"/>
                  </a:cubicBezTo>
                  <a:cubicBezTo>
                    <a:pt x="4258" y="21505"/>
                    <a:pt x="3352" y="21505"/>
                    <a:pt x="2521" y="21254"/>
                  </a:cubicBezTo>
                  <a:cubicBezTo>
                    <a:pt x="1691" y="21003"/>
                    <a:pt x="935" y="20500"/>
                    <a:pt x="482" y="19998"/>
                  </a:cubicBezTo>
                  <a:cubicBezTo>
                    <a:pt x="29" y="19496"/>
                    <a:pt x="-122" y="18993"/>
                    <a:pt x="105" y="18592"/>
                  </a:cubicBezTo>
                  <a:cubicBezTo>
                    <a:pt x="331" y="18190"/>
                    <a:pt x="935" y="17888"/>
                    <a:pt x="2446" y="17336"/>
                  </a:cubicBezTo>
                  <a:cubicBezTo>
                    <a:pt x="3956" y="16783"/>
                    <a:pt x="6373" y="15979"/>
                    <a:pt x="7959" y="15477"/>
                  </a:cubicBezTo>
                  <a:cubicBezTo>
                    <a:pt x="9545" y="14975"/>
                    <a:pt x="10300" y="14774"/>
                    <a:pt x="10451" y="14925"/>
                  </a:cubicBezTo>
                  <a:cubicBezTo>
                    <a:pt x="10602" y="15075"/>
                    <a:pt x="10149" y="15578"/>
                    <a:pt x="9847" y="16080"/>
                  </a:cubicBezTo>
                  <a:cubicBezTo>
                    <a:pt x="9545" y="16582"/>
                    <a:pt x="9394" y="17085"/>
                    <a:pt x="9545" y="17135"/>
                  </a:cubicBezTo>
                  <a:cubicBezTo>
                    <a:pt x="9696" y="17185"/>
                    <a:pt x="10149" y="16783"/>
                    <a:pt x="10451" y="16331"/>
                  </a:cubicBezTo>
                  <a:cubicBezTo>
                    <a:pt x="10754" y="15879"/>
                    <a:pt x="10905" y="15377"/>
                    <a:pt x="11207" y="14824"/>
                  </a:cubicBezTo>
                  <a:cubicBezTo>
                    <a:pt x="11509" y="14272"/>
                    <a:pt x="11962" y="13669"/>
                    <a:pt x="12566" y="13418"/>
                  </a:cubicBezTo>
                  <a:cubicBezTo>
                    <a:pt x="13170" y="13166"/>
                    <a:pt x="13926" y="13267"/>
                    <a:pt x="14454" y="13618"/>
                  </a:cubicBezTo>
                  <a:cubicBezTo>
                    <a:pt x="14983" y="13970"/>
                    <a:pt x="15285" y="14573"/>
                    <a:pt x="15587" y="15125"/>
                  </a:cubicBezTo>
                  <a:cubicBezTo>
                    <a:pt x="15889" y="15678"/>
                    <a:pt x="16191" y="16180"/>
                    <a:pt x="16418" y="16833"/>
                  </a:cubicBezTo>
                  <a:cubicBezTo>
                    <a:pt x="16644" y="17486"/>
                    <a:pt x="16795" y="18290"/>
                    <a:pt x="16569" y="18541"/>
                  </a:cubicBezTo>
                  <a:cubicBezTo>
                    <a:pt x="16342" y="18792"/>
                    <a:pt x="15738" y="18491"/>
                    <a:pt x="15361" y="17788"/>
                  </a:cubicBezTo>
                  <a:cubicBezTo>
                    <a:pt x="14983" y="17085"/>
                    <a:pt x="14832" y="15979"/>
                    <a:pt x="15889" y="14724"/>
                  </a:cubicBezTo>
                  <a:cubicBezTo>
                    <a:pt x="16947" y="13468"/>
                    <a:pt x="19212" y="12061"/>
                    <a:pt x="21478" y="10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9391649" y="1811221"/>
              <a:ext cx="144350" cy="48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42" fill="norm" stroke="1" extrusionOk="0">
                  <a:moveTo>
                    <a:pt x="4696" y="7476"/>
                  </a:moveTo>
                  <a:cubicBezTo>
                    <a:pt x="4070" y="10083"/>
                    <a:pt x="3443" y="12690"/>
                    <a:pt x="3130" y="14832"/>
                  </a:cubicBezTo>
                  <a:cubicBezTo>
                    <a:pt x="2817" y="16973"/>
                    <a:pt x="2817" y="18649"/>
                    <a:pt x="2661" y="19766"/>
                  </a:cubicBezTo>
                  <a:cubicBezTo>
                    <a:pt x="2504" y="20883"/>
                    <a:pt x="2191" y="21442"/>
                    <a:pt x="1878" y="21442"/>
                  </a:cubicBezTo>
                  <a:cubicBezTo>
                    <a:pt x="1565" y="21442"/>
                    <a:pt x="1252" y="20883"/>
                    <a:pt x="1252" y="18789"/>
                  </a:cubicBezTo>
                  <a:cubicBezTo>
                    <a:pt x="1252" y="16694"/>
                    <a:pt x="1565" y="13063"/>
                    <a:pt x="2504" y="9990"/>
                  </a:cubicBezTo>
                  <a:cubicBezTo>
                    <a:pt x="3443" y="6918"/>
                    <a:pt x="5009" y="4404"/>
                    <a:pt x="6261" y="2868"/>
                  </a:cubicBezTo>
                  <a:cubicBezTo>
                    <a:pt x="7513" y="1332"/>
                    <a:pt x="8452" y="773"/>
                    <a:pt x="10330" y="401"/>
                  </a:cubicBezTo>
                  <a:cubicBezTo>
                    <a:pt x="12209" y="28"/>
                    <a:pt x="15026" y="-158"/>
                    <a:pt x="17061" y="168"/>
                  </a:cubicBezTo>
                  <a:cubicBezTo>
                    <a:pt x="19096" y="494"/>
                    <a:pt x="20348" y="1332"/>
                    <a:pt x="20974" y="2216"/>
                  </a:cubicBezTo>
                  <a:cubicBezTo>
                    <a:pt x="21600" y="3101"/>
                    <a:pt x="21600" y="4032"/>
                    <a:pt x="19722" y="4870"/>
                  </a:cubicBezTo>
                  <a:cubicBezTo>
                    <a:pt x="17843" y="5708"/>
                    <a:pt x="14087" y="6452"/>
                    <a:pt x="10487" y="6918"/>
                  </a:cubicBezTo>
                  <a:cubicBezTo>
                    <a:pt x="6887" y="7383"/>
                    <a:pt x="3443" y="7570"/>
                    <a:pt x="0" y="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9601199" y="19812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8036422" y="665032"/>
              <a:ext cx="141434" cy="44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30" fill="norm" stroke="1" extrusionOk="0">
                  <a:moveTo>
                    <a:pt x="2308" y="7489"/>
                  </a:moveTo>
                  <a:cubicBezTo>
                    <a:pt x="2308" y="11707"/>
                    <a:pt x="2308" y="15924"/>
                    <a:pt x="2149" y="18341"/>
                  </a:cubicBezTo>
                  <a:cubicBezTo>
                    <a:pt x="1991" y="20758"/>
                    <a:pt x="1673" y="21375"/>
                    <a:pt x="1355" y="21427"/>
                  </a:cubicBezTo>
                  <a:cubicBezTo>
                    <a:pt x="1038" y="21478"/>
                    <a:pt x="720" y="20964"/>
                    <a:pt x="402" y="18752"/>
                  </a:cubicBezTo>
                  <a:cubicBezTo>
                    <a:pt x="85" y="16541"/>
                    <a:pt x="-233" y="12632"/>
                    <a:pt x="243" y="9495"/>
                  </a:cubicBezTo>
                  <a:cubicBezTo>
                    <a:pt x="720" y="6358"/>
                    <a:pt x="1991" y="3992"/>
                    <a:pt x="3102" y="2552"/>
                  </a:cubicBezTo>
                  <a:cubicBezTo>
                    <a:pt x="4214" y="1112"/>
                    <a:pt x="5167" y="598"/>
                    <a:pt x="6438" y="289"/>
                  </a:cubicBezTo>
                  <a:cubicBezTo>
                    <a:pt x="7708" y="-19"/>
                    <a:pt x="9296" y="-122"/>
                    <a:pt x="11520" y="187"/>
                  </a:cubicBezTo>
                  <a:cubicBezTo>
                    <a:pt x="13743" y="495"/>
                    <a:pt x="16602" y="1215"/>
                    <a:pt x="18508" y="2089"/>
                  </a:cubicBezTo>
                  <a:cubicBezTo>
                    <a:pt x="20414" y="2964"/>
                    <a:pt x="21367" y="3992"/>
                    <a:pt x="21208" y="4661"/>
                  </a:cubicBezTo>
                  <a:cubicBezTo>
                    <a:pt x="21049" y="5329"/>
                    <a:pt x="19779" y="5638"/>
                    <a:pt x="17555" y="5895"/>
                  </a:cubicBezTo>
                  <a:cubicBezTo>
                    <a:pt x="15332" y="6152"/>
                    <a:pt x="12155" y="6358"/>
                    <a:pt x="9773" y="6409"/>
                  </a:cubicBezTo>
                  <a:cubicBezTo>
                    <a:pt x="7391" y="6461"/>
                    <a:pt x="5802" y="6358"/>
                    <a:pt x="5802" y="6204"/>
                  </a:cubicBezTo>
                  <a:cubicBezTo>
                    <a:pt x="5802" y="6049"/>
                    <a:pt x="7391" y="5844"/>
                    <a:pt x="8979" y="5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8356549" y="603387"/>
              <a:ext cx="184202" cy="205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91" fill="norm" stroke="1" extrusionOk="0">
                  <a:moveTo>
                    <a:pt x="18415" y="2604"/>
                  </a:moveTo>
                  <a:cubicBezTo>
                    <a:pt x="18905" y="1513"/>
                    <a:pt x="19396" y="423"/>
                    <a:pt x="19028" y="95"/>
                  </a:cubicBezTo>
                  <a:cubicBezTo>
                    <a:pt x="18660" y="-232"/>
                    <a:pt x="17433" y="204"/>
                    <a:pt x="14487" y="2713"/>
                  </a:cubicBezTo>
                  <a:cubicBezTo>
                    <a:pt x="11542" y="5223"/>
                    <a:pt x="6878" y="9804"/>
                    <a:pt x="4301" y="12641"/>
                  </a:cubicBezTo>
                  <a:cubicBezTo>
                    <a:pt x="1724" y="15477"/>
                    <a:pt x="1233" y="16568"/>
                    <a:pt x="742" y="17659"/>
                  </a:cubicBezTo>
                  <a:cubicBezTo>
                    <a:pt x="251" y="18750"/>
                    <a:pt x="-240" y="19841"/>
                    <a:pt x="128" y="20495"/>
                  </a:cubicBezTo>
                  <a:cubicBezTo>
                    <a:pt x="496" y="21150"/>
                    <a:pt x="1724" y="21368"/>
                    <a:pt x="4424" y="21041"/>
                  </a:cubicBezTo>
                  <a:cubicBezTo>
                    <a:pt x="7124" y="20713"/>
                    <a:pt x="11296" y="19841"/>
                    <a:pt x="14365" y="19623"/>
                  </a:cubicBezTo>
                  <a:cubicBezTo>
                    <a:pt x="17433" y="19404"/>
                    <a:pt x="19396" y="19841"/>
                    <a:pt x="21360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8388349" y="869950"/>
              <a:ext cx="1714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933" y="14400"/>
                    <a:pt x="5867" y="21600"/>
                    <a:pt x="9467" y="20400"/>
                  </a:cubicBezTo>
                  <a:cubicBezTo>
                    <a:pt x="13067" y="19200"/>
                    <a:pt x="17333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8743949" y="622300"/>
              <a:ext cx="317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143"/>
                    <a:pt x="10080" y="10286"/>
                    <a:pt x="6480" y="13886"/>
                  </a:cubicBezTo>
                  <a:cubicBezTo>
                    <a:pt x="2880" y="17486"/>
                    <a:pt x="144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7573773" y="688830"/>
              <a:ext cx="230378" cy="25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35" fill="norm" stroke="1" extrusionOk="0">
                  <a:moveTo>
                    <a:pt x="19605" y="2933"/>
                  </a:moveTo>
                  <a:cubicBezTo>
                    <a:pt x="19801" y="1694"/>
                    <a:pt x="19997" y="454"/>
                    <a:pt x="19605" y="100"/>
                  </a:cubicBezTo>
                  <a:cubicBezTo>
                    <a:pt x="19212" y="-254"/>
                    <a:pt x="18230" y="277"/>
                    <a:pt x="15677" y="2490"/>
                  </a:cubicBezTo>
                  <a:cubicBezTo>
                    <a:pt x="13125" y="4703"/>
                    <a:pt x="9001" y="8598"/>
                    <a:pt x="6154" y="11431"/>
                  </a:cubicBezTo>
                  <a:cubicBezTo>
                    <a:pt x="3307" y="14264"/>
                    <a:pt x="1736" y="16035"/>
                    <a:pt x="852" y="17451"/>
                  </a:cubicBezTo>
                  <a:cubicBezTo>
                    <a:pt x="-32" y="18867"/>
                    <a:pt x="-228" y="19930"/>
                    <a:pt x="263" y="20549"/>
                  </a:cubicBezTo>
                  <a:cubicBezTo>
                    <a:pt x="754" y="21169"/>
                    <a:pt x="1932" y="21346"/>
                    <a:pt x="5270" y="21169"/>
                  </a:cubicBezTo>
                  <a:cubicBezTo>
                    <a:pt x="8608" y="20992"/>
                    <a:pt x="14107" y="20461"/>
                    <a:pt x="17150" y="20107"/>
                  </a:cubicBezTo>
                  <a:cubicBezTo>
                    <a:pt x="20194" y="19753"/>
                    <a:pt x="20783" y="19576"/>
                    <a:pt x="21372" y="19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7607299" y="97790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21600"/>
                    <a:pt x="6092" y="21600"/>
                    <a:pt x="9692" y="18000"/>
                  </a:cubicBezTo>
                  <a:cubicBezTo>
                    <a:pt x="13292" y="14400"/>
                    <a:pt x="1744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7314053" y="681404"/>
              <a:ext cx="169800" cy="36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187" fill="norm" stroke="1" extrusionOk="0">
                  <a:moveTo>
                    <a:pt x="17111" y="1728"/>
                  </a:moveTo>
                  <a:cubicBezTo>
                    <a:pt x="16339" y="1114"/>
                    <a:pt x="15568" y="501"/>
                    <a:pt x="14539" y="194"/>
                  </a:cubicBezTo>
                  <a:cubicBezTo>
                    <a:pt x="13511" y="-113"/>
                    <a:pt x="12225" y="-113"/>
                    <a:pt x="10682" y="623"/>
                  </a:cubicBezTo>
                  <a:cubicBezTo>
                    <a:pt x="9139" y="1360"/>
                    <a:pt x="7339" y="2832"/>
                    <a:pt x="5411" y="5471"/>
                  </a:cubicBezTo>
                  <a:cubicBezTo>
                    <a:pt x="3482" y="8110"/>
                    <a:pt x="1425" y="11914"/>
                    <a:pt x="525" y="14614"/>
                  </a:cubicBezTo>
                  <a:cubicBezTo>
                    <a:pt x="-375" y="17314"/>
                    <a:pt x="-118" y="18910"/>
                    <a:pt x="1296" y="19953"/>
                  </a:cubicBezTo>
                  <a:cubicBezTo>
                    <a:pt x="2711" y="20996"/>
                    <a:pt x="5282" y="21487"/>
                    <a:pt x="8625" y="20996"/>
                  </a:cubicBezTo>
                  <a:cubicBezTo>
                    <a:pt x="11968" y="20505"/>
                    <a:pt x="16082" y="19032"/>
                    <a:pt x="18396" y="17192"/>
                  </a:cubicBezTo>
                  <a:cubicBezTo>
                    <a:pt x="20711" y="15351"/>
                    <a:pt x="21225" y="13142"/>
                    <a:pt x="19939" y="10687"/>
                  </a:cubicBezTo>
                  <a:cubicBezTo>
                    <a:pt x="18654" y="8232"/>
                    <a:pt x="15568" y="5532"/>
                    <a:pt x="13511" y="3937"/>
                  </a:cubicBezTo>
                  <a:cubicBezTo>
                    <a:pt x="11454" y="2342"/>
                    <a:pt x="10425" y="1851"/>
                    <a:pt x="8625" y="2035"/>
                  </a:cubicBezTo>
                  <a:cubicBezTo>
                    <a:pt x="6825" y="2219"/>
                    <a:pt x="4254" y="3078"/>
                    <a:pt x="1682" y="3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5981699" y="2377016"/>
              <a:ext cx="1651001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7" y="19315"/>
                    <a:pt x="1994" y="17031"/>
                    <a:pt x="3018" y="15058"/>
                  </a:cubicBezTo>
                  <a:cubicBezTo>
                    <a:pt x="4043" y="13085"/>
                    <a:pt x="5095" y="11423"/>
                    <a:pt x="6092" y="9969"/>
                  </a:cubicBezTo>
                  <a:cubicBezTo>
                    <a:pt x="7089" y="8515"/>
                    <a:pt x="8031" y="7269"/>
                    <a:pt x="9042" y="6127"/>
                  </a:cubicBezTo>
                  <a:cubicBezTo>
                    <a:pt x="10052" y="4985"/>
                    <a:pt x="11132" y="3946"/>
                    <a:pt x="12323" y="3012"/>
                  </a:cubicBezTo>
                  <a:cubicBezTo>
                    <a:pt x="13514" y="2077"/>
                    <a:pt x="14815" y="1246"/>
                    <a:pt x="16020" y="727"/>
                  </a:cubicBezTo>
                  <a:cubicBezTo>
                    <a:pt x="17225" y="208"/>
                    <a:pt x="18332" y="0"/>
                    <a:pt x="19246" y="0"/>
                  </a:cubicBezTo>
                  <a:cubicBezTo>
                    <a:pt x="20160" y="0"/>
                    <a:pt x="20880" y="208"/>
                    <a:pt x="21600" y="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6398683" y="2501900"/>
              <a:ext cx="1329267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" y="21600"/>
                  </a:moveTo>
                  <a:cubicBezTo>
                    <a:pt x="172" y="20945"/>
                    <a:pt x="0" y="20291"/>
                    <a:pt x="0" y="19800"/>
                  </a:cubicBezTo>
                  <a:cubicBezTo>
                    <a:pt x="0" y="19309"/>
                    <a:pt x="172" y="18982"/>
                    <a:pt x="911" y="18491"/>
                  </a:cubicBezTo>
                  <a:cubicBezTo>
                    <a:pt x="1651" y="18000"/>
                    <a:pt x="2958" y="17345"/>
                    <a:pt x="4334" y="16200"/>
                  </a:cubicBezTo>
                  <a:cubicBezTo>
                    <a:pt x="5710" y="15055"/>
                    <a:pt x="7154" y="13418"/>
                    <a:pt x="8582" y="11782"/>
                  </a:cubicBezTo>
                  <a:cubicBezTo>
                    <a:pt x="10009" y="10145"/>
                    <a:pt x="11419" y="8509"/>
                    <a:pt x="12864" y="7036"/>
                  </a:cubicBezTo>
                  <a:cubicBezTo>
                    <a:pt x="14308" y="5564"/>
                    <a:pt x="15787" y="4255"/>
                    <a:pt x="17249" y="3109"/>
                  </a:cubicBezTo>
                  <a:cubicBezTo>
                    <a:pt x="18711" y="1964"/>
                    <a:pt x="20155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7615473" y="2581185"/>
              <a:ext cx="626828" cy="38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50" fill="norm" stroke="1" extrusionOk="0">
                  <a:moveTo>
                    <a:pt x="4301" y="7344"/>
                  </a:moveTo>
                  <a:cubicBezTo>
                    <a:pt x="4155" y="6270"/>
                    <a:pt x="4010" y="5196"/>
                    <a:pt x="3573" y="4360"/>
                  </a:cubicBezTo>
                  <a:cubicBezTo>
                    <a:pt x="3137" y="3525"/>
                    <a:pt x="2410" y="2928"/>
                    <a:pt x="1755" y="3525"/>
                  </a:cubicBezTo>
                  <a:cubicBezTo>
                    <a:pt x="1101" y="4122"/>
                    <a:pt x="519" y="5912"/>
                    <a:pt x="228" y="7105"/>
                  </a:cubicBezTo>
                  <a:cubicBezTo>
                    <a:pt x="-63" y="8299"/>
                    <a:pt x="-63" y="8895"/>
                    <a:pt x="155" y="9253"/>
                  </a:cubicBezTo>
                  <a:cubicBezTo>
                    <a:pt x="373" y="9611"/>
                    <a:pt x="810" y="9731"/>
                    <a:pt x="1319" y="9253"/>
                  </a:cubicBezTo>
                  <a:cubicBezTo>
                    <a:pt x="1828" y="8776"/>
                    <a:pt x="2410" y="7702"/>
                    <a:pt x="2846" y="6986"/>
                  </a:cubicBezTo>
                  <a:cubicBezTo>
                    <a:pt x="3282" y="6270"/>
                    <a:pt x="3573" y="5912"/>
                    <a:pt x="3792" y="6091"/>
                  </a:cubicBezTo>
                  <a:cubicBezTo>
                    <a:pt x="4010" y="6270"/>
                    <a:pt x="4155" y="6986"/>
                    <a:pt x="4337" y="8716"/>
                  </a:cubicBezTo>
                  <a:cubicBezTo>
                    <a:pt x="4519" y="10447"/>
                    <a:pt x="4737" y="13191"/>
                    <a:pt x="4773" y="15220"/>
                  </a:cubicBezTo>
                  <a:cubicBezTo>
                    <a:pt x="4810" y="17249"/>
                    <a:pt x="4664" y="18562"/>
                    <a:pt x="4482" y="19457"/>
                  </a:cubicBezTo>
                  <a:cubicBezTo>
                    <a:pt x="4301" y="20352"/>
                    <a:pt x="4082" y="20829"/>
                    <a:pt x="3755" y="21127"/>
                  </a:cubicBezTo>
                  <a:cubicBezTo>
                    <a:pt x="3428" y="21426"/>
                    <a:pt x="2992" y="21545"/>
                    <a:pt x="2664" y="21366"/>
                  </a:cubicBezTo>
                  <a:cubicBezTo>
                    <a:pt x="2337" y="21187"/>
                    <a:pt x="2119" y="20710"/>
                    <a:pt x="1937" y="19337"/>
                  </a:cubicBezTo>
                  <a:cubicBezTo>
                    <a:pt x="1755" y="17965"/>
                    <a:pt x="1610" y="15697"/>
                    <a:pt x="1901" y="13728"/>
                  </a:cubicBezTo>
                  <a:cubicBezTo>
                    <a:pt x="2192" y="11759"/>
                    <a:pt x="2919" y="10089"/>
                    <a:pt x="3573" y="8657"/>
                  </a:cubicBezTo>
                  <a:cubicBezTo>
                    <a:pt x="4228" y="7225"/>
                    <a:pt x="4810" y="6031"/>
                    <a:pt x="5210" y="5196"/>
                  </a:cubicBezTo>
                  <a:cubicBezTo>
                    <a:pt x="5610" y="4360"/>
                    <a:pt x="5828" y="3883"/>
                    <a:pt x="6082" y="3823"/>
                  </a:cubicBezTo>
                  <a:cubicBezTo>
                    <a:pt x="6337" y="3764"/>
                    <a:pt x="6628" y="4122"/>
                    <a:pt x="6810" y="4718"/>
                  </a:cubicBezTo>
                  <a:cubicBezTo>
                    <a:pt x="6992" y="5315"/>
                    <a:pt x="7064" y="6151"/>
                    <a:pt x="7137" y="6867"/>
                  </a:cubicBezTo>
                  <a:cubicBezTo>
                    <a:pt x="7210" y="7583"/>
                    <a:pt x="7282" y="8179"/>
                    <a:pt x="7319" y="8179"/>
                  </a:cubicBezTo>
                  <a:cubicBezTo>
                    <a:pt x="7355" y="8179"/>
                    <a:pt x="7355" y="7583"/>
                    <a:pt x="7355" y="6330"/>
                  </a:cubicBezTo>
                  <a:cubicBezTo>
                    <a:pt x="7355" y="5076"/>
                    <a:pt x="7355" y="3167"/>
                    <a:pt x="7392" y="1914"/>
                  </a:cubicBezTo>
                  <a:cubicBezTo>
                    <a:pt x="7428" y="661"/>
                    <a:pt x="7501" y="64"/>
                    <a:pt x="7646" y="5"/>
                  </a:cubicBezTo>
                  <a:cubicBezTo>
                    <a:pt x="7792" y="-55"/>
                    <a:pt x="8010" y="422"/>
                    <a:pt x="8192" y="1019"/>
                  </a:cubicBezTo>
                  <a:cubicBezTo>
                    <a:pt x="8373" y="1616"/>
                    <a:pt x="8519" y="2332"/>
                    <a:pt x="8628" y="3107"/>
                  </a:cubicBezTo>
                  <a:cubicBezTo>
                    <a:pt x="8737" y="3883"/>
                    <a:pt x="8810" y="4718"/>
                    <a:pt x="8955" y="5375"/>
                  </a:cubicBezTo>
                  <a:cubicBezTo>
                    <a:pt x="9101" y="6031"/>
                    <a:pt x="9319" y="6509"/>
                    <a:pt x="9537" y="6509"/>
                  </a:cubicBezTo>
                  <a:cubicBezTo>
                    <a:pt x="9755" y="6509"/>
                    <a:pt x="9973" y="6031"/>
                    <a:pt x="10155" y="5494"/>
                  </a:cubicBezTo>
                  <a:cubicBezTo>
                    <a:pt x="10337" y="4957"/>
                    <a:pt x="10482" y="4360"/>
                    <a:pt x="10737" y="3764"/>
                  </a:cubicBezTo>
                  <a:cubicBezTo>
                    <a:pt x="10992" y="3167"/>
                    <a:pt x="11355" y="2570"/>
                    <a:pt x="11646" y="2570"/>
                  </a:cubicBezTo>
                  <a:cubicBezTo>
                    <a:pt x="11937" y="2570"/>
                    <a:pt x="12155" y="3167"/>
                    <a:pt x="12446" y="3465"/>
                  </a:cubicBezTo>
                  <a:cubicBezTo>
                    <a:pt x="12737" y="3764"/>
                    <a:pt x="13101" y="3764"/>
                    <a:pt x="13392" y="3525"/>
                  </a:cubicBezTo>
                  <a:cubicBezTo>
                    <a:pt x="13682" y="3286"/>
                    <a:pt x="13901" y="2809"/>
                    <a:pt x="13828" y="2630"/>
                  </a:cubicBezTo>
                  <a:cubicBezTo>
                    <a:pt x="13755" y="2451"/>
                    <a:pt x="13392" y="2570"/>
                    <a:pt x="13137" y="2928"/>
                  </a:cubicBezTo>
                  <a:cubicBezTo>
                    <a:pt x="12882" y="3286"/>
                    <a:pt x="12737" y="3883"/>
                    <a:pt x="12628" y="4539"/>
                  </a:cubicBezTo>
                  <a:cubicBezTo>
                    <a:pt x="12519" y="5196"/>
                    <a:pt x="12446" y="5912"/>
                    <a:pt x="12592" y="6389"/>
                  </a:cubicBezTo>
                  <a:cubicBezTo>
                    <a:pt x="12737" y="6867"/>
                    <a:pt x="13101" y="7105"/>
                    <a:pt x="13501" y="7105"/>
                  </a:cubicBezTo>
                  <a:cubicBezTo>
                    <a:pt x="13901" y="7105"/>
                    <a:pt x="14337" y="6867"/>
                    <a:pt x="14664" y="6509"/>
                  </a:cubicBezTo>
                  <a:cubicBezTo>
                    <a:pt x="14992" y="6151"/>
                    <a:pt x="15210" y="5673"/>
                    <a:pt x="15428" y="5136"/>
                  </a:cubicBezTo>
                  <a:cubicBezTo>
                    <a:pt x="15646" y="4599"/>
                    <a:pt x="15864" y="4002"/>
                    <a:pt x="16010" y="4002"/>
                  </a:cubicBezTo>
                  <a:cubicBezTo>
                    <a:pt x="16155" y="4002"/>
                    <a:pt x="16228" y="4599"/>
                    <a:pt x="16264" y="5196"/>
                  </a:cubicBezTo>
                  <a:cubicBezTo>
                    <a:pt x="16301" y="5793"/>
                    <a:pt x="16301" y="6389"/>
                    <a:pt x="16410" y="6449"/>
                  </a:cubicBezTo>
                  <a:cubicBezTo>
                    <a:pt x="16519" y="6509"/>
                    <a:pt x="16737" y="6031"/>
                    <a:pt x="17064" y="5196"/>
                  </a:cubicBezTo>
                  <a:cubicBezTo>
                    <a:pt x="17392" y="4360"/>
                    <a:pt x="17828" y="3167"/>
                    <a:pt x="18228" y="2511"/>
                  </a:cubicBezTo>
                  <a:cubicBezTo>
                    <a:pt x="18628" y="1854"/>
                    <a:pt x="18992" y="1735"/>
                    <a:pt x="19319" y="1854"/>
                  </a:cubicBezTo>
                  <a:cubicBezTo>
                    <a:pt x="19646" y="1974"/>
                    <a:pt x="19937" y="2332"/>
                    <a:pt x="20301" y="3167"/>
                  </a:cubicBezTo>
                  <a:cubicBezTo>
                    <a:pt x="20664" y="4002"/>
                    <a:pt x="21101" y="5315"/>
                    <a:pt x="21537" y="6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8566513" y="2876550"/>
              <a:ext cx="227875" cy="37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44" fill="norm" stroke="1" extrusionOk="0">
                  <a:moveTo>
                    <a:pt x="4766" y="10309"/>
                  </a:moveTo>
                  <a:cubicBezTo>
                    <a:pt x="4366" y="13009"/>
                    <a:pt x="3966" y="15709"/>
                    <a:pt x="3766" y="17427"/>
                  </a:cubicBezTo>
                  <a:cubicBezTo>
                    <a:pt x="3566" y="19145"/>
                    <a:pt x="3566" y="19882"/>
                    <a:pt x="3266" y="20495"/>
                  </a:cubicBezTo>
                  <a:cubicBezTo>
                    <a:pt x="2966" y="21109"/>
                    <a:pt x="2366" y="21600"/>
                    <a:pt x="1966" y="21539"/>
                  </a:cubicBezTo>
                  <a:cubicBezTo>
                    <a:pt x="1566" y="21477"/>
                    <a:pt x="1366" y="20864"/>
                    <a:pt x="1066" y="18716"/>
                  </a:cubicBezTo>
                  <a:cubicBezTo>
                    <a:pt x="766" y="16568"/>
                    <a:pt x="366" y="12886"/>
                    <a:pt x="166" y="10064"/>
                  </a:cubicBezTo>
                  <a:cubicBezTo>
                    <a:pt x="-34" y="7241"/>
                    <a:pt x="-34" y="5277"/>
                    <a:pt x="66" y="3927"/>
                  </a:cubicBezTo>
                  <a:cubicBezTo>
                    <a:pt x="166" y="2577"/>
                    <a:pt x="366" y="1841"/>
                    <a:pt x="866" y="1657"/>
                  </a:cubicBezTo>
                  <a:cubicBezTo>
                    <a:pt x="1366" y="1473"/>
                    <a:pt x="2166" y="1841"/>
                    <a:pt x="3266" y="3682"/>
                  </a:cubicBezTo>
                  <a:cubicBezTo>
                    <a:pt x="4366" y="5523"/>
                    <a:pt x="5766" y="8836"/>
                    <a:pt x="7466" y="12027"/>
                  </a:cubicBezTo>
                  <a:cubicBezTo>
                    <a:pt x="9166" y="15218"/>
                    <a:pt x="11166" y="18286"/>
                    <a:pt x="12666" y="19882"/>
                  </a:cubicBezTo>
                  <a:cubicBezTo>
                    <a:pt x="14166" y="21477"/>
                    <a:pt x="15166" y="21600"/>
                    <a:pt x="16366" y="20741"/>
                  </a:cubicBezTo>
                  <a:cubicBezTo>
                    <a:pt x="17566" y="19882"/>
                    <a:pt x="18966" y="18041"/>
                    <a:pt x="19866" y="14973"/>
                  </a:cubicBezTo>
                  <a:cubicBezTo>
                    <a:pt x="20766" y="11905"/>
                    <a:pt x="21166" y="7609"/>
                    <a:pt x="21366" y="5155"/>
                  </a:cubicBezTo>
                  <a:cubicBezTo>
                    <a:pt x="21566" y="2700"/>
                    <a:pt x="21566" y="2086"/>
                    <a:pt x="21466" y="1411"/>
                  </a:cubicBezTo>
                  <a:cubicBezTo>
                    <a:pt x="21366" y="736"/>
                    <a:pt x="21166" y="0"/>
                    <a:pt x="20866" y="0"/>
                  </a:cubicBezTo>
                  <a:cubicBezTo>
                    <a:pt x="20566" y="0"/>
                    <a:pt x="20166" y="736"/>
                    <a:pt x="20166" y="2148"/>
                  </a:cubicBezTo>
                  <a:cubicBezTo>
                    <a:pt x="20166" y="3559"/>
                    <a:pt x="20566" y="5645"/>
                    <a:pt x="20966" y="7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8846055" y="2978150"/>
              <a:ext cx="228095" cy="235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55" fill="norm" stroke="1" extrusionOk="0">
                  <a:moveTo>
                    <a:pt x="2952" y="10993"/>
                  </a:moveTo>
                  <a:cubicBezTo>
                    <a:pt x="1952" y="11186"/>
                    <a:pt x="952" y="11379"/>
                    <a:pt x="452" y="12054"/>
                  </a:cubicBezTo>
                  <a:cubicBezTo>
                    <a:pt x="-48" y="12729"/>
                    <a:pt x="-48" y="13886"/>
                    <a:pt x="52" y="15429"/>
                  </a:cubicBezTo>
                  <a:cubicBezTo>
                    <a:pt x="152" y="16971"/>
                    <a:pt x="352" y="18900"/>
                    <a:pt x="952" y="20057"/>
                  </a:cubicBezTo>
                  <a:cubicBezTo>
                    <a:pt x="1552" y="21214"/>
                    <a:pt x="2552" y="21600"/>
                    <a:pt x="3352" y="21407"/>
                  </a:cubicBezTo>
                  <a:cubicBezTo>
                    <a:pt x="4152" y="21214"/>
                    <a:pt x="4752" y="20443"/>
                    <a:pt x="5052" y="19093"/>
                  </a:cubicBezTo>
                  <a:cubicBezTo>
                    <a:pt x="5352" y="17743"/>
                    <a:pt x="5352" y="15814"/>
                    <a:pt x="5252" y="13982"/>
                  </a:cubicBezTo>
                  <a:cubicBezTo>
                    <a:pt x="5152" y="12150"/>
                    <a:pt x="4952" y="10414"/>
                    <a:pt x="5352" y="9450"/>
                  </a:cubicBezTo>
                  <a:cubicBezTo>
                    <a:pt x="5752" y="8486"/>
                    <a:pt x="6752" y="8293"/>
                    <a:pt x="8252" y="9354"/>
                  </a:cubicBezTo>
                  <a:cubicBezTo>
                    <a:pt x="9752" y="10414"/>
                    <a:pt x="11752" y="12729"/>
                    <a:pt x="12852" y="14368"/>
                  </a:cubicBezTo>
                  <a:cubicBezTo>
                    <a:pt x="13952" y="16007"/>
                    <a:pt x="14152" y="16971"/>
                    <a:pt x="14252" y="18032"/>
                  </a:cubicBezTo>
                  <a:cubicBezTo>
                    <a:pt x="14352" y="19093"/>
                    <a:pt x="14352" y="20250"/>
                    <a:pt x="14252" y="20250"/>
                  </a:cubicBezTo>
                  <a:cubicBezTo>
                    <a:pt x="14152" y="20250"/>
                    <a:pt x="13952" y="19093"/>
                    <a:pt x="14152" y="16104"/>
                  </a:cubicBezTo>
                  <a:cubicBezTo>
                    <a:pt x="14352" y="13114"/>
                    <a:pt x="14952" y="8293"/>
                    <a:pt x="16252" y="5304"/>
                  </a:cubicBezTo>
                  <a:cubicBezTo>
                    <a:pt x="17552" y="2314"/>
                    <a:pt x="19552" y="1157"/>
                    <a:pt x="21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9137110" y="2906037"/>
              <a:ext cx="196231" cy="27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25" fill="norm" stroke="1" extrusionOk="0">
                  <a:moveTo>
                    <a:pt x="9020" y="175"/>
                  </a:moveTo>
                  <a:cubicBezTo>
                    <a:pt x="7872" y="12"/>
                    <a:pt x="6723" y="-152"/>
                    <a:pt x="5574" y="257"/>
                  </a:cubicBezTo>
                  <a:cubicBezTo>
                    <a:pt x="4425" y="666"/>
                    <a:pt x="3276" y="1648"/>
                    <a:pt x="2242" y="4512"/>
                  </a:cubicBezTo>
                  <a:cubicBezTo>
                    <a:pt x="1208" y="7375"/>
                    <a:pt x="289" y="12121"/>
                    <a:pt x="59" y="15148"/>
                  </a:cubicBezTo>
                  <a:cubicBezTo>
                    <a:pt x="-171" y="18175"/>
                    <a:pt x="289" y="19484"/>
                    <a:pt x="1208" y="20303"/>
                  </a:cubicBezTo>
                  <a:cubicBezTo>
                    <a:pt x="2127" y="21121"/>
                    <a:pt x="3506" y="21448"/>
                    <a:pt x="5229" y="21284"/>
                  </a:cubicBezTo>
                  <a:cubicBezTo>
                    <a:pt x="6952" y="21121"/>
                    <a:pt x="9020" y="20466"/>
                    <a:pt x="10974" y="18912"/>
                  </a:cubicBezTo>
                  <a:cubicBezTo>
                    <a:pt x="12927" y="17357"/>
                    <a:pt x="14765" y="14903"/>
                    <a:pt x="15799" y="13184"/>
                  </a:cubicBezTo>
                  <a:cubicBezTo>
                    <a:pt x="16833" y="11466"/>
                    <a:pt x="17063" y="10484"/>
                    <a:pt x="16603" y="10075"/>
                  </a:cubicBezTo>
                  <a:cubicBezTo>
                    <a:pt x="16144" y="9666"/>
                    <a:pt x="14995" y="9830"/>
                    <a:pt x="14191" y="10403"/>
                  </a:cubicBezTo>
                  <a:cubicBezTo>
                    <a:pt x="13386" y="10975"/>
                    <a:pt x="12927" y="11957"/>
                    <a:pt x="12582" y="12857"/>
                  </a:cubicBezTo>
                  <a:cubicBezTo>
                    <a:pt x="12238" y="13757"/>
                    <a:pt x="12008" y="14575"/>
                    <a:pt x="12123" y="15475"/>
                  </a:cubicBezTo>
                  <a:cubicBezTo>
                    <a:pt x="12238" y="16375"/>
                    <a:pt x="12697" y="17357"/>
                    <a:pt x="13501" y="17848"/>
                  </a:cubicBezTo>
                  <a:cubicBezTo>
                    <a:pt x="14306" y="18339"/>
                    <a:pt x="15455" y="18339"/>
                    <a:pt x="16833" y="17603"/>
                  </a:cubicBezTo>
                  <a:cubicBezTo>
                    <a:pt x="18212" y="16866"/>
                    <a:pt x="19820" y="15393"/>
                    <a:pt x="20625" y="13675"/>
                  </a:cubicBezTo>
                  <a:cubicBezTo>
                    <a:pt x="21429" y="11957"/>
                    <a:pt x="21429" y="9993"/>
                    <a:pt x="21084" y="8684"/>
                  </a:cubicBezTo>
                  <a:cubicBezTo>
                    <a:pt x="20740" y="7375"/>
                    <a:pt x="20050" y="6721"/>
                    <a:pt x="19361" y="6721"/>
                  </a:cubicBezTo>
                  <a:cubicBezTo>
                    <a:pt x="18672" y="6721"/>
                    <a:pt x="17982" y="7375"/>
                    <a:pt x="17293" y="8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9423399" y="30289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9505942" y="2918482"/>
              <a:ext cx="83756" cy="22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436" fill="norm" stroke="1" extrusionOk="0">
                  <a:moveTo>
                    <a:pt x="13888" y="2057"/>
                  </a:moveTo>
                  <a:cubicBezTo>
                    <a:pt x="12345" y="1249"/>
                    <a:pt x="10802" y="442"/>
                    <a:pt x="8745" y="139"/>
                  </a:cubicBezTo>
                  <a:cubicBezTo>
                    <a:pt x="6688" y="-164"/>
                    <a:pt x="4117" y="38"/>
                    <a:pt x="2317" y="643"/>
                  </a:cubicBezTo>
                  <a:cubicBezTo>
                    <a:pt x="517" y="1249"/>
                    <a:pt x="-512" y="2258"/>
                    <a:pt x="259" y="3571"/>
                  </a:cubicBezTo>
                  <a:cubicBezTo>
                    <a:pt x="1031" y="4883"/>
                    <a:pt x="3602" y="6498"/>
                    <a:pt x="7459" y="9021"/>
                  </a:cubicBezTo>
                  <a:cubicBezTo>
                    <a:pt x="11317" y="11544"/>
                    <a:pt x="16459" y="14976"/>
                    <a:pt x="18774" y="17197"/>
                  </a:cubicBezTo>
                  <a:cubicBezTo>
                    <a:pt x="21088" y="19417"/>
                    <a:pt x="20574" y="20427"/>
                    <a:pt x="19031" y="20931"/>
                  </a:cubicBezTo>
                  <a:cubicBezTo>
                    <a:pt x="17488" y="21436"/>
                    <a:pt x="14917" y="21436"/>
                    <a:pt x="12345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9474199" y="2870200"/>
              <a:ext cx="177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4954"/>
                    <a:pt x="5657" y="8308"/>
                    <a:pt x="9257" y="4708"/>
                  </a:cubicBezTo>
                  <a:cubicBezTo>
                    <a:pt x="12857" y="1108"/>
                    <a:pt x="17229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9651999" y="3143250"/>
              <a:ext cx="95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10102849" y="2882900"/>
              <a:ext cx="381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43"/>
                    <a:pt x="4800" y="10286"/>
                    <a:pt x="8400" y="13886"/>
                  </a:cubicBezTo>
                  <a:cubicBezTo>
                    <a:pt x="12000" y="17486"/>
                    <a:pt x="168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10236199" y="2832100"/>
              <a:ext cx="100145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322" y="0"/>
                  </a:moveTo>
                  <a:cubicBezTo>
                    <a:pt x="4849" y="0"/>
                    <a:pt x="8376" y="0"/>
                    <a:pt x="11902" y="867"/>
                  </a:cubicBezTo>
                  <a:cubicBezTo>
                    <a:pt x="15429" y="1733"/>
                    <a:pt x="18955" y="3467"/>
                    <a:pt x="20278" y="6267"/>
                  </a:cubicBezTo>
                  <a:cubicBezTo>
                    <a:pt x="21600" y="9067"/>
                    <a:pt x="20718" y="12933"/>
                    <a:pt x="16971" y="15667"/>
                  </a:cubicBezTo>
                  <a:cubicBezTo>
                    <a:pt x="13224" y="18400"/>
                    <a:pt x="6612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8736380" y="3632200"/>
              <a:ext cx="209760" cy="35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75" fill="norm" stroke="1" extrusionOk="0">
                  <a:moveTo>
                    <a:pt x="4012" y="0"/>
                  </a:moveTo>
                  <a:cubicBezTo>
                    <a:pt x="2932" y="256"/>
                    <a:pt x="1852" y="511"/>
                    <a:pt x="1096" y="1406"/>
                  </a:cubicBezTo>
                  <a:cubicBezTo>
                    <a:pt x="340" y="2301"/>
                    <a:pt x="-92" y="3834"/>
                    <a:pt x="16" y="6518"/>
                  </a:cubicBezTo>
                  <a:cubicBezTo>
                    <a:pt x="124" y="9202"/>
                    <a:pt x="772" y="13037"/>
                    <a:pt x="2176" y="15785"/>
                  </a:cubicBezTo>
                  <a:cubicBezTo>
                    <a:pt x="3580" y="18533"/>
                    <a:pt x="5740" y="20194"/>
                    <a:pt x="8008" y="20897"/>
                  </a:cubicBezTo>
                  <a:cubicBezTo>
                    <a:pt x="10276" y="21600"/>
                    <a:pt x="12652" y="21344"/>
                    <a:pt x="14920" y="19938"/>
                  </a:cubicBezTo>
                  <a:cubicBezTo>
                    <a:pt x="17188" y="18533"/>
                    <a:pt x="19348" y="15976"/>
                    <a:pt x="20428" y="12845"/>
                  </a:cubicBezTo>
                  <a:cubicBezTo>
                    <a:pt x="21508" y="9714"/>
                    <a:pt x="21508" y="6007"/>
                    <a:pt x="21292" y="3834"/>
                  </a:cubicBezTo>
                  <a:cubicBezTo>
                    <a:pt x="21076" y="1662"/>
                    <a:pt x="20644" y="1022"/>
                    <a:pt x="19888" y="703"/>
                  </a:cubicBezTo>
                  <a:cubicBezTo>
                    <a:pt x="19132" y="383"/>
                    <a:pt x="18052" y="383"/>
                    <a:pt x="17728" y="767"/>
                  </a:cubicBezTo>
                  <a:cubicBezTo>
                    <a:pt x="17404" y="1150"/>
                    <a:pt x="17836" y="1917"/>
                    <a:pt x="18268" y="2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021042" y="3759295"/>
              <a:ext cx="122958" cy="17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945" fill="norm" stroke="1" extrusionOk="0">
                  <a:moveTo>
                    <a:pt x="4792" y="7796"/>
                  </a:moveTo>
                  <a:cubicBezTo>
                    <a:pt x="2962" y="11179"/>
                    <a:pt x="1131" y="14562"/>
                    <a:pt x="399" y="17034"/>
                  </a:cubicBezTo>
                  <a:cubicBezTo>
                    <a:pt x="-333" y="19507"/>
                    <a:pt x="33" y="21068"/>
                    <a:pt x="765" y="20938"/>
                  </a:cubicBezTo>
                  <a:cubicBezTo>
                    <a:pt x="1498" y="20808"/>
                    <a:pt x="2596" y="18986"/>
                    <a:pt x="3694" y="15473"/>
                  </a:cubicBezTo>
                  <a:cubicBezTo>
                    <a:pt x="4792" y="11960"/>
                    <a:pt x="5891" y="6755"/>
                    <a:pt x="6989" y="3632"/>
                  </a:cubicBezTo>
                  <a:cubicBezTo>
                    <a:pt x="8087" y="509"/>
                    <a:pt x="9186" y="-532"/>
                    <a:pt x="10284" y="249"/>
                  </a:cubicBezTo>
                  <a:cubicBezTo>
                    <a:pt x="11382" y="1029"/>
                    <a:pt x="12481" y="3632"/>
                    <a:pt x="13396" y="5974"/>
                  </a:cubicBezTo>
                  <a:cubicBezTo>
                    <a:pt x="14311" y="8316"/>
                    <a:pt x="15043" y="10398"/>
                    <a:pt x="16325" y="11569"/>
                  </a:cubicBezTo>
                  <a:cubicBezTo>
                    <a:pt x="17606" y="12740"/>
                    <a:pt x="19436" y="13001"/>
                    <a:pt x="21267" y="1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9175749" y="3625850"/>
              <a:ext cx="82551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6701"/>
                  </a:moveTo>
                  <a:cubicBezTo>
                    <a:pt x="1662" y="17592"/>
                    <a:pt x="3323" y="18482"/>
                    <a:pt x="4431" y="19485"/>
                  </a:cubicBezTo>
                  <a:cubicBezTo>
                    <a:pt x="5538" y="20487"/>
                    <a:pt x="6092" y="21600"/>
                    <a:pt x="6646" y="21489"/>
                  </a:cubicBezTo>
                  <a:cubicBezTo>
                    <a:pt x="7200" y="21377"/>
                    <a:pt x="7754" y="20041"/>
                    <a:pt x="8031" y="16812"/>
                  </a:cubicBezTo>
                  <a:cubicBezTo>
                    <a:pt x="8308" y="13584"/>
                    <a:pt x="8308" y="8462"/>
                    <a:pt x="8585" y="5344"/>
                  </a:cubicBezTo>
                  <a:cubicBezTo>
                    <a:pt x="8862" y="2227"/>
                    <a:pt x="9415" y="1113"/>
                    <a:pt x="11631" y="557"/>
                  </a:cubicBezTo>
                  <a:cubicBezTo>
                    <a:pt x="13846" y="0"/>
                    <a:pt x="177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9306172" y="3534833"/>
              <a:ext cx="47015" cy="2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446" fill="norm" stroke="1" extrusionOk="0">
                  <a:moveTo>
                    <a:pt x="17445" y="3395"/>
                  </a:moveTo>
                  <a:cubicBezTo>
                    <a:pt x="19245" y="2315"/>
                    <a:pt x="21045" y="1235"/>
                    <a:pt x="19245" y="617"/>
                  </a:cubicBezTo>
                  <a:cubicBezTo>
                    <a:pt x="17445" y="0"/>
                    <a:pt x="12045" y="-154"/>
                    <a:pt x="7995" y="155"/>
                  </a:cubicBezTo>
                  <a:cubicBezTo>
                    <a:pt x="3945" y="463"/>
                    <a:pt x="1245" y="1235"/>
                    <a:pt x="345" y="3626"/>
                  </a:cubicBezTo>
                  <a:cubicBezTo>
                    <a:pt x="-555" y="6017"/>
                    <a:pt x="345" y="10029"/>
                    <a:pt x="2595" y="13269"/>
                  </a:cubicBezTo>
                  <a:cubicBezTo>
                    <a:pt x="4845" y="16509"/>
                    <a:pt x="8445" y="18977"/>
                    <a:pt x="12045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9266111" y="3676650"/>
              <a:ext cx="15093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684" y="21600"/>
                  </a:moveTo>
                  <a:cubicBezTo>
                    <a:pt x="92" y="18000"/>
                    <a:pt x="-500" y="14400"/>
                    <a:pt x="684" y="11025"/>
                  </a:cubicBezTo>
                  <a:cubicBezTo>
                    <a:pt x="1867" y="7650"/>
                    <a:pt x="4826" y="4500"/>
                    <a:pt x="8525" y="2700"/>
                  </a:cubicBezTo>
                  <a:cubicBezTo>
                    <a:pt x="12223" y="900"/>
                    <a:pt x="16662" y="450"/>
                    <a:pt x="21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9514022" y="3535752"/>
              <a:ext cx="131629" cy="33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04" fill="norm" stroke="1" extrusionOk="0">
                  <a:moveTo>
                    <a:pt x="21321" y="2128"/>
                  </a:moveTo>
                  <a:cubicBezTo>
                    <a:pt x="20292" y="1445"/>
                    <a:pt x="19264" y="761"/>
                    <a:pt x="17892" y="351"/>
                  </a:cubicBezTo>
                  <a:cubicBezTo>
                    <a:pt x="16521" y="-59"/>
                    <a:pt x="14807" y="-196"/>
                    <a:pt x="12407" y="419"/>
                  </a:cubicBezTo>
                  <a:cubicBezTo>
                    <a:pt x="10007" y="1034"/>
                    <a:pt x="6921" y="2401"/>
                    <a:pt x="4521" y="4931"/>
                  </a:cubicBezTo>
                  <a:cubicBezTo>
                    <a:pt x="2121" y="7460"/>
                    <a:pt x="407" y="11151"/>
                    <a:pt x="64" y="13817"/>
                  </a:cubicBezTo>
                  <a:cubicBezTo>
                    <a:pt x="-279" y="16482"/>
                    <a:pt x="750" y="18123"/>
                    <a:pt x="3321" y="19217"/>
                  </a:cubicBezTo>
                  <a:cubicBezTo>
                    <a:pt x="5892" y="20310"/>
                    <a:pt x="10007" y="20857"/>
                    <a:pt x="14121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9659529" y="3670941"/>
              <a:ext cx="98243" cy="14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0882" fill="norm" stroke="1" extrusionOk="0">
                  <a:moveTo>
                    <a:pt x="17299" y="4348"/>
                  </a:moveTo>
                  <a:cubicBezTo>
                    <a:pt x="15949" y="2869"/>
                    <a:pt x="14599" y="1389"/>
                    <a:pt x="12799" y="798"/>
                  </a:cubicBezTo>
                  <a:cubicBezTo>
                    <a:pt x="10999" y="206"/>
                    <a:pt x="8749" y="502"/>
                    <a:pt x="6499" y="2129"/>
                  </a:cubicBezTo>
                  <a:cubicBezTo>
                    <a:pt x="4249" y="3756"/>
                    <a:pt x="1999" y="6715"/>
                    <a:pt x="874" y="9822"/>
                  </a:cubicBezTo>
                  <a:cubicBezTo>
                    <a:pt x="-251" y="12929"/>
                    <a:pt x="-251" y="16184"/>
                    <a:pt x="649" y="18255"/>
                  </a:cubicBezTo>
                  <a:cubicBezTo>
                    <a:pt x="1549" y="20326"/>
                    <a:pt x="3349" y="21214"/>
                    <a:pt x="6949" y="20770"/>
                  </a:cubicBezTo>
                  <a:cubicBezTo>
                    <a:pt x="10549" y="20326"/>
                    <a:pt x="15949" y="18551"/>
                    <a:pt x="18649" y="15000"/>
                  </a:cubicBezTo>
                  <a:cubicBezTo>
                    <a:pt x="21349" y="11450"/>
                    <a:pt x="21349" y="6124"/>
                    <a:pt x="19999" y="3165"/>
                  </a:cubicBezTo>
                  <a:cubicBezTo>
                    <a:pt x="18649" y="206"/>
                    <a:pt x="15949" y="-386"/>
                    <a:pt x="13699" y="206"/>
                  </a:cubicBezTo>
                  <a:cubicBezTo>
                    <a:pt x="11449" y="798"/>
                    <a:pt x="9649" y="2573"/>
                    <a:pt x="7849" y="4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9810749" y="3810000"/>
              <a:ext cx="381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9950449" y="3702050"/>
              <a:ext cx="38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10071099" y="3632200"/>
              <a:ext cx="58142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0" y="0"/>
                  </a:moveTo>
                  <a:cubicBezTo>
                    <a:pt x="6703" y="1296"/>
                    <a:pt x="13407" y="2592"/>
                    <a:pt x="17131" y="5112"/>
                  </a:cubicBezTo>
                  <a:cubicBezTo>
                    <a:pt x="20855" y="7632"/>
                    <a:pt x="21600" y="11376"/>
                    <a:pt x="18621" y="14328"/>
                  </a:cubicBezTo>
                  <a:cubicBezTo>
                    <a:pt x="15641" y="17280"/>
                    <a:pt x="8938" y="19440"/>
                    <a:pt x="2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05996" y="1131521"/>
              <a:ext cx="522206" cy="119430"/>
            </a:xfrm>
            <a:prstGeom prst="rect">
              <a:avLst/>
            </a:prstGeom>
            <a:effectLst/>
          </p:spPr>
        </p:pic>
        <p:pic>
          <p:nvPicPr>
            <p:cNvPr id="34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42828" y="1136650"/>
              <a:ext cx="451122" cy="138690"/>
            </a:xfrm>
            <a:prstGeom prst="rect">
              <a:avLst/>
            </a:prstGeom>
            <a:effectLst/>
          </p:spPr>
        </p:pic>
        <p:pic>
          <p:nvPicPr>
            <p:cNvPr id="34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96999" y="1318683"/>
              <a:ext cx="120651" cy="294217"/>
            </a:xfrm>
            <a:prstGeom prst="rect">
              <a:avLst/>
            </a:prstGeom>
            <a:effectLst/>
          </p:spPr>
        </p:pic>
        <p:pic>
          <p:nvPicPr>
            <p:cNvPr id="34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0750" y="1402787"/>
              <a:ext cx="128080" cy="212503"/>
            </a:xfrm>
            <a:prstGeom prst="rect">
              <a:avLst/>
            </a:prstGeom>
            <a:effectLst/>
          </p:spPr>
        </p:pic>
        <p:pic>
          <p:nvPicPr>
            <p:cNvPr id="34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8299" y="1276350"/>
              <a:ext cx="107951" cy="298450"/>
            </a:xfrm>
            <a:prstGeom prst="rect">
              <a:avLst/>
            </a:prstGeom>
            <a:effectLst/>
          </p:spPr>
        </p:pic>
        <p:pic>
          <p:nvPicPr>
            <p:cNvPr id="34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8680" y="1416050"/>
              <a:ext cx="167420" cy="57150"/>
            </a:xfrm>
            <a:prstGeom prst="rect">
              <a:avLst/>
            </a:prstGeom>
            <a:effectLst/>
          </p:spPr>
        </p:pic>
        <p:pic>
          <p:nvPicPr>
            <p:cNvPr id="345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35534" y="1245122"/>
              <a:ext cx="204416" cy="305989"/>
            </a:xfrm>
            <a:prstGeom prst="rect">
              <a:avLst/>
            </a:prstGeom>
            <a:effectLst/>
          </p:spPr>
        </p:pic>
        <p:pic>
          <p:nvPicPr>
            <p:cNvPr id="345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3871" y="1343522"/>
              <a:ext cx="87679" cy="190093"/>
            </a:xfrm>
            <a:prstGeom prst="rect">
              <a:avLst/>
            </a:prstGeom>
            <a:effectLst/>
          </p:spPr>
        </p:pic>
        <p:pic>
          <p:nvPicPr>
            <p:cNvPr id="345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66949" y="1219200"/>
              <a:ext cx="120651" cy="305791"/>
            </a:xfrm>
            <a:prstGeom prst="rect">
              <a:avLst/>
            </a:prstGeom>
            <a:effectLst/>
          </p:spPr>
        </p:pic>
        <p:pic>
          <p:nvPicPr>
            <p:cNvPr id="346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65255" y="1301750"/>
              <a:ext cx="166795" cy="95250"/>
            </a:xfrm>
            <a:prstGeom prst="rect">
              <a:avLst/>
            </a:prstGeom>
            <a:effectLst/>
          </p:spPr>
        </p:pic>
        <p:pic>
          <p:nvPicPr>
            <p:cNvPr id="346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7182" y="919149"/>
              <a:ext cx="288268" cy="541304"/>
            </a:xfrm>
            <a:prstGeom prst="rect">
              <a:avLst/>
            </a:prstGeom>
            <a:effectLst/>
          </p:spPr>
        </p:pic>
        <p:pic>
          <p:nvPicPr>
            <p:cNvPr id="346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1950" y="1111250"/>
              <a:ext cx="260350" cy="152400"/>
            </a:xfrm>
            <a:prstGeom prst="rect">
              <a:avLst/>
            </a:prstGeom>
            <a:effectLst/>
          </p:spPr>
        </p:pic>
        <p:pic>
          <p:nvPicPr>
            <p:cNvPr id="346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2592" y="1055042"/>
              <a:ext cx="87959" cy="265758"/>
            </a:xfrm>
            <a:prstGeom prst="rect">
              <a:avLst/>
            </a:prstGeom>
            <a:effectLst/>
          </p:spPr>
        </p:pic>
        <p:pic>
          <p:nvPicPr>
            <p:cNvPr id="346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7700" y="1149350"/>
              <a:ext cx="76200" cy="165100"/>
            </a:xfrm>
            <a:prstGeom prst="rect">
              <a:avLst/>
            </a:prstGeom>
            <a:effectLst/>
          </p:spPr>
        </p:pic>
        <p:pic>
          <p:nvPicPr>
            <p:cNvPr id="347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2950" y="1187450"/>
              <a:ext cx="57150" cy="107950"/>
            </a:xfrm>
            <a:prstGeom prst="rect">
              <a:avLst/>
            </a:prstGeom>
            <a:effectLst/>
          </p:spPr>
        </p:pic>
        <p:pic>
          <p:nvPicPr>
            <p:cNvPr id="347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38200" y="1143000"/>
              <a:ext cx="95250" cy="63500"/>
            </a:xfrm>
            <a:prstGeom prst="rect">
              <a:avLst/>
            </a:prstGeom>
            <a:effectLst/>
          </p:spPr>
        </p:pic>
        <p:pic>
          <p:nvPicPr>
            <p:cNvPr id="347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5200" y="10731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347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5200" y="850900"/>
              <a:ext cx="228600" cy="228600"/>
            </a:xfrm>
            <a:prstGeom prst="rect">
              <a:avLst/>
            </a:prstGeom>
            <a:effectLst/>
          </p:spPr>
        </p:pic>
        <p:pic>
          <p:nvPicPr>
            <p:cNvPr id="347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10029" y="874183"/>
              <a:ext cx="77421" cy="262467"/>
            </a:xfrm>
            <a:prstGeom prst="rect">
              <a:avLst/>
            </a:prstGeom>
            <a:effectLst/>
          </p:spPr>
        </p:pic>
        <p:pic>
          <p:nvPicPr>
            <p:cNvPr id="348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87449" y="1009650"/>
              <a:ext cx="165101" cy="91017"/>
            </a:xfrm>
            <a:prstGeom prst="rect">
              <a:avLst/>
            </a:prstGeom>
            <a:effectLst/>
          </p:spPr>
        </p:pic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95399" y="812800"/>
              <a:ext cx="157468" cy="326338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85864" y="869950"/>
              <a:ext cx="247686" cy="139700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18843" y="619457"/>
              <a:ext cx="151822" cy="544710"/>
            </a:xfrm>
            <a:prstGeom prst="rect">
              <a:avLst/>
            </a:prstGeom>
            <a:effectLst/>
          </p:spPr>
        </p:pic>
        <p:pic>
          <p:nvPicPr>
            <p:cNvPr id="348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38450" y="985161"/>
              <a:ext cx="327870" cy="119739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64847" y="952500"/>
              <a:ext cx="424453" cy="192784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762999" y="4038600"/>
              <a:ext cx="1339851" cy="139700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642349" y="3251200"/>
              <a:ext cx="1263651" cy="165100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33750" y="50800"/>
              <a:ext cx="7680795" cy="1475000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42336" y="1333500"/>
              <a:ext cx="407914" cy="295535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76433" y="2311400"/>
              <a:ext cx="1507067" cy="285750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60583" y="2393950"/>
              <a:ext cx="1214967" cy="273050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12962" y="216940"/>
              <a:ext cx="340038" cy="263943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01996" y="93803"/>
              <a:ext cx="146255" cy="285468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20205" y="15071"/>
              <a:ext cx="113795" cy="315138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59399" y="114300"/>
              <a:ext cx="38101" cy="153532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03876" y="90606"/>
              <a:ext cx="95224" cy="172188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96983" y="-12700"/>
              <a:ext cx="299957" cy="226875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5750" y="1260210"/>
              <a:ext cx="1022350" cy="314591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6400" y="1365250"/>
              <a:ext cx="793750" cy="279400"/>
            </a:xfrm>
            <a:prstGeom prst="rect">
              <a:avLst/>
            </a:prstGeom>
            <a:effectLst/>
          </p:spPr>
        </p:pic>
        <p:sp>
          <p:nvSpPr>
            <p:cNvPr id="3521" name="Line"/>
            <p:cNvSpPr/>
            <p:nvPr/>
          </p:nvSpPr>
          <p:spPr>
            <a:xfrm>
              <a:off x="6102349" y="2318113"/>
              <a:ext cx="3016251" cy="13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561" y="18599"/>
                    <a:pt x="1122" y="15653"/>
                    <a:pt x="1698" y="12871"/>
                  </a:cubicBezTo>
                  <a:cubicBezTo>
                    <a:pt x="2274" y="10089"/>
                    <a:pt x="2865" y="7471"/>
                    <a:pt x="3456" y="5508"/>
                  </a:cubicBezTo>
                  <a:cubicBezTo>
                    <a:pt x="4047" y="3544"/>
                    <a:pt x="4638" y="2235"/>
                    <a:pt x="5207" y="1417"/>
                  </a:cubicBezTo>
                  <a:cubicBezTo>
                    <a:pt x="5775" y="599"/>
                    <a:pt x="6321" y="271"/>
                    <a:pt x="6935" y="108"/>
                  </a:cubicBezTo>
                  <a:cubicBezTo>
                    <a:pt x="7549" y="-56"/>
                    <a:pt x="8231" y="-56"/>
                    <a:pt x="8860" y="271"/>
                  </a:cubicBezTo>
                  <a:cubicBezTo>
                    <a:pt x="9489" y="599"/>
                    <a:pt x="10065" y="1253"/>
                    <a:pt x="10626" y="2071"/>
                  </a:cubicBezTo>
                  <a:cubicBezTo>
                    <a:pt x="11187" y="2889"/>
                    <a:pt x="11732" y="3871"/>
                    <a:pt x="12278" y="5017"/>
                  </a:cubicBezTo>
                  <a:cubicBezTo>
                    <a:pt x="12824" y="6162"/>
                    <a:pt x="13369" y="7471"/>
                    <a:pt x="13915" y="8617"/>
                  </a:cubicBezTo>
                  <a:cubicBezTo>
                    <a:pt x="14461" y="9762"/>
                    <a:pt x="15006" y="10744"/>
                    <a:pt x="15537" y="11726"/>
                  </a:cubicBezTo>
                  <a:cubicBezTo>
                    <a:pt x="16067" y="12708"/>
                    <a:pt x="16583" y="13689"/>
                    <a:pt x="17136" y="14344"/>
                  </a:cubicBezTo>
                  <a:cubicBezTo>
                    <a:pt x="17689" y="14999"/>
                    <a:pt x="18280" y="15326"/>
                    <a:pt x="18811" y="15817"/>
                  </a:cubicBezTo>
                  <a:cubicBezTo>
                    <a:pt x="19341" y="16308"/>
                    <a:pt x="19811" y="16962"/>
                    <a:pt x="20236" y="17289"/>
                  </a:cubicBezTo>
                  <a:cubicBezTo>
                    <a:pt x="20660" y="17617"/>
                    <a:pt x="21039" y="17617"/>
                    <a:pt x="21259" y="17126"/>
                  </a:cubicBezTo>
                  <a:cubicBezTo>
                    <a:pt x="21479" y="16635"/>
                    <a:pt x="21539" y="15653"/>
                    <a:pt x="21600" y="14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9207499" y="2403193"/>
              <a:ext cx="2857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9213849" y="2432050"/>
              <a:ext cx="247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3071137" y="4169833"/>
              <a:ext cx="338813" cy="36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11" fill="norm" stroke="1" extrusionOk="0">
                  <a:moveTo>
                    <a:pt x="143" y="3456"/>
                  </a:moveTo>
                  <a:cubicBezTo>
                    <a:pt x="9" y="2839"/>
                    <a:pt x="-125" y="2222"/>
                    <a:pt x="210" y="1728"/>
                  </a:cubicBezTo>
                  <a:cubicBezTo>
                    <a:pt x="546" y="1234"/>
                    <a:pt x="1351" y="864"/>
                    <a:pt x="2894" y="555"/>
                  </a:cubicBezTo>
                  <a:cubicBezTo>
                    <a:pt x="4436" y="247"/>
                    <a:pt x="6717" y="0"/>
                    <a:pt x="8260" y="0"/>
                  </a:cubicBezTo>
                  <a:cubicBezTo>
                    <a:pt x="9803" y="0"/>
                    <a:pt x="10608" y="247"/>
                    <a:pt x="11212" y="1173"/>
                  </a:cubicBezTo>
                  <a:cubicBezTo>
                    <a:pt x="11815" y="2098"/>
                    <a:pt x="12218" y="3703"/>
                    <a:pt x="11346" y="6233"/>
                  </a:cubicBezTo>
                  <a:cubicBezTo>
                    <a:pt x="10474" y="8763"/>
                    <a:pt x="8327" y="12219"/>
                    <a:pt x="6516" y="14688"/>
                  </a:cubicBezTo>
                  <a:cubicBezTo>
                    <a:pt x="4705" y="17157"/>
                    <a:pt x="3229" y="18638"/>
                    <a:pt x="2290" y="19625"/>
                  </a:cubicBezTo>
                  <a:cubicBezTo>
                    <a:pt x="1351" y="20613"/>
                    <a:pt x="948" y="21106"/>
                    <a:pt x="1082" y="21353"/>
                  </a:cubicBezTo>
                  <a:cubicBezTo>
                    <a:pt x="1217" y="21600"/>
                    <a:pt x="1887" y="21600"/>
                    <a:pt x="4571" y="21045"/>
                  </a:cubicBezTo>
                  <a:cubicBezTo>
                    <a:pt x="7254" y="20489"/>
                    <a:pt x="11950" y="19378"/>
                    <a:pt x="15102" y="18823"/>
                  </a:cubicBezTo>
                  <a:cubicBezTo>
                    <a:pt x="18255" y="18267"/>
                    <a:pt x="19865" y="18267"/>
                    <a:pt x="21475" y="1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3530600" y="4419600"/>
              <a:ext cx="19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3867150" y="4164722"/>
              <a:ext cx="147134" cy="31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031" fill="norm" stroke="1" extrusionOk="0">
                  <a:moveTo>
                    <a:pt x="15515" y="2984"/>
                  </a:moveTo>
                  <a:cubicBezTo>
                    <a:pt x="15515" y="1869"/>
                    <a:pt x="15515" y="754"/>
                    <a:pt x="14755" y="267"/>
                  </a:cubicBezTo>
                  <a:cubicBezTo>
                    <a:pt x="13994" y="-221"/>
                    <a:pt x="12473" y="-82"/>
                    <a:pt x="10192" y="1033"/>
                  </a:cubicBezTo>
                  <a:cubicBezTo>
                    <a:pt x="7910" y="2148"/>
                    <a:pt x="4868" y="4238"/>
                    <a:pt x="2890" y="6956"/>
                  </a:cubicBezTo>
                  <a:cubicBezTo>
                    <a:pt x="913" y="9673"/>
                    <a:pt x="0" y="13018"/>
                    <a:pt x="0" y="15387"/>
                  </a:cubicBezTo>
                  <a:cubicBezTo>
                    <a:pt x="0" y="17756"/>
                    <a:pt x="913" y="19149"/>
                    <a:pt x="2890" y="20055"/>
                  </a:cubicBezTo>
                  <a:cubicBezTo>
                    <a:pt x="4868" y="20961"/>
                    <a:pt x="7910" y="21379"/>
                    <a:pt x="11256" y="20682"/>
                  </a:cubicBezTo>
                  <a:cubicBezTo>
                    <a:pt x="14603" y="19985"/>
                    <a:pt x="18254" y="18174"/>
                    <a:pt x="19927" y="15387"/>
                  </a:cubicBezTo>
                  <a:cubicBezTo>
                    <a:pt x="21600" y="12600"/>
                    <a:pt x="21296" y="8837"/>
                    <a:pt x="20535" y="6607"/>
                  </a:cubicBezTo>
                  <a:cubicBezTo>
                    <a:pt x="19775" y="4378"/>
                    <a:pt x="18558" y="3681"/>
                    <a:pt x="17189" y="3193"/>
                  </a:cubicBezTo>
                  <a:cubicBezTo>
                    <a:pt x="15820" y="2705"/>
                    <a:pt x="14299" y="2427"/>
                    <a:pt x="13842" y="2636"/>
                  </a:cubicBezTo>
                  <a:cubicBezTo>
                    <a:pt x="13386" y="2845"/>
                    <a:pt x="13994" y="3542"/>
                    <a:pt x="14603" y="4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4138974" y="4146550"/>
              <a:ext cx="101915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2900" y="0"/>
                  </a:moveTo>
                  <a:cubicBezTo>
                    <a:pt x="1577" y="1605"/>
                    <a:pt x="255" y="3209"/>
                    <a:pt x="34" y="6357"/>
                  </a:cubicBezTo>
                  <a:cubicBezTo>
                    <a:pt x="-186" y="9504"/>
                    <a:pt x="696" y="14194"/>
                    <a:pt x="1136" y="16910"/>
                  </a:cubicBezTo>
                  <a:cubicBezTo>
                    <a:pt x="1577" y="19625"/>
                    <a:pt x="1577" y="20366"/>
                    <a:pt x="1798" y="20304"/>
                  </a:cubicBezTo>
                  <a:cubicBezTo>
                    <a:pt x="2018" y="20242"/>
                    <a:pt x="2459" y="19378"/>
                    <a:pt x="3561" y="18144"/>
                  </a:cubicBezTo>
                  <a:cubicBezTo>
                    <a:pt x="4663" y="16910"/>
                    <a:pt x="6426" y="15305"/>
                    <a:pt x="7969" y="14256"/>
                  </a:cubicBezTo>
                  <a:cubicBezTo>
                    <a:pt x="9512" y="13207"/>
                    <a:pt x="10834" y="12713"/>
                    <a:pt x="12377" y="12651"/>
                  </a:cubicBezTo>
                  <a:cubicBezTo>
                    <a:pt x="13920" y="12590"/>
                    <a:pt x="15683" y="12960"/>
                    <a:pt x="17226" y="13762"/>
                  </a:cubicBezTo>
                  <a:cubicBezTo>
                    <a:pt x="18769" y="14565"/>
                    <a:pt x="20092" y="15799"/>
                    <a:pt x="20753" y="16848"/>
                  </a:cubicBezTo>
                  <a:cubicBezTo>
                    <a:pt x="21414" y="17897"/>
                    <a:pt x="21414" y="18761"/>
                    <a:pt x="20532" y="19440"/>
                  </a:cubicBezTo>
                  <a:cubicBezTo>
                    <a:pt x="19651" y="20119"/>
                    <a:pt x="17887" y="20613"/>
                    <a:pt x="15904" y="20983"/>
                  </a:cubicBezTo>
                  <a:cubicBezTo>
                    <a:pt x="13920" y="21353"/>
                    <a:pt x="11716" y="21600"/>
                    <a:pt x="9512" y="21600"/>
                  </a:cubicBezTo>
                  <a:cubicBezTo>
                    <a:pt x="7308" y="21600"/>
                    <a:pt x="5104" y="21353"/>
                    <a:pt x="4663" y="20921"/>
                  </a:cubicBezTo>
                  <a:cubicBezTo>
                    <a:pt x="4222" y="20489"/>
                    <a:pt x="5545" y="19872"/>
                    <a:pt x="7969" y="19255"/>
                  </a:cubicBezTo>
                  <a:cubicBezTo>
                    <a:pt x="10394" y="18638"/>
                    <a:pt x="13920" y="18021"/>
                    <a:pt x="17447" y="17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4294577" y="4256237"/>
              <a:ext cx="696524" cy="23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64" fill="norm" stroke="1" extrusionOk="0">
                  <a:moveTo>
                    <a:pt x="1706" y="7298"/>
                  </a:moveTo>
                  <a:cubicBezTo>
                    <a:pt x="1903" y="6342"/>
                    <a:pt x="2099" y="5386"/>
                    <a:pt x="2197" y="4335"/>
                  </a:cubicBezTo>
                  <a:cubicBezTo>
                    <a:pt x="2295" y="3284"/>
                    <a:pt x="2295" y="2137"/>
                    <a:pt x="2132" y="1563"/>
                  </a:cubicBezTo>
                  <a:cubicBezTo>
                    <a:pt x="1968" y="990"/>
                    <a:pt x="1641" y="990"/>
                    <a:pt x="1248" y="1850"/>
                  </a:cubicBezTo>
                  <a:cubicBezTo>
                    <a:pt x="855" y="2710"/>
                    <a:pt x="397" y="4431"/>
                    <a:pt x="168" y="5769"/>
                  </a:cubicBezTo>
                  <a:cubicBezTo>
                    <a:pt x="-61" y="7107"/>
                    <a:pt x="-61" y="8062"/>
                    <a:pt x="201" y="9114"/>
                  </a:cubicBezTo>
                  <a:cubicBezTo>
                    <a:pt x="463" y="10165"/>
                    <a:pt x="986" y="11312"/>
                    <a:pt x="1412" y="12937"/>
                  </a:cubicBezTo>
                  <a:cubicBezTo>
                    <a:pt x="1837" y="14562"/>
                    <a:pt x="2164" y="16664"/>
                    <a:pt x="2230" y="18098"/>
                  </a:cubicBezTo>
                  <a:cubicBezTo>
                    <a:pt x="2295" y="19531"/>
                    <a:pt x="2099" y="20296"/>
                    <a:pt x="1837" y="20774"/>
                  </a:cubicBezTo>
                  <a:cubicBezTo>
                    <a:pt x="1575" y="21252"/>
                    <a:pt x="1248" y="21443"/>
                    <a:pt x="1052" y="21061"/>
                  </a:cubicBezTo>
                  <a:cubicBezTo>
                    <a:pt x="855" y="20678"/>
                    <a:pt x="790" y="19723"/>
                    <a:pt x="1150" y="17907"/>
                  </a:cubicBezTo>
                  <a:cubicBezTo>
                    <a:pt x="1510" y="16091"/>
                    <a:pt x="2295" y="13415"/>
                    <a:pt x="3179" y="10739"/>
                  </a:cubicBezTo>
                  <a:cubicBezTo>
                    <a:pt x="4063" y="8062"/>
                    <a:pt x="5044" y="5386"/>
                    <a:pt x="5568" y="3570"/>
                  </a:cubicBezTo>
                  <a:cubicBezTo>
                    <a:pt x="6092" y="1755"/>
                    <a:pt x="6157" y="799"/>
                    <a:pt x="6026" y="321"/>
                  </a:cubicBezTo>
                  <a:cubicBezTo>
                    <a:pt x="5895" y="-157"/>
                    <a:pt x="5568" y="-157"/>
                    <a:pt x="5208" y="703"/>
                  </a:cubicBezTo>
                  <a:cubicBezTo>
                    <a:pt x="4848" y="1563"/>
                    <a:pt x="4455" y="3284"/>
                    <a:pt x="4194" y="5960"/>
                  </a:cubicBezTo>
                  <a:cubicBezTo>
                    <a:pt x="3932" y="8636"/>
                    <a:pt x="3801" y="12268"/>
                    <a:pt x="4030" y="14753"/>
                  </a:cubicBezTo>
                  <a:cubicBezTo>
                    <a:pt x="4259" y="17238"/>
                    <a:pt x="4848" y="18576"/>
                    <a:pt x="5470" y="18289"/>
                  </a:cubicBezTo>
                  <a:cubicBezTo>
                    <a:pt x="6092" y="18002"/>
                    <a:pt x="6746" y="16091"/>
                    <a:pt x="7172" y="13224"/>
                  </a:cubicBezTo>
                  <a:cubicBezTo>
                    <a:pt x="7597" y="10356"/>
                    <a:pt x="7794" y="6533"/>
                    <a:pt x="7892" y="4144"/>
                  </a:cubicBezTo>
                  <a:cubicBezTo>
                    <a:pt x="7990" y="1755"/>
                    <a:pt x="7990" y="799"/>
                    <a:pt x="8055" y="894"/>
                  </a:cubicBezTo>
                  <a:cubicBezTo>
                    <a:pt x="8121" y="990"/>
                    <a:pt x="8252" y="2137"/>
                    <a:pt x="8644" y="4526"/>
                  </a:cubicBezTo>
                  <a:cubicBezTo>
                    <a:pt x="9037" y="6916"/>
                    <a:pt x="9692" y="10547"/>
                    <a:pt x="10019" y="13032"/>
                  </a:cubicBezTo>
                  <a:cubicBezTo>
                    <a:pt x="10346" y="15517"/>
                    <a:pt x="10346" y="16855"/>
                    <a:pt x="10412" y="15326"/>
                  </a:cubicBezTo>
                  <a:cubicBezTo>
                    <a:pt x="10477" y="13797"/>
                    <a:pt x="10608" y="9401"/>
                    <a:pt x="10739" y="6724"/>
                  </a:cubicBezTo>
                  <a:cubicBezTo>
                    <a:pt x="10870" y="4048"/>
                    <a:pt x="11001" y="3093"/>
                    <a:pt x="11197" y="2232"/>
                  </a:cubicBezTo>
                  <a:cubicBezTo>
                    <a:pt x="11394" y="1372"/>
                    <a:pt x="11655" y="608"/>
                    <a:pt x="11852" y="703"/>
                  </a:cubicBezTo>
                  <a:cubicBezTo>
                    <a:pt x="12048" y="799"/>
                    <a:pt x="12179" y="1755"/>
                    <a:pt x="12277" y="3188"/>
                  </a:cubicBezTo>
                  <a:cubicBezTo>
                    <a:pt x="12375" y="4622"/>
                    <a:pt x="12441" y="6533"/>
                    <a:pt x="12506" y="7967"/>
                  </a:cubicBezTo>
                  <a:cubicBezTo>
                    <a:pt x="12572" y="9401"/>
                    <a:pt x="12637" y="10356"/>
                    <a:pt x="12834" y="10739"/>
                  </a:cubicBezTo>
                  <a:cubicBezTo>
                    <a:pt x="13030" y="11121"/>
                    <a:pt x="13357" y="10930"/>
                    <a:pt x="13554" y="10356"/>
                  </a:cubicBezTo>
                  <a:cubicBezTo>
                    <a:pt x="13750" y="9783"/>
                    <a:pt x="13815" y="8827"/>
                    <a:pt x="13979" y="7489"/>
                  </a:cubicBezTo>
                  <a:cubicBezTo>
                    <a:pt x="14143" y="6151"/>
                    <a:pt x="14404" y="4431"/>
                    <a:pt x="14535" y="4144"/>
                  </a:cubicBezTo>
                  <a:cubicBezTo>
                    <a:pt x="14666" y="3857"/>
                    <a:pt x="14666" y="5004"/>
                    <a:pt x="14764" y="5960"/>
                  </a:cubicBezTo>
                  <a:cubicBezTo>
                    <a:pt x="14863" y="6916"/>
                    <a:pt x="15059" y="7680"/>
                    <a:pt x="15321" y="8158"/>
                  </a:cubicBezTo>
                  <a:cubicBezTo>
                    <a:pt x="15583" y="8636"/>
                    <a:pt x="15910" y="8827"/>
                    <a:pt x="16237" y="8636"/>
                  </a:cubicBezTo>
                  <a:cubicBezTo>
                    <a:pt x="16564" y="8445"/>
                    <a:pt x="16892" y="7871"/>
                    <a:pt x="17154" y="7202"/>
                  </a:cubicBezTo>
                  <a:cubicBezTo>
                    <a:pt x="17415" y="6533"/>
                    <a:pt x="17612" y="5769"/>
                    <a:pt x="17775" y="4622"/>
                  </a:cubicBezTo>
                  <a:cubicBezTo>
                    <a:pt x="17939" y="3475"/>
                    <a:pt x="18070" y="1946"/>
                    <a:pt x="17972" y="1468"/>
                  </a:cubicBezTo>
                  <a:cubicBezTo>
                    <a:pt x="17874" y="990"/>
                    <a:pt x="17546" y="1563"/>
                    <a:pt x="17252" y="2710"/>
                  </a:cubicBezTo>
                  <a:cubicBezTo>
                    <a:pt x="16957" y="3857"/>
                    <a:pt x="16695" y="5578"/>
                    <a:pt x="16564" y="7011"/>
                  </a:cubicBezTo>
                  <a:cubicBezTo>
                    <a:pt x="16434" y="8445"/>
                    <a:pt x="16434" y="9592"/>
                    <a:pt x="16564" y="10739"/>
                  </a:cubicBezTo>
                  <a:cubicBezTo>
                    <a:pt x="16695" y="11885"/>
                    <a:pt x="16957" y="13032"/>
                    <a:pt x="17808" y="13128"/>
                  </a:cubicBezTo>
                  <a:cubicBezTo>
                    <a:pt x="18659" y="13224"/>
                    <a:pt x="20099" y="12268"/>
                    <a:pt x="21539" y="1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5620185" y="4222205"/>
              <a:ext cx="173332" cy="45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80" fill="norm" stroke="1" extrusionOk="0">
                  <a:moveTo>
                    <a:pt x="3033" y="5056"/>
                  </a:moveTo>
                  <a:cubicBezTo>
                    <a:pt x="2261" y="8113"/>
                    <a:pt x="1490" y="11171"/>
                    <a:pt x="1233" y="13785"/>
                  </a:cubicBezTo>
                  <a:cubicBezTo>
                    <a:pt x="976" y="16398"/>
                    <a:pt x="1233" y="18568"/>
                    <a:pt x="1619" y="17878"/>
                  </a:cubicBezTo>
                  <a:cubicBezTo>
                    <a:pt x="2004" y="17187"/>
                    <a:pt x="2519" y="13637"/>
                    <a:pt x="3547" y="10480"/>
                  </a:cubicBezTo>
                  <a:cubicBezTo>
                    <a:pt x="4576" y="7324"/>
                    <a:pt x="6119" y="4563"/>
                    <a:pt x="7276" y="2935"/>
                  </a:cubicBezTo>
                  <a:cubicBezTo>
                    <a:pt x="8433" y="1308"/>
                    <a:pt x="9204" y="815"/>
                    <a:pt x="10233" y="469"/>
                  </a:cubicBezTo>
                  <a:cubicBezTo>
                    <a:pt x="11261" y="124"/>
                    <a:pt x="12547" y="-73"/>
                    <a:pt x="13576" y="26"/>
                  </a:cubicBezTo>
                  <a:cubicBezTo>
                    <a:pt x="14604" y="124"/>
                    <a:pt x="15376" y="519"/>
                    <a:pt x="16919" y="2294"/>
                  </a:cubicBezTo>
                  <a:cubicBezTo>
                    <a:pt x="18461" y="4069"/>
                    <a:pt x="20776" y="7226"/>
                    <a:pt x="21033" y="10185"/>
                  </a:cubicBezTo>
                  <a:cubicBezTo>
                    <a:pt x="21290" y="13143"/>
                    <a:pt x="19490" y="15905"/>
                    <a:pt x="16404" y="17779"/>
                  </a:cubicBezTo>
                  <a:cubicBezTo>
                    <a:pt x="13319" y="19653"/>
                    <a:pt x="8947" y="20639"/>
                    <a:pt x="6119" y="21083"/>
                  </a:cubicBezTo>
                  <a:cubicBezTo>
                    <a:pt x="3290" y="21527"/>
                    <a:pt x="2004" y="21428"/>
                    <a:pt x="1104" y="21083"/>
                  </a:cubicBezTo>
                  <a:cubicBezTo>
                    <a:pt x="204" y="20738"/>
                    <a:pt x="-310" y="20146"/>
                    <a:pt x="204" y="19604"/>
                  </a:cubicBezTo>
                  <a:cubicBezTo>
                    <a:pt x="719" y="19061"/>
                    <a:pt x="2261" y="18568"/>
                    <a:pt x="3804" y="18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5981699" y="44513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6005359" y="4527550"/>
              <a:ext cx="173192" cy="7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943" fill="norm" stroke="1" extrusionOk="0">
                  <a:moveTo>
                    <a:pt x="1776" y="12960"/>
                  </a:moveTo>
                  <a:cubicBezTo>
                    <a:pt x="735" y="16046"/>
                    <a:pt x="-306" y="19131"/>
                    <a:pt x="84" y="20366"/>
                  </a:cubicBezTo>
                  <a:cubicBezTo>
                    <a:pt x="475" y="21600"/>
                    <a:pt x="2296" y="20983"/>
                    <a:pt x="6070" y="17280"/>
                  </a:cubicBezTo>
                  <a:cubicBezTo>
                    <a:pt x="9843" y="13577"/>
                    <a:pt x="15569" y="6789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6279003" y="4213450"/>
              <a:ext cx="134497" cy="43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86" fill="norm" stroke="1" extrusionOk="0">
                  <a:moveTo>
                    <a:pt x="21115" y="2649"/>
                  </a:moveTo>
                  <a:cubicBezTo>
                    <a:pt x="21115" y="2128"/>
                    <a:pt x="21115" y="1606"/>
                    <a:pt x="19287" y="1032"/>
                  </a:cubicBezTo>
                  <a:cubicBezTo>
                    <a:pt x="17460" y="458"/>
                    <a:pt x="13804" y="-168"/>
                    <a:pt x="10315" y="41"/>
                  </a:cubicBezTo>
                  <a:cubicBezTo>
                    <a:pt x="6826" y="249"/>
                    <a:pt x="3503" y="1293"/>
                    <a:pt x="1675" y="2389"/>
                  </a:cubicBezTo>
                  <a:cubicBezTo>
                    <a:pt x="-153" y="3484"/>
                    <a:pt x="-485" y="4632"/>
                    <a:pt x="678" y="6041"/>
                  </a:cubicBezTo>
                  <a:cubicBezTo>
                    <a:pt x="1841" y="7449"/>
                    <a:pt x="4500" y="9119"/>
                    <a:pt x="5829" y="10215"/>
                  </a:cubicBezTo>
                  <a:cubicBezTo>
                    <a:pt x="7158" y="11310"/>
                    <a:pt x="7158" y="11832"/>
                    <a:pt x="6992" y="12354"/>
                  </a:cubicBezTo>
                  <a:cubicBezTo>
                    <a:pt x="6826" y="12875"/>
                    <a:pt x="6493" y="13397"/>
                    <a:pt x="5497" y="13710"/>
                  </a:cubicBezTo>
                  <a:cubicBezTo>
                    <a:pt x="4500" y="14023"/>
                    <a:pt x="2838" y="14128"/>
                    <a:pt x="2672" y="14023"/>
                  </a:cubicBezTo>
                  <a:cubicBezTo>
                    <a:pt x="2506" y="13919"/>
                    <a:pt x="3835" y="13606"/>
                    <a:pt x="4832" y="13710"/>
                  </a:cubicBezTo>
                  <a:cubicBezTo>
                    <a:pt x="5829" y="13815"/>
                    <a:pt x="6493" y="14336"/>
                    <a:pt x="6826" y="15275"/>
                  </a:cubicBezTo>
                  <a:cubicBezTo>
                    <a:pt x="7158" y="16215"/>
                    <a:pt x="7158" y="17571"/>
                    <a:pt x="6992" y="18562"/>
                  </a:cubicBezTo>
                  <a:cubicBezTo>
                    <a:pt x="6826" y="19554"/>
                    <a:pt x="6493" y="20180"/>
                    <a:pt x="6992" y="20649"/>
                  </a:cubicBezTo>
                  <a:cubicBezTo>
                    <a:pt x="7490" y="21119"/>
                    <a:pt x="8820" y="21432"/>
                    <a:pt x="10647" y="21380"/>
                  </a:cubicBezTo>
                  <a:cubicBezTo>
                    <a:pt x="12475" y="21328"/>
                    <a:pt x="14801" y="20910"/>
                    <a:pt x="17127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6451599" y="4330700"/>
              <a:ext cx="1968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4529" y="2329"/>
                  </a:cubicBezTo>
                  <a:cubicBezTo>
                    <a:pt x="6735" y="4659"/>
                    <a:pt x="9987" y="9318"/>
                    <a:pt x="13006" y="12918"/>
                  </a:cubicBezTo>
                  <a:cubicBezTo>
                    <a:pt x="16026" y="16518"/>
                    <a:pt x="18813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6508749" y="4326051"/>
              <a:ext cx="171451" cy="25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913"/>
                  </a:moveTo>
                  <a:cubicBezTo>
                    <a:pt x="20267" y="386"/>
                    <a:pt x="18933" y="-141"/>
                    <a:pt x="17600" y="35"/>
                  </a:cubicBezTo>
                  <a:cubicBezTo>
                    <a:pt x="16267" y="210"/>
                    <a:pt x="14933" y="1088"/>
                    <a:pt x="12533" y="3371"/>
                  </a:cubicBezTo>
                  <a:cubicBezTo>
                    <a:pt x="10133" y="5654"/>
                    <a:pt x="6667" y="9342"/>
                    <a:pt x="4400" y="12591"/>
                  </a:cubicBezTo>
                  <a:cubicBezTo>
                    <a:pt x="2133" y="15839"/>
                    <a:pt x="1067" y="18649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6711949" y="45148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6889749" y="4591050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7118349" y="4591050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7562849" y="4311650"/>
              <a:ext cx="1651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2344"/>
                    <a:pt x="6092" y="4688"/>
                    <a:pt x="9138" y="7870"/>
                  </a:cubicBezTo>
                  <a:cubicBezTo>
                    <a:pt x="12185" y="11051"/>
                    <a:pt x="15231" y="15070"/>
                    <a:pt x="17308" y="17498"/>
                  </a:cubicBezTo>
                  <a:cubicBezTo>
                    <a:pt x="19385" y="19926"/>
                    <a:pt x="20492" y="207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7608953" y="4318000"/>
              <a:ext cx="14439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7039" y="1694"/>
                    <a:pt x="13027" y="3388"/>
                    <a:pt x="9324" y="6212"/>
                  </a:cubicBezTo>
                  <a:cubicBezTo>
                    <a:pt x="5621" y="9035"/>
                    <a:pt x="2227" y="12988"/>
                    <a:pt x="839" y="15741"/>
                  </a:cubicBezTo>
                  <a:cubicBezTo>
                    <a:pt x="-550" y="18494"/>
                    <a:pt x="67" y="20047"/>
                    <a:pt x="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7768166" y="4546600"/>
              <a:ext cx="9948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8" y="0"/>
                  </a:moveTo>
                  <a:cubicBezTo>
                    <a:pt x="1838" y="4168"/>
                    <a:pt x="1379" y="8337"/>
                    <a:pt x="919" y="11747"/>
                  </a:cubicBezTo>
                  <a:cubicBezTo>
                    <a:pt x="460" y="15158"/>
                    <a:pt x="0" y="17811"/>
                    <a:pt x="0" y="17811"/>
                  </a:cubicBezTo>
                  <a:cubicBezTo>
                    <a:pt x="0" y="17811"/>
                    <a:pt x="460" y="15158"/>
                    <a:pt x="1149" y="12884"/>
                  </a:cubicBezTo>
                  <a:cubicBezTo>
                    <a:pt x="1838" y="10611"/>
                    <a:pt x="2757" y="8716"/>
                    <a:pt x="3906" y="6821"/>
                  </a:cubicBezTo>
                  <a:cubicBezTo>
                    <a:pt x="5055" y="4926"/>
                    <a:pt x="6434" y="3032"/>
                    <a:pt x="8043" y="2653"/>
                  </a:cubicBezTo>
                  <a:cubicBezTo>
                    <a:pt x="9651" y="2274"/>
                    <a:pt x="11489" y="3411"/>
                    <a:pt x="13787" y="6821"/>
                  </a:cubicBezTo>
                  <a:cubicBezTo>
                    <a:pt x="16085" y="10232"/>
                    <a:pt x="18843" y="159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7956549" y="4245472"/>
              <a:ext cx="75258" cy="41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19" fill="norm" stroke="1" extrusionOk="0">
                  <a:moveTo>
                    <a:pt x="7200" y="138"/>
                  </a:moveTo>
                  <a:cubicBezTo>
                    <a:pt x="10200" y="29"/>
                    <a:pt x="13200" y="-81"/>
                    <a:pt x="15900" y="83"/>
                  </a:cubicBezTo>
                  <a:cubicBezTo>
                    <a:pt x="18600" y="248"/>
                    <a:pt x="21000" y="687"/>
                    <a:pt x="21300" y="1838"/>
                  </a:cubicBezTo>
                  <a:cubicBezTo>
                    <a:pt x="21600" y="2989"/>
                    <a:pt x="19800" y="4853"/>
                    <a:pt x="17400" y="6388"/>
                  </a:cubicBezTo>
                  <a:cubicBezTo>
                    <a:pt x="15000" y="7923"/>
                    <a:pt x="12000" y="9129"/>
                    <a:pt x="12000" y="10500"/>
                  </a:cubicBezTo>
                  <a:cubicBezTo>
                    <a:pt x="12000" y="11870"/>
                    <a:pt x="15000" y="13405"/>
                    <a:pt x="17100" y="14721"/>
                  </a:cubicBezTo>
                  <a:cubicBezTo>
                    <a:pt x="19200" y="16037"/>
                    <a:pt x="20400" y="17133"/>
                    <a:pt x="21000" y="17956"/>
                  </a:cubicBezTo>
                  <a:cubicBezTo>
                    <a:pt x="21600" y="18778"/>
                    <a:pt x="21600" y="19326"/>
                    <a:pt x="18000" y="19874"/>
                  </a:cubicBezTo>
                  <a:cubicBezTo>
                    <a:pt x="14400" y="20423"/>
                    <a:pt x="7200" y="20971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8417983" y="4266070"/>
              <a:ext cx="484718" cy="42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5754" y="15304"/>
                  </a:moveTo>
                  <a:cubicBezTo>
                    <a:pt x="5565" y="14139"/>
                    <a:pt x="5376" y="12975"/>
                    <a:pt x="5046" y="12180"/>
                  </a:cubicBezTo>
                  <a:cubicBezTo>
                    <a:pt x="4716" y="11386"/>
                    <a:pt x="4245" y="10963"/>
                    <a:pt x="3443" y="11333"/>
                  </a:cubicBezTo>
                  <a:cubicBezTo>
                    <a:pt x="2641" y="11704"/>
                    <a:pt x="1509" y="12869"/>
                    <a:pt x="849" y="14139"/>
                  </a:cubicBezTo>
                  <a:cubicBezTo>
                    <a:pt x="189" y="15410"/>
                    <a:pt x="0" y="16786"/>
                    <a:pt x="0" y="17739"/>
                  </a:cubicBezTo>
                  <a:cubicBezTo>
                    <a:pt x="0" y="18692"/>
                    <a:pt x="189" y="19222"/>
                    <a:pt x="990" y="19116"/>
                  </a:cubicBezTo>
                  <a:cubicBezTo>
                    <a:pt x="1792" y="19010"/>
                    <a:pt x="3207" y="18269"/>
                    <a:pt x="4009" y="17633"/>
                  </a:cubicBezTo>
                  <a:cubicBezTo>
                    <a:pt x="4810" y="16998"/>
                    <a:pt x="4999" y="16469"/>
                    <a:pt x="5046" y="16469"/>
                  </a:cubicBezTo>
                  <a:cubicBezTo>
                    <a:pt x="5093" y="16469"/>
                    <a:pt x="4999" y="16998"/>
                    <a:pt x="4952" y="17527"/>
                  </a:cubicBezTo>
                  <a:cubicBezTo>
                    <a:pt x="4905" y="18057"/>
                    <a:pt x="4905" y="18586"/>
                    <a:pt x="5141" y="18904"/>
                  </a:cubicBezTo>
                  <a:cubicBezTo>
                    <a:pt x="5376" y="19222"/>
                    <a:pt x="5848" y="19327"/>
                    <a:pt x="6508" y="19063"/>
                  </a:cubicBezTo>
                  <a:cubicBezTo>
                    <a:pt x="7169" y="18798"/>
                    <a:pt x="8017" y="18163"/>
                    <a:pt x="8631" y="17686"/>
                  </a:cubicBezTo>
                  <a:cubicBezTo>
                    <a:pt x="9244" y="17210"/>
                    <a:pt x="9621" y="16892"/>
                    <a:pt x="9904" y="17051"/>
                  </a:cubicBezTo>
                  <a:cubicBezTo>
                    <a:pt x="10187" y="17210"/>
                    <a:pt x="10376" y="17845"/>
                    <a:pt x="10470" y="18427"/>
                  </a:cubicBezTo>
                  <a:cubicBezTo>
                    <a:pt x="10564" y="19010"/>
                    <a:pt x="10564" y="19539"/>
                    <a:pt x="10423" y="19433"/>
                  </a:cubicBezTo>
                  <a:cubicBezTo>
                    <a:pt x="10281" y="19327"/>
                    <a:pt x="9998" y="18586"/>
                    <a:pt x="9857" y="17686"/>
                  </a:cubicBezTo>
                  <a:cubicBezTo>
                    <a:pt x="9715" y="16786"/>
                    <a:pt x="9715" y="15727"/>
                    <a:pt x="9904" y="14933"/>
                  </a:cubicBezTo>
                  <a:cubicBezTo>
                    <a:pt x="10093" y="14139"/>
                    <a:pt x="10470" y="13610"/>
                    <a:pt x="11083" y="13451"/>
                  </a:cubicBezTo>
                  <a:cubicBezTo>
                    <a:pt x="11696" y="13292"/>
                    <a:pt x="12545" y="13504"/>
                    <a:pt x="13064" y="14245"/>
                  </a:cubicBezTo>
                  <a:cubicBezTo>
                    <a:pt x="13583" y="14986"/>
                    <a:pt x="13771" y="16257"/>
                    <a:pt x="13866" y="17263"/>
                  </a:cubicBezTo>
                  <a:cubicBezTo>
                    <a:pt x="13960" y="18269"/>
                    <a:pt x="13960" y="19010"/>
                    <a:pt x="14054" y="19645"/>
                  </a:cubicBezTo>
                  <a:cubicBezTo>
                    <a:pt x="14148" y="20280"/>
                    <a:pt x="14337" y="20810"/>
                    <a:pt x="14667" y="21127"/>
                  </a:cubicBezTo>
                  <a:cubicBezTo>
                    <a:pt x="14997" y="21445"/>
                    <a:pt x="15469" y="21551"/>
                    <a:pt x="16035" y="21180"/>
                  </a:cubicBezTo>
                  <a:cubicBezTo>
                    <a:pt x="16601" y="20810"/>
                    <a:pt x="17261" y="19963"/>
                    <a:pt x="17874" y="18851"/>
                  </a:cubicBezTo>
                  <a:cubicBezTo>
                    <a:pt x="18487" y="17739"/>
                    <a:pt x="19053" y="16363"/>
                    <a:pt x="19336" y="15410"/>
                  </a:cubicBezTo>
                  <a:cubicBezTo>
                    <a:pt x="19619" y="14457"/>
                    <a:pt x="19619" y="13927"/>
                    <a:pt x="19383" y="13610"/>
                  </a:cubicBezTo>
                  <a:cubicBezTo>
                    <a:pt x="19148" y="13292"/>
                    <a:pt x="18676" y="13186"/>
                    <a:pt x="17969" y="13504"/>
                  </a:cubicBezTo>
                  <a:cubicBezTo>
                    <a:pt x="17261" y="13822"/>
                    <a:pt x="16318" y="14563"/>
                    <a:pt x="15658" y="15463"/>
                  </a:cubicBezTo>
                  <a:cubicBezTo>
                    <a:pt x="14997" y="16363"/>
                    <a:pt x="14620" y="17422"/>
                    <a:pt x="14479" y="18216"/>
                  </a:cubicBezTo>
                  <a:cubicBezTo>
                    <a:pt x="14337" y="19010"/>
                    <a:pt x="14431" y="19539"/>
                    <a:pt x="14762" y="19751"/>
                  </a:cubicBezTo>
                  <a:cubicBezTo>
                    <a:pt x="15092" y="19963"/>
                    <a:pt x="15658" y="19857"/>
                    <a:pt x="16648" y="18480"/>
                  </a:cubicBezTo>
                  <a:cubicBezTo>
                    <a:pt x="17638" y="17104"/>
                    <a:pt x="19053" y="14457"/>
                    <a:pt x="19808" y="11386"/>
                  </a:cubicBezTo>
                  <a:cubicBezTo>
                    <a:pt x="20562" y="8316"/>
                    <a:pt x="20657" y="4822"/>
                    <a:pt x="20657" y="2757"/>
                  </a:cubicBezTo>
                  <a:cubicBezTo>
                    <a:pt x="20657" y="692"/>
                    <a:pt x="20562" y="57"/>
                    <a:pt x="20421" y="4"/>
                  </a:cubicBezTo>
                  <a:cubicBezTo>
                    <a:pt x="20279" y="-49"/>
                    <a:pt x="20091" y="480"/>
                    <a:pt x="19808" y="2492"/>
                  </a:cubicBezTo>
                  <a:cubicBezTo>
                    <a:pt x="19525" y="4504"/>
                    <a:pt x="19148" y="7998"/>
                    <a:pt x="19431" y="10751"/>
                  </a:cubicBezTo>
                  <a:cubicBezTo>
                    <a:pt x="19714" y="13504"/>
                    <a:pt x="20657" y="15516"/>
                    <a:pt x="21600" y="17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9398557" y="4480189"/>
              <a:ext cx="370565" cy="4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37" fill="norm" stroke="1" extrusionOk="0">
                  <a:moveTo>
                    <a:pt x="2545" y="444"/>
                  </a:moveTo>
                  <a:cubicBezTo>
                    <a:pt x="1686" y="2168"/>
                    <a:pt x="827" y="3892"/>
                    <a:pt x="398" y="5210"/>
                  </a:cubicBezTo>
                  <a:cubicBezTo>
                    <a:pt x="-32" y="6529"/>
                    <a:pt x="-32" y="7441"/>
                    <a:pt x="29" y="8151"/>
                  </a:cubicBezTo>
                  <a:cubicBezTo>
                    <a:pt x="91" y="8861"/>
                    <a:pt x="213" y="9368"/>
                    <a:pt x="827" y="9368"/>
                  </a:cubicBezTo>
                  <a:cubicBezTo>
                    <a:pt x="1441" y="9368"/>
                    <a:pt x="2545" y="8861"/>
                    <a:pt x="3588" y="7898"/>
                  </a:cubicBezTo>
                  <a:cubicBezTo>
                    <a:pt x="4632" y="6934"/>
                    <a:pt x="5613" y="5514"/>
                    <a:pt x="6227" y="4500"/>
                  </a:cubicBezTo>
                  <a:cubicBezTo>
                    <a:pt x="6841" y="3486"/>
                    <a:pt x="7086" y="2878"/>
                    <a:pt x="7209" y="2827"/>
                  </a:cubicBezTo>
                  <a:cubicBezTo>
                    <a:pt x="7332" y="2776"/>
                    <a:pt x="7332" y="3283"/>
                    <a:pt x="7270" y="3892"/>
                  </a:cubicBezTo>
                  <a:cubicBezTo>
                    <a:pt x="7209" y="4500"/>
                    <a:pt x="7086" y="5210"/>
                    <a:pt x="7516" y="5920"/>
                  </a:cubicBezTo>
                  <a:cubicBezTo>
                    <a:pt x="7945" y="6630"/>
                    <a:pt x="8927" y="7340"/>
                    <a:pt x="10093" y="7238"/>
                  </a:cubicBezTo>
                  <a:cubicBezTo>
                    <a:pt x="11259" y="7137"/>
                    <a:pt x="12609" y="6224"/>
                    <a:pt x="13468" y="5312"/>
                  </a:cubicBezTo>
                  <a:cubicBezTo>
                    <a:pt x="14327" y="4399"/>
                    <a:pt x="14695" y="3486"/>
                    <a:pt x="14757" y="3334"/>
                  </a:cubicBezTo>
                  <a:cubicBezTo>
                    <a:pt x="14818" y="3182"/>
                    <a:pt x="14573" y="3791"/>
                    <a:pt x="14143" y="5667"/>
                  </a:cubicBezTo>
                  <a:cubicBezTo>
                    <a:pt x="13713" y="7543"/>
                    <a:pt x="13100" y="10686"/>
                    <a:pt x="12670" y="13374"/>
                  </a:cubicBezTo>
                  <a:cubicBezTo>
                    <a:pt x="12241" y="16061"/>
                    <a:pt x="11995" y="18292"/>
                    <a:pt x="11811" y="19661"/>
                  </a:cubicBezTo>
                  <a:cubicBezTo>
                    <a:pt x="11627" y="21030"/>
                    <a:pt x="11504" y="21537"/>
                    <a:pt x="11443" y="21537"/>
                  </a:cubicBezTo>
                  <a:cubicBezTo>
                    <a:pt x="11382" y="21537"/>
                    <a:pt x="11382" y="21030"/>
                    <a:pt x="11627" y="19103"/>
                  </a:cubicBezTo>
                  <a:cubicBezTo>
                    <a:pt x="11873" y="17176"/>
                    <a:pt x="12363" y="13830"/>
                    <a:pt x="13038" y="10686"/>
                  </a:cubicBezTo>
                  <a:cubicBezTo>
                    <a:pt x="13713" y="7543"/>
                    <a:pt x="14573" y="4602"/>
                    <a:pt x="15248" y="2878"/>
                  </a:cubicBezTo>
                  <a:cubicBezTo>
                    <a:pt x="15923" y="1154"/>
                    <a:pt x="16413" y="647"/>
                    <a:pt x="17027" y="343"/>
                  </a:cubicBezTo>
                  <a:cubicBezTo>
                    <a:pt x="17641" y="38"/>
                    <a:pt x="18377" y="-63"/>
                    <a:pt x="18991" y="38"/>
                  </a:cubicBezTo>
                  <a:cubicBezTo>
                    <a:pt x="19604" y="140"/>
                    <a:pt x="20095" y="444"/>
                    <a:pt x="20525" y="1154"/>
                  </a:cubicBezTo>
                  <a:cubicBezTo>
                    <a:pt x="20954" y="1864"/>
                    <a:pt x="21323" y="2979"/>
                    <a:pt x="21445" y="3791"/>
                  </a:cubicBezTo>
                  <a:cubicBezTo>
                    <a:pt x="21568" y="4602"/>
                    <a:pt x="21445" y="5109"/>
                    <a:pt x="20648" y="5616"/>
                  </a:cubicBezTo>
                  <a:cubicBezTo>
                    <a:pt x="19850" y="6123"/>
                    <a:pt x="18377" y="6630"/>
                    <a:pt x="16904" y="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9829799" y="4204232"/>
              <a:ext cx="641351" cy="46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4063" y="14408"/>
                  </a:moveTo>
                  <a:cubicBezTo>
                    <a:pt x="4135" y="13917"/>
                    <a:pt x="4206" y="13426"/>
                    <a:pt x="4028" y="13181"/>
                  </a:cubicBezTo>
                  <a:cubicBezTo>
                    <a:pt x="3850" y="12935"/>
                    <a:pt x="3422" y="12935"/>
                    <a:pt x="2709" y="13573"/>
                  </a:cubicBezTo>
                  <a:cubicBezTo>
                    <a:pt x="1996" y="14212"/>
                    <a:pt x="998" y="15488"/>
                    <a:pt x="499" y="16372"/>
                  </a:cubicBezTo>
                  <a:cubicBezTo>
                    <a:pt x="0" y="17255"/>
                    <a:pt x="0" y="17746"/>
                    <a:pt x="0" y="18286"/>
                  </a:cubicBezTo>
                  <a:cubicBezTo>
                    <a:pt x="0" y="18826"/>
                    <a:pt x="0" y="19415"/>
                    <a:pt x="178" y="19759"/>
                  </a:cubicBezTo>
                  <a:cubicBezTo>
                    <a:pt x="356" y="20102"/>
                    <a:pt x="713" y="20201"/>
                    <a:pt x="1176" y="19857"/>
                  </a:cubicBezTo>
                  <a:cubicBezTo>
                    <a:pt x="1640" y="19513"/>
                    <a:pt x="2210" y="18728"/>
                    <a:pt x="3101" y="16715"/>
                  </a:cubicBezTo>
                  <a:cubicBezTo>
                    <a:pt x="3992" y="14702"/>
                    <a:pt x="5204" y="11462"/>
                    <a:pt x="6024" y="8762"/>
                  </a:cubicBezTo>
                  <a:cubicBezTo>
                    <a:pt x="6844" y="6062"/>
                    <a:pt x="7271" y="3902"/>
                    <a:pt x="7521" y="2430"/>
                  </a:cubicBezTo>
                  <a:cubicBezTo>
                    <a:pt x="7770" y="957"/>
                    <a:pt x="7842" y="172"/>
                    <a:pt x="7699" y="24"/>
                  </a:cubicBezTo>
                  <a:cubicBezTo>
                    <a:pt x="7556" y="-123"/>
                    <a:pt x="7200" y="368"/>
                    <a:pt x="6665" y="2282"/>
                  </a:cubicBezTo>
                  <a:cubicBezTo>
                    <a:pt x="6131" y="4197"/>
                    <a:pt x="5418" y="7535"/>
                    <a:pt x="4990" y="10628"/>
                  </a:cubicBezTo>
                  <a:cubicBezTo>
                    <a:pt x="4562" y="13721"/>
                    <a:pt x="4420" y="16568"/>
                    <a:pt x="4491" y="18335"/>
                  </a:cubicBezTo>
                  <a:cubicBezTo>
                    <a:pt x="4562" y="20102"/>
                    <a:pt x="4848" y="20790"/>
                    <a:pt x="5168" y="21133"/>
                  </a:cubicBezTo>
                  <a:cubicBezTo>
                    <a:pt x="5489" y="21477"/>
                    <a:pt x="5846" y="21477"/>
                    <a:pt x="6487" y="20741"/>
                  </a:cubicBezTo>
                  <a:cubicBezTo>
                    <a:pt x="7129" y="20004"/>
                    <a:pt x="8055" y="18532"/>
                    <a:pt x="8590" y="17550"/>
                  </a:cubicBezTo>
                  <a:cubicBezTo>
                    <a:pt x="9125" y="16568"/>
                    <a:pt x="9267" y="16077"/>
                    <a:pt x="9160" y="15881"/>
                  </a:cubicBezTo>
                  <a:cubicBezTo>
                    <a:pt x="9053" y="15684"/>
                    <a:pt x="8697" y="15782"/>
                    <a:pt x="8412" y="16077"/>
                  </a:cubicBezTo>
                  <a:cubicBezTo>
                    <a:pt x="8127" y="16372"/>
                    <a:pt x="7913" y="16862"/>
                    <a:pt x="7770" y="17353"/>
                  </a:cubicBezTo>
                  <a:cubicBezTo>
                    <a:pt x="7628" y="17844"/>
                    <a:pt x="7556" y="18335"/>
                    <a:pt x="7628" y="18777"/>
                  </a:cubicBezTo>
                  <a:cubicBezTo>
                    <a:pt x="7699" y="19219"/>
                    <a:pt x="7913" y="19612"/>
                    <a:pt x="8162" y="19661"/>
                  </a:cubicBezTo>
                  <a:cubicBezTo>
                    <a:pt x="8412" y="19710"/>
                    <a:pt x="8697" y="19415"/>
                    <a:pt x="8982" y="19121"/>
                  </a:cubicBezTo>
                  <a:cubicBezTo>
                    <a:pt x="9267" y="18826"/>
                    <a:pt x="9552" y="18532"/>
                    <a:pt x="9838" y="18532"/>
                  </a:cubicBezTo>
                  <a:cubicBezTo>
                    <a:pt x="10123" y="18532"/>
                    <a:pt x="10408" y="18826"/>
                    <a:pt x="10729" y="18924"/>
                  </a:cubicBezTo>
                  <a:cubicBezTo>
                    <a:pt x="11050" y="19022"/>
                    <a:pt x="11406" y="18924"/>
                    <a:pt x="12083" y="17893"/>
                  </a:cubicBezTo>
                  <a:cubicBezTo>
                    <a:pt x="12760" y="16862"/>
                    <a:pt x="13758" y="14899"/>
                    <a:pt x="14543" y="12935"/>
                  </a:cubicBezTo>
                  <a:cubicBezTo>
                    <a:pt x="15327" y="10972"/>
                    <a:pt x="15897" y="9008"/>
                    <a:pt x="16432" y="7290"/>
                  </a:cubicBezTo>
                  <a:cubicBezTo>
                    <a:pt x="16966" y="5572"/>
                    <a:pt x="17465" y="4099"/>
                    <a:pt x="17750" y="3068"/>
                  </a:cubicBezTo>
                  <a:cubicBezTo>
                    <a:pt x="18036" y="2037"/>
                    <a:pt x="18107" y="1448"/>
                    <a:pt x="18036" y="1448"/>
                  </a:cubicBezTo>
                  <a:cubicBezTo>
                    <a:pt x="17964" y="1448"/>
                    <a:pt x="17750" y="2037"/>
                    <a:pt x="17287" y="3608"/>
                  </a:cubicBezTo>
                  <a:cubicBezTo>
                    <a:pt x="16824" y="5179"/>
                    <a:pt x="16111" y="7732"/>
                    <a:pt x="15648" y="10088"/>
                  </a:cubicBezTo>
                  <a:cubicBezTo>
                    <a:pt x="15184" y="12444"/>
                    <a:pt x="14970" y="14604"/>
                    <a:pt x="14863" y="15930"/>
                  </a:cubicBezTo>
                  <a:cubicBezTo>
                    <a:pt x="14756" y="17255"/>
                    <a:pt x="14756" y="17746"/>
                    <a:pt x="14863" y="18188"/>
                  </a:cubicBezTo>
                  <a:cubicBezTo>
                    <a:pt x="14970" y="18630"/>
                    <a:pt x="15184" y="19022"/>
                    <a:pt x="15469" y="19219"/>
                  </a:cubicBezTo>
                  <a:cubicBezTo>
                    <a:pt x="15754" y="19415"/>
                    <a:pt x="16111" y="19415"/>
                    <a:pt x="16646" y="19072"/>
                  </a:cubicBezTo>
                  <a:cubicBezTo>
                    <a:pt x="17180" y="18728"/>
                    <a:pt x="17893" y="18041"/>
                    <a:pt x="18428" y="17255"/>
                  </a:cubicBezTo>
                  <a:cubicBezTo>
                    <a:pt x="18962" y="16470"/>
                    <a:pt x="19319" y="15586"/>
                    <a:pt x="19319" y="15193"/>
                  </a:cubicBezTo>
                  <a:cubicBezTo>
                    <a:pt x="19319" y="14801"/>
                    <a:pt x="18962" y="14899"/>
                    <a:pt x="18570" y="15390"/>
                  </a:cubicBezTo>
                  <a:cubicBezTo>
                    <a:pt x="18178" y="15881"/>
                    <a:pt x="17750" y="16764"/>
                    <a:pt x="17537" y="17452"/>
                  </a:cubicBezTo>
                  <a:cubicBezTo>
                    <a:pt x="17323" y="18139"/>
                    <a:pt x="17323" y="18630"/>
                    <a:pt x="17501" y="19121"/>
                  </a:cubicBezTo>
                  <a:cubicBezTo>
                    <a:pt x="17679" y="19612"/>
                    <a:pt x="18036" y="20102"/>
                    <a:pt x="18606" y="20348"/>
                  </a:cubicBezTo>
                  <a:cubicBezTo>
                    <a:pt x="19176" y="20593"/>
                    <a:pt x="19960" y="20593"/>
                    <a:pt x="20495" y="20348"/>
                  </a:cubicBezTo>
                  <a:cubicBezTo>
                    <a:pt x="21030" y="20102"/>
                    <a:pt x="21315" y="19612"/>
                    <a:pt x="21600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10236199" y="439420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4800"/>
                    <a:pt x="12150" y="9600"/>
                    <a:pt x="15750" y="13200"/>
                  </a:cubicBezTo>
                  <a:cubicBezTo>
                    <a:pt x="19350" y="16800"/>
                    <a:pt x="2047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9251949" y="4790799"/>
              <a:ext cx="990601" cy="5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21293"/>
                  </a:moveTo>
                  <a:cubicBezTo>
                    <a:pt x="1708" y="20462"/>
                    <a:pt x="3415" y="19631"/>
                    <a:pt x="5146" y="16724"/>
                  </a:cubicBezTo>
                  <a:cubicBezTo>
                    <a:pt x="6877" y="13816"/>
                    <a:pt x="8631" y="8831"/>
                    <a:pt x="10477" y="5508"/>
                  </a:cubicBezTo>
                  <a:cubicBezTo>
                    <a:pt x="12323" y="2185"/>
                    <a:pt x="14262" y="524"/>
                    <a:pt x="16015" y="108"/>
                  </a:cubicBezTo>
                  <a:cubicBezTo>
                    <a:pt x="17769" y="-307"/>
                    <a:pt x="19338" y="524"/>
                    <a:pt x="20238" y="1770"/>
                  </a:cubicBezTo>
                  <a:cubicBezTo>
                    <a:pt x="21138" y="3016"/>
                    <a:pt x="21369" y="4678"/>
                    <a:pt x="21600" y="6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9388421" y="4838700"/>
              <a:ext cx="892229" cy="2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0874" fill="norm" stroke="1" extrusionOk="0">
                  <a:moveTo>
                    <a:pt x="693" y="0"/>
                  </a:moveTo>
                  <a:cubicBezTo>
                    <a:pt x="334" y="1964"/>
                    <a:pt x="-24" y="3927"/>
                    <a:pt x="2" y="6873"/>
                  </a:cubicBezTo>
                  <a:cubicBezTo>
                    <a:pt x="27" y="9818"/>
                    <a:pt x="437" y="13745"/>
                    <a:pt x="1588" y="16691"/>
                  </a:cubicBezTo>
                  <a:cubicBezTo>
                    <a:pt x="2740" y="19636"/>
                    <a:pt x="4634" y="21600"/>
                    <a:pt x="6579" y="20618"/>
                  </a:cubicBezTo>
                  <a:cubicBezTo>
                    <a:pt x="8524" y="19636"/>
                    <a:pt x="10520" y="15709"/>
                    <a:pt x="12721" y="11782"/>
                  </a:cubicBezTo>
                  <a:cubicBezTo>
                    <a:pt x="14922" y="7855"/>
                    <a:pt x="17328" y="3927"/>
                    <a:pt x="18838" y="2945"/>
                  </a:cubicBezTo>
                  <a:cubicBezTo>
                    <a:pt x="20348" y="1964"/>
                    <a:pt x="20962" y="3927"/>
                    <a:pt x="21576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4178300" y="5071817"/>
              <a:ext cx="187727" cy="40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0" fill="norm" stroke="1" extrusionOk="0">
                  <a:moveTo>
                    <a:pt x="0" y="10560"/>
                  </a:moveTo>
                  <a:cubicBezTo>
                    <a:pt x="1200" y="13709"/>
                    <a:pt x="2400" y="16860"/>
                    <a:pt x="3360" y="18772"/>
                  </a:cubicBezTo>
                  <a:cubicBezTo>
                    <a:pt x="4320" y="20685"/>
                    <a:pt x="5040" y="21360"/>
                    <a:pt x="5400" y="21416"/>
                  </a:cubicBezTo>
                  <a:cubicBezTo>
                    <a:pt x="5760" y="21472"/>
                    <a:pt x="5760" y="20910"/>
                    <a:pt x="5760" y="18660"/>
                  </a:cubicBezTo>
                  <a:cubicBezTo>
                    <a:pt x="5760" y="16409"/>
                    <a:pt x="5760" y="12472"/>
                    <a:pt x="6120" y="9322"/>
                  </a:cubicBezTo>
                  <a:cubicBezTo>
                    <a:pt x="6480" y="6172"/>
                    <a:pt x="7200" y="3809"/>
                    <a:pt x="8040" y="2347"/>
                  </a:cubicBezTo>
                  <a:cubicBezTo>
                    <a:pt x="8880" y="885"/>
                    <a:pt x="9840" y="322"/>
                    <a:pt x="10920" y="97"/>
                  </a:cubicBezTo>
                  <a:cubicBezTo>
                    <a:pt x="12000" y="-128"/>
                    <a:pt x="13200" y="-15"/>
                    <a:pt x="15000" y="997"/>
                  </a:cubicBezTo>
                  <a:cubicBezTo>
                    <a:pt x="16800" y="2010"/>
                    <a:pt x="19200" y="3922"/>
                    <a:pt x="20400" y="5159"/>
                  </a:cubicBezTo>
                  <a:cubicBezTo>
                    <a:pt x="21600" y="6397"/>
                    <a:pt x="21600" y="6959"/>
                    <a:pt x="20280" y="7691"/>
                  </a:cubicBezTo>
                  <a:cubicBezTo>
                    <a:pt x="18960" y="8422"/>
                    <a:pt x="16320" y="9322"/>
                    <a:pt x="14400" y="9716"/>
                  </a:cubicBezTo>
                  <a:cubicBezTo>
                    <a:pt x="12480" y="10110"/>
                    <a:pt x="11280" y="9997"/>
                    <a:pt x="11160" y="9716"/>
                  </a:cubicBezTo>
                  <a:cubicBezTo>
                    <a:pt x="11040" y="9435"/>
                    <a:pt x="12000" y="8984"/>
                    <a:pt x="13560" y="8478"/>
                  </a:cubicBezTo>
                  <a:cubicBezTo>
                    <a:pt x="15120" y="7972"/>
                    <a:pt x="17280" y="7410"/>
                    <a:pt x="19440" y="6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4443059" y="5049339"/>
              <a:ext cx="185146" cy="21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57" fill="norm" stroke="1" extrusionOk="0">
                  <a:moveTo>
                    <a:pt x="7503" y="7993"/>
                  </a:moveTo>
                  <a:cubicBezTo>
                    <a:pt x="6290" y="7993"/>
                    <a:pt x="5076" y="7993"/>
                    <a:pt x="3741" y="9135"/>
                  </a:cubicBezTo>
                  <a:cubicBezTo>
                    <a:pt x="2407" y="10278"/>
                    <a:pt x="950" y="12562"/>
                    <a:pt x="344" y="14743"/>
                  </a:cubicBezTo>
                  <a:cubicBezTo>
                    <a:pt x="-263" y="16924"/>
                    <a:pt x="-20" y="19001"/>
                    <a:pt x="708" y="20143"/>
                  </a:cubicBezTo>
                  <a:cubicBezTo>
                    <a:pt x="1436" y="21285"/>
                    <a:pt x="2649" y="21493"/>
                    <a:pt x="3741" y="21285"/>
                  </a:cubicBezTo>
                  <a:cubicBezTo>
                    <a:pt x="4834" y="21078"/>
                    <a:pt x="5804" y="20455"/>
                    <a:pt x="6290" y="18481"/>
                  </a:cubicBezTo>
                  <a:cubicBezTo>
                    <a:pt x="6775" y="16508"/>
                    <a:pt x="6775" y="13185"/>
                    <a:pt x="6775" y="11005"/>
                  </a:cubicBezTo>
                  <a:cubicBezTo>
                    <a:pt x="6775" y="8824"/>
                    <a:pt x="6775" y="7785"/>
                    <a:pt x="7503" y="7266"/>
                  </a:cubicBezTo>
                  <a:cubicBezTo>
                    <a:pt x="8231" y="6747"/>
                    <a:pt x="9688" y="6747"/>
                    <a:pt x="11872" y="6331"/>
                  </a:cubicBezTo>
                  <a:cubicBezTo>
                    <a:pt x="14056" y="5916"/>
                    <a:pt x="16968" y="5085"/>
                    <a:pt x="18789" y="4255"/>
                  </a:cubicBezTo>
                  <a:cubicBezTo>
                    <a:pt x="20609" y="3424"/>
                    <a:pt x="21337" y="2593"/>
                    <a:pt x="21216" y="1866"/>
                  </a:cubicBezTo>
                  <a:cubicBezTo>
                    <a:pt x="21094" y="1139"/>
                    <a:pt x="20124" y="516"/>
                    <a:pt x="19031" y="205"/>
                  </a:cubicBezTo>
                  <a:cubicBezTo>
                    <a:pt x="17939" y="-107"/>
                    <a:pt x="16726" y="-107"/>
                    <a:pt x="15755" y="516"/>
                  </a:cubicBezTo>
                  <a:cubicBezTo>
                    <a:pt x="14784" y="1139"/>
                    <a:pt x="14056" y="2385"/>
                    <a:pt x="14541" y="4566"/>
                  </a:cubicBezTo>
                  <a:cubicBezTo>
                    <a:pt x="15027" y="6747"/>
                    <a:pt x="16726" y="9862"/>
                    <a:pt x="17818" y="11939"/>
                  </a:cubicBezTo>
                  <a:cubicBezTo>
                    <a:pt x="18910" y="14016"/>
                    <a:pt x="19395" y="15055"/>
                    <a:pt x="19638" y="16093"/>
                  </a:cubicBezTo>
                  <a:cubicBezTo>
                    <a:pt x="19881" y="17131"/>
                    <a:pt x="19881" y="18170"/>
                    <a:pt x="19031" y="18793"/>
                  </a:cubicBezTo>
                  <a:cubicBezTo>
                    <a:pt x="18182" y="19416"/>
                    <a:pt x="16483" y="19624"/>
                    <a:pt x="15512" y="19001"/>
                  </a:cubicBezTo>
                  <a:cubicBezTo>
                    <a:pt x="14541" y="18378"/>
                    <a:pt x="14299" y="16924"/>
                    <a:pt x="14420" y="14535"/>
                  </a:cubicBezTo>
                  <a:cubicBezTo>
                    <a:pt x="14541" y="12147"/>
                    <a:pt x="15027" y="8824"/>
                    <a:pt x="15512" y="5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4652062" y="4838700"/>
              <a:ext cx="478739" cy="39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90" fill="norm" stroke="1" extrusionOk="0">
                  <a:moveTo>
                    <a:pt x="3537" y="0"/>
                  </a:moveTo>
                  <a:cubicBezTo>
                    <a:pt x="3061" y="3217"/>
                    <a:pt x="2585" y="6434"/>
                    <a:pt x="2205" y="9766"/>
                  </a:cubicBezTo>
                  <a:cubicBezTo>
                    <a:pt x="1824" y="13098"/>
                    <a:pt x="1539" y="16545"/>
                    <a:pt x="1539" y="18555"/>
                  </a:cubicBezTo>
                  <a:cubicBezTo>
                    <a:pt x="1539" y="20566"/>
                    <a:pt x="1824" y="21140"/>
                    <a:pt x="2347" y="21370"/>
                  </a:cubicBezTo>
                  <a:cubicBezTo>
                    <a:pt x="2871" y="21600"/>
                    <a:pt x="3632" y="21485"/>
                    <a:pt x="4155" y="21140"/>
                  </a:cubicBezTo>
                  <a:cubicBezTo>
                    <a:pt x="4679" y="20796"/>
                    <a:pt x="4964" y="20221"/>
                    <a:pt x="5059" y="19187"/>
                  </a:cubicBezTo>
                  <a:cubicBezTo>
                    <a:pt x="5154" y="18153"/>
                    <a:pt x="5059" y="16660"/>
                    <a:pt x="4631" y="15568"/>
                  </a:cubicBezTo>
                  <a:cubicBezTo>
                    <a:pt x="4203" y="14477"/>
                    <a:pt x="3442" y="13787"/>
                    <a:pt x="2776" y="13443"/>
                  </a:cubicBezTo>
                  <a:cubicBezTo>
                    <a:pt x="2110" y="13098"/>
                    <a:pt x="1539" y="13098"/>
                    <a:pt x="1063" y="13270"/>
                  </a:cubicBezTo>
                  <a:cubicBezTo>
                    <a:pt x="587" y="13443"/>
                    <a:pt x="206" y="13787"/>
                    <a:pt x="64" y="14247"/>
                  </a:cubicBezTo>
                  <a:cubicBezTo>
                    <a:pt x="-79" y="14706"/>
                    <a:pt x="16" y="15281"/>
                    <a:pt x="349" y="15683"/>
                  </a:cubicBezTo>
                  <a:cubicBezTo>
                    <a:pt x="682" y="16085"/>
                    <a:pt x="1253" y="16315"/>
                    <a:pt x="2157" y="16487"/>
                  </a:cubicBezTo>
                  <a:cubicBezTo>
                    <a:pt x="3061" y="16660"/>
                    <a:pt x="4298" y="16774"/>
                    <a:pt x="5535" y="16257"/>
                  </a:cubicBezTo>
                  <a:cubicBezTo>
                    <a:pt x="6772" y="15740"/>
                    <a:pt x="8009" y="14591"/>
                    <a:pt x="8770" y="13787"/>
                  </a:cubicBezTo>
                  <a:cubicBezTo>
                    <a:pt x="9532" y="12983"/>
                    <a:pt x="9817" y="12523"/>
                    <a:pt x="10007" y="12006"/>
                  </a:cubicBezTo>
                  <a:cubicBezTo>
                    <a:pt x="10198" y="11489"/>
                    <a:pt x="10293" y="10915"/>
                    <a:pt x="10102" y="10570"/>
                  </a:cubicBezTo>
                  <a:cubicBezTo>
                    <a:pt x="9912" y="10226"/>
                    <a:pt x="9436" y="10111"/>
                    <a:pt x="9008" y="10283"/>
                  </a:cubicBezTo>
                  <a:cubicBezTo>
                    <a:pt x="8580" y="10455"/>
                    <a:pt x="8199" y="10915"/>
                    <a:pt x="7866" y="11719"/>
                  </a:cubicBezTo>
                  <a:cubicBezTo>
                    <a:pt x="7533" y="12523"/>
                    <a:pt x="7248" y="13672"/>
                    <a:pt x="7058" y="14706"/>
                  </a:cubicBezTo>
                  <a:cubicBezTo>
                    <a:pt x="6867" y="15740"/>
                    <a:pt x="6772" y="16660"/>
                    <a:pt x="6915" y="17406"/>
                  </a:cubicBezTo>
                  <a:cubicBezTo>
                    <a:pt x="7058" y="18153"/>
                    <a:pt x="7438" y="18728"/>
                    <a:pt x="7866" y="19072"/>
                  </a:cubicBezTo>
                  <a:cubicBezTo>
                    <a:pt x="8295" y="19417"/>
                    <a:pt x="8770" y="19532"/>
                    <a:pt x="9199" y="19417"/>
                  </a:cubicBezTo>
                  <a:cubicBezTo>
                    <a:pt x="9627" y="19302"/>
                    <a:pt x="10007" y="18957"/>
                    <a:pt x="10340" y="18383"/>
                  </a:cubicBezTo>
                  <a:cubicBezTo>
                    <a:pt x="10673" y="17809"/>
                    <a:pt x="10959" y="17004"/>
                    <a:pt x="11244" y="15913"/>
                  </a:cubicBezTo>
                  <a:cubicBezTo>
                    <a:pt x="11530" y="14821"/>
                    <a:pt x="11815" y="13443"/>
                    <a:pt x="12101" y="12523"/>
                  </a:cubicBezTo>
                  <a:cubicBezTo>
                    <a:pt x="12386" y="11604"/>
                    <a:pt x="12672" y="11145"/>
                    <a:pt x="13005" y="11260"/>
                  </a:cubicBezTo>
                  <a:cubicBezTo>
                    <a:pt x="13338" y="11374"/>
                    <a:pt x="13718" y="12064"/>
                    <a:pt x="14194" y="13328"/>
                  </a:cubicBezTo>
                  <a:cubicBezTo>
                    <a:pt x="14670" y="14591"/>
                    <a:pt x="15241" y="16430"/>
                    <a:pt x="15526" y="17636"/>
                  </a:cubicBezTo>
                  <a:cubicBezTo>
                    <a:pt x="15812" y="18843"/>
                    <a:pt x="15812" y="19417"/>
                    <a:pt x="15717" y="19417"/>
                  </a:cubicBezTo>
                  <a:cubicBezTo>
                    <a:pt x="15621" y="19417"/>
                    <a:pt x="15431" y="18843"/>
                    <a:pt x="15574" y="17521"/>
                  </a:cubicBezTo>
                  <a:cubicBezTo>
                    <a:pt x="15717" y="16200"/>
                    <a:pt x="16192" y="14132"/>
                    <a:pt x="16621" y="12868"/>
                  </a:cubicBezTo>
                  <a:cubicBezTo>
                    <a:pt x="17049" y="11604"/>
                    <a:pt x="17429" y="11145"/>
                    <a:pt x="17858" y="10857"/>
                  </a:cubicBezTo>
                  <a:cubicBezTo>
                    <a:pt x="18286" y="10570"/>
                    <a:pt x="18762" y="10455"/>
                    <a:pt x="19142" y="10685"/>
                  </a:cubicBezTo>
                  <a:cubicBezTo>
                    <a:pt x="19523" y="10915"/>
                    <a:pt x="19808" y="11489"/>
                    <a:pt x="19951" y="12409"/>
                  </a:cubicBezTo>
                  <a:cubicBezTo>
                    <a:pt x="20094" y="13328"/>
                    <a:pt x="20094" y="14591"/>
                    <a:pt x="20046" y="15683"/>
                  </a:cubicBezTo>
                  <a:cubicBezTo>
                    <a:pt x="19999" y="16774"/>
                    <a:pt x="19903" y="17694"/>
                    <a:pt x="19856" y="17866"/>
                  </a:cubicBezTo>
                  <a:cubicBezTo>
                    <a:pt x="19808" y="18038"/>
                    <a:pt x="19808" y="17464"/>
                    <a:pt x="20094" y="15740"/>
                  </a:cubicBezTo>
                  <a:cubicBezTo>
                    <a:pt x="20379" y="14017"/>
                    <a:pt x="20950" y="11145"/>
                    <a:pt x="21521" y="8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5136120" y="5029200"/>
              <a:ext cx="267730" cy="17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91" fill="norm" stroke="1" extrusionOk="0">
                  <a:moveTo>
                    <a:pt x="6157" y="0"/>
                  </a:moveTo>
                  <a:cubicBezTo>
                    <a:pt x="4132" y="3600"/>
                    <a:pt x="2107" y="7200"/>
                    <a:pt x="1011" y="10286"/>
                  </a:cubicBezTo>
                  <a:cubicBezTo>
                    <a:pt x="-86" y="13371"/>
                    <a:pt x="-255" y="15943"/>
                    <a:pt x="336" y="17871"/>
                  </a:cubicBezTo>
                  <a:cubicBezTo>
                    <a:pt x="926" y="19800"/>
                    <a:pt x="2276" y="21086"/>
                    <a:pt x="3289" y="21343"/>
                  </a:cubicBezTo>
                  <a:cubicBezTo>
                    <a:pt x="4301" y="21600"/>
                    <a:pt x="4976" y="20829"/>
                    <a:pt x="5398" y="19029"/>
                  </a:cubicBezTo>
                  <a:cubicBezTo>
                    <a:pt x="5820" y="17229"/>
                    <a:pt x="5989" y="14400"/>
                    <a:pt x="5989" y="11700"/>
                  </a:cubicBezTo>
                  <a:cubicBezTo>
                    <a:pt x="5989" y="9000"/>
                    <a:pt x="5820" y="6429"/>
                    <a:pt x="6157" y="5271"/>
                  </a:cubicBezTo>
                  <a:cubicBezTo>
                    <a:pt x="6495" y="4114"/>
                    <a:pt x="7339" y="4371"/>
                    <a:pt x="8773" y="5786"/>
                  </a:cubicBezTo>
                  <a:cubicBezTo>
                    <a:pt x="10208" y="7200"/>
                    <a:pt x="12233" y="9771"/>
                    <a:pt x="13498" y="11829"/>
                  </a:cubicBezTo>
                  <a:cubicBezTo>
                    <a:pt x="14764" y="13886"/>
                    <a:pt x="15270" y="15429"/>
                    <a:pt x="15523" y="17100"/>
                  </a:cubicBezTo>
                  <a:cubicBezTo>
                    <a:pt x="15776" y="18771"/>
                    <a:pt x="15776" y="20571"/>
                    <a:pt x="15523" y="20957"/>
                  </a:cubicBezTo>
                  <a:cubicBezTo>
                    <a:pt x="15270" y="21343"/>
                    <a:pt x="14764" y="20314"/>
                    <a:pt x="14511" y="18386"/>
                  </a:cubicBezTo>
                  <a:cubicBezTo>
                    <a:pt x="14258" y="16457"/>
                    <a:pt x="14258" y="13629"/>
                    <a:pt x="15439" y="10414"/>
                  </a:cubicBezTo>
                  <a:cubicBezTo>
                    <a:pt x="16620" y="7200"/>
                    <a:pt x="18983" y="3600"/>
                    <a:pt x="213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5940335" y="4855633"/>
              <a:ext cx="413625" cy="44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0" fill="norm" stroke="1" extrusionOk="0">
                  <a:moveTo>
                    <a:pt x="7077" y="14297"/>
                  </a:moveTo>
                  <a:cubicBezTo>
                    <a:pt x="6967" y="13783"/>
                    <a:pt x="6858" y="13269"/>
                    <a:pt x="6529" y="12909"/>
                  </a:cubicBezTo>
                  <a:cubicBezTo>
                    <a:pt x="6200" y="12549"/>
                    <a:pt x="5652" y="12343"/>
                    <a:pt x="4720" y="12497"/>
                  </a:cubicBezTo>
                  <a:cubicBezTo>
                    <a:pt x="3788" y="12651"/>
                    <a:pt x="2472" y="13166"/>
                    <a:pt x="1540" y="14297"/>
                  </a:cubicBezTo>
                  <a:cubicBezTo>
                    <a:pt x="608" y="15429"/>
                    <a:pt x="60" y="17177"/>
                    <a:pt x="5" y="18514"/>
                  </a:cubicBezTo>
                  <a:cubicBezTo>
                    <a:pt x="-50" y="19851"/>
                    <a:pt x="389" y="20777"/>
                    <a:pt x="937" y="21189"/>
                  </a:cubicBezTo>
                  <a:cubicBezTo>
                    <a:pt x="1485" y="21600"/>
                    <a:pt x="2143" y="21497"/>
                    <a:pt x="3349" y="20366"/>
                  </a:cubicBezTo>
                  <a:cubicBezTo>
                    <a:pt x="4555" y="19234"/>
                    <a:pt x="6309" y="17074"/>
                    <a:pt x="7461" y="13989"/>
                  </a:cubicBezTo>
                  <a:cubicBezTo>
                    <a:pt x="8612" y="10903"/>
                    <a:pt x="9160" y="6891"/>
                    <a:pt x="9434" y="4577"/>
                  </a:cubicBezTo>
                  <a:cubicBezTo>
                    <a:pt x="9708" y="2263"/>
                    <a:pt x="9708" y="1646"/>
                    <a:pt x="9599" y="1080"/>
                  </a:cubicBezTo>
                  <a:cubicBezTo>
                    <a:pt x="9489" y="514"/>
                    <a:pt x="9270" y="0"/>
                    <a:pt x="9051" y="0"/>
                  </a:cubicBezTo>
                  <a:cubicBezTo>
                    <a:pt x="8831" y="0"/>
                    <a:pt x="8612" y="514"/>
                    <a:pt x="8283" y="2469"/>
                  </a:cubicBezTo>
                  <a:cubicBezTo>
                    <a:pt x="7954" y="4423"/>
                    <a:pt x="7515" y="7817"/>
                    <a:pt x="7406" y="10286"/>
                  </a:cubicBezTo>
                  <a:cubicBezTo>
                    <a:pt x="7296" y="12754"/>
                    <a:pt x="7515" y="14297"/>
                    <a:pt x="7844" y="15377"/>
                  </a:cubicBezTo>
                  <a:cubicBezTo>
                    <a:pt x="8173" y="16457"/>
                    <a:pt x="8612" y="17074"/>
                    <a:pt x="9105" y="17434"/>
                  </a:cubicBezTo>
                  <a:cubicBezTo>
                    <a:pt x="9599" y="17794"/>
                    <a:pt x="10147" y="17897"/>
                    <a:pt x="10805" y="17486"/>
                  </a:cubicBezTo>
                  <a:cubicBezTo>
                    <a:pt x="11463" y="17074"/>
                    <a:pt x="12230" y="16149"/>
                    <a:pt x="12669" y="15017"/>
                  </a:cubicBezTo>
                  <a:cubicBezTo>
                    <a:pt x="13107" y="13886"/>
                    <a:pt x="13217" y="12549"/>
                    <a:pt x="13327" y="11623"/>
                  </a:cubicBezTo>
                  <a:cubicBezTo>
                    <a:pt x="13436" y="10697"/>
                    <a:pt x="13546" y="10183"/>
                    <a:pt x="13765" y="9720"/>
                  </a:cubicBezTo>
                  <a:cubicBezTo>
                    <a:pt x="13985" y="9257"/>
                    <a:pt x="14313" y="8846"/>
                    <a:pt x="14752" y="8691"/>
                  </a:cubicBezTo>
                  <a:cubicBezTo>
                    <a:pt x="15191" y="8537"/>
                    <a:pt x="15739" y="8640"/>
                    <a:pt x="16780" y="8794"/>
                  </a:cubicBezTo>
                  <a:cubicBezTo>
                    <a:pt x="17822" y="8949"/>
                    <a:pt x="19357" y="9154"/>
                    <a:pt x="20289" y="9051"/>
                  </a:cubicBezTo>
                  <a:cubicBezTo>
                    <a:pt x="21221" y="8949"/>
                    <a:pt x="21550" y="8537"/>
                    <a:pt x="21386" y="8331"/>
                  </a:cubicBezTo>
                  <a:cubicBezTo>
                    <a:pt x="21221" y="8126"/>
                    <a:pt x="20563" y="8126"/>
                    <a:pt x="19686" y="8383"/>
                  </a:cubicBezTo>
                  <a:cubicBezTo>
                    <a:pt x="18809" y="8640"/>
                    <a:pt x="17712" y="9154"/>
                    <a:pt x="17000" y="9617"/>
                  </a:cubicBezTo>
                  <a:cubicBezTo>
                    <a:pt x="16287" y="10080"/>
                    <a:pt x="15958" y="10491"/>
                    <a:pt x="16068" y="11160"/>
                  </a:cubicBezTo>
                  <a:cubicBezTo>
                    <a:pt x="16177" y="11829"/>
                    <a:pt x="16726" y="12754"/>
                    <a:pt x="17438" y="13577"/>
                  </a:cubicBezTo>
                  <a:cubicBezTo>
                    <a:pt x="18151" y="14400"/>
                    <a:pt x="19028" y="15120"/>
                    <a:pt x="19522" y="15737"/>
                  </a:cubicBezTo>
                  <a:cubicBezTo>
                    <a:pt x="20015" y="16354"/>
                    <a:pt x="20125" y="16869"/>
                    <a:pt x="19741" y="17177"/>
                  </a:cubicBezTo>
                  <a:cubicBezTo>
                    <a:pt x="19357" y="17486"/>
                    <a:pt x="18480" y="17589"/>
                    <a:pt x="17932" y="17331"/>
                  </a:cubicBezTo>
                  <a:cubicBezTo>
                    <a:pt x="17384" y="17074"/>
                    <a:pt x="17164" y="16457"/>
                    <a:pt x="17493" y="15480"/>
                  </a:cubicBezTo>
                  <a:cubicBezTo>
                    <a:pt x="17822" y="14503"/>
                    <a:pt x="18699" y="13166"/>
                    <a:pt x="19576" y="11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6406018" y="4876800"/>
              <a:ext cx="242433" cy="38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80" fill="norm" stroke="1" extrusionOk="0">
                  <a:moveTo>
                    <a:pt x="5736" y="0"/>
                  </a:moveTo>
                  <a:cubicBezTo>
                    <a:pt x="4609" y="3699"/>
                    <a:pt x="3482" y="7399"/>
                    <a:pt x="2918" y="10502"/>
                  </a:cubicBezTo>
                  <a:cubicBezTo>
                    <a:pt x="2355" y="13604"/>
                    <a:pt x="2355" y="16110"/>
                    <a:pt x="2636" y="17781"/>
                  </a:cubicBezTo>
                  <a:cubicBezTo>
                    <a:pt x="2918" y="19452"/>
                    <a:pt x="3482" y="20287"/>
                    <a:pt x="4233" y="20824"/>
                  </a:cubicBezTo>
                  <a:cubicBezTo>
                    <a:pt x="4984" y="21361"/>
                    <a:pt x="5923" y="21600"/>
                    <a:pt x="6581" y="21421"/>
                  </a:cubicBezTo>
                  <a:cubicBezTo>
                    <a:pt x="7238" y="21242"/>
                    <a:pt x="7614" y="20645"/>
                    <a:pt x="7238" y="19512"/>
                  </a:cubicBezTo>
                  <a:cubicBezTo>
                    <a:pt x="6863" y="18378"/>
                    <a:pt x="5736" y="16707"/>
                    <a:pt x="4703" y="15633"/>
                  </a:cubicBezTo>
                  <a:cubicBezTo>
                    <a:pt x="3670" y="14559"/>
                    <a:pt x="2730" y="14082"/>
                    <a:pt x="1791" y="13664"/>
                  </a:cubicBezTo>
                  <a:cubicBezTo>
                    <a:pt x="852" y="13246"/>
                    <a:pt x="-87" y="12888"/>
                    <a:pt x="7" y="12709"/>
                  </a:cubicBezTo>
                  <a:cubicBezTo>
                    <a:pt x="101" y="12530"/>
                    <a:pt x="1228" y="12530"/>
                    <a:pt x="2824" y="12709"/>
                  </a:cubicBezTo>
                  <a:cubicBezTo>
                    <a:pt x="4421" y="12888"/>
                    <a:pt x="6487" y="13246"/>
                    <a:pt x="7990" y="13664"/>
                  </a:cubicBezTo>
                  <a:cubicBezTo>
                    <a:pt x="9492" y="14082"/>
                    <a:pt x="10431" y="14559"/>
                    <a:pt x="10995" y="15156"/>
                  </a:cubicBezTo>
                  <a:cubicBezTo>
                    <a:pt x="11558" y="15752"/>
                    <a:pt x="11746" y="16469"/>
                    <a:pt x="11746" y="17125"/>
                  </a:cubicBezTo>
                  <a:cubicBezTo>
                    <a:pt x="11746" y="17781"/>
                    <a:pt x="11558" y="18378"/>
                    <a:pt x="11089" y="18497"/>
                  </a:cubicBezTo>
                  <a:cubicBezTo>
                    <a:pt x="10619" y="18617"/>
                    <a:pt x="9868" y="18259"/>
                    <a:pt x="9586" y="17781"/>
                  </a:cubicBezTo>
                  <a:cubicBezTo>
                    <a:pt x="9304" y="17304"/>
                    <a:pt x="9492" y="16707"/>
                    <a:pt x="9962" y="16170"/>
                  </a:cubicBezTo>
                  <a:cubicBezTo>
                    <a:pt x="10431" y="15633"/>
                    <a:pt x="11183" y="15156"/>
                    <a:pt x="12028" y="14917"/>
                  </a:cubicBezTo>
                  <a:cubicBezTo>
                    <a:pt x="12873" y="14678"/>
                    <a:pt x="13812" y="14678"/>
                    <a:pt x="14470" y="14977"/>
                  </a:cubicBezTo>
                  <a:cubicBezTo>
                    <a:pt x="15127" y="15275"/>
                    <a:pt x="15503" y="15872"/>
                    <a:pt x="15784" y="16469"/>
                  </a:cubicBezTo>
                  <a:cubicBezTo>
                    <a:pt x="16066" y="17065"/>
                    <a:pt x="16254" y="17662"/>
                    <a:pt x="16442" y="18259"/>
                  </a:cubicBezTo>
                  <a:cubicBezTo>
                    <a:pt x="16630" y="18855"/>
                    <a:pt x="16817" y="19452"/>
                    <a:pt x="17099" y="19213"/>
                  </a:cubicBezTo>
                  <a:cubicBezTo>
                    <a:pt x="17381" y="18975"/>
                    <a:pt x="17756" y="17901"/>
                    <a:pt x="18508" y="15991"/>
                  </a:cubicBezTo>
                  <a:cubicBezTo>
                    <a:pt x="19259" y="14082"/>
                    <a:pt x="20386" y="11337"/>
                    <a:pt x="21513" y="8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6720416" y="4864100"/>
              <a:ext cx="359835" cy="40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1016" y="0"/>
                  </a:moveTo>
                  <a:cubicBezTo>
                    <a:pt x="1016" y="3393"/>
                    <a:pt x="1016" y="6785"/>
                    <a:pt x="889" y="10008"/>
                  </a:cubicBezTo>
                  <a:cubicBezTo>
                    <a:pt x="762" y="13231"/>
                    <a:pt x="508" y="16285"/>
                    <a:pt x="318" y="18094"/>
                  </a:cubicBezTo>
                  <a:cubicBezTo>
                    <a:pt x="127" y="19904"/>
                    <a:pt x="0" y="20469"/>
                    <a:pt x="0" y="20413"/>
                  </a:cubicBezTo>
                  <a:cubicBezTo>
                    <a:pt x="0" y="20356"/>
                    <a:pt x="127" y="19677"/>
                    <a:pt x="508" y="18716"/>
                  </a:cubicBezTo>
                  <a:cubicBezTo>
                    <a:pt x="889" y="17755"/>
                    <a:pt x="1525" y="16511"/>
                    <a:pt x="2160" y="15719"/>
                  </a:cubicBezTo>
                  <a:cubicBezTo>
                    <a:pt x="2795" y="14928"/>
                    <a:pt x="3431" y="14588"/>
                    <a:pt x="3812" y="14702"/>
                  </a:cubicBezTo>
                  <a:cubicBezTo>
                    <a:pt x="4193" y="14815"/>
                    <a:pt x="4320" y="15380"/>
                    <a:pt x="4384" y="15946"/>
                  </a:cubicBezTo>
                  <a:cubicBezTo>
                    <a:pt x="4447" y="16511"/>
                    <a:pt x="4447" y="17076"/>
                    <a:pt x="4320" y="17698"/>
                  </a:cubicBezTo>
                  <a:cubicBezTo>
                    <a:pt x="4193" y="18320"/>
                    <a:pt x="3939" y="18999"/>
                    <a:pt x="3494" y="19338"/>
                  </a:cubicBezTo>
                  <a:cubicBezTo>
                    <a:pt x="3049" y="19677"/>
                    <a:pt x="2414" y="19677"/>
                    <a:pt x="2096" y="19395"/>
                  </a:cubicBezTo>
                  <a:cubicBezTo>
                    <a:pt x="1779" y="19112"/>
                    <a:pt x="1779" y="18547"/>
                    <a:pt x="2096" y="17755"/>
                  </a:cubicBezTo>
                  <a:cubicBezTo>
                    <a:pt x="2414" y="16963"/>
                    <a:pt x="3049" y="15946"/>
                    <a:pt x="3621" y="15210"/>
                  </a:cubicBezTo>
                  <a:cubicBezTo>
                    <a:pt x="4193" y="14475"/>
                    <a:pt x="4701" y="14023"/>
                    <a:pt x="5273" y="13740"/>
                  </a:cubicBezTo>
                  <a:cubicBezTo>
                    <a:pt x="5845" y="13458"/>
                    <a:pt x="6480" y="13345"/>
                    <a:pt x="6798" y="13571"/>
                  </a:cubicBezTo>
                  <a:cubicBezTo>
                    <a:pt x="7115" y="13797"/>
                    <a:pt x="7115" y="14362"/>
                    <a:pt x="7115" y="14928"/>
                  </a:cubicBezTo>
                  <a:cubicBezTo>
                    <a:pt x="7115" y="15493"/>
                    <a:pt x="7115" y="16059"/>
                    <a:pt x="7369" y="16511"/>
                  </a:cubicBezTo>
                  <a:cubicBezTo>
                    <a:pt x="7624" y="16963"/>
                    <a:pt x="8132" y="17303"/>
                    <a:pt x="8704" y="17359"/>
                  </a:cubicBezTo>
                  <a:cubicBezTo>
                    <a:pt x="9275" y="17416"/>
                    <a:pt x="9911" y="17190"/>
                    <a:pt x="10482" y="16907"/>
                  </a:cubicBezTo>
                  <a:cubicBezTo>
                    <a:pt x="11054" y="16624"/>
                    <a:pt x="11562" y="16285"/>
                    <a:pt x="12134" y="16115"/>
                  </a:cubicBezTo>
                  <a:cubicBezTo>
                    <a:pt x="12706" y="15946"/>
                    <a:pt x="13341" y="15946"/>
                    <a:pt x="14294" y="15154"/>
                  </a:cubicBezTo>
                  <a:cubicBezTo>
                    <a:pt x="15247" y="14362"/>
                    <a:pt x="16518" y="12779"/>
                    <a:pt x="17661" y="10687"/>
                  </a:cubicBezTo>
                  <a:cubicBezTo>
                    <a:pt x="18805" y="8595"/>
                    <a:pt x="19821" y="5994"/>
                    <a:pt x="20456" y="4297"/>
                  </a:cubicBezTo>
                  <a:cubicBezTo>
                    <a:pt x="21092" y="2601"/>
                    <a:pt x="21346" y="1809"/>
                    <a:pt x="21282" y="1640"/>
                  </a:cubicBezTo>
                  <a:cubicBezTo>
                    <a:pt x="21219" y="1470"/>
                    <a:pt x="20838" y="1923"/>
                    <a:pt x="20139" y="3902"/>
                  </a:cubicBezTo>
                  <a:cubicBezTo>
                    <a:pt x="19440" y="5881"/>
                    <a:pt x="18424" y="9386"/>
                    <a:pt x="17788" y="12214"/>
                  </a:cubicBezTo>
                  <a:cubicBezTo>
                    <a:pt x="17153" y="15041"/>
                    <a:pt x="16899" y="17190"/>
                    <a:pt x="16835" y="18603"/>
                  </a:cubicBezTo>
                  <a:cubicBezTo>
                    <a:pt x="16772" y="20017"/>
                    <a:pt x="16899" y="20695"/>
                    <a:pt x="17280" y="21091"/>
                  </a:cubicBezTo>
                  <a:cubicBezTo>
                    <a:pt x="17661" y="21487"/>
                    <a:pt x="18296" y="21600"/>
                    <a:pt x="18805" y="21374"/>
                  </a:cubicBezTo>
                  <a:cubicBezTo>
                    <a:pt x="19313" y="21148"/>
                    <a:pt x="19694" y="20582"/>
                    <a:pt x="19758" y="19677"/>
                  </a:cubicBezTo>
                  <a:cubicBezTo>
                    <a:pt x="19821" y="18773"/>
                    <a:pt x="19567" y="17529"/>
                    <a:pt x="19186" y="16681"/>
                  </a:cubicBezTo>
                  <a:cubicBezTo>
                    <a:pt x="18805" y="15832"/>
                    <a:pt x="18296" y="15380"/>
                    <a:pt x="17598" y="14984"/>
                  </a:cubicBezTo>
                  <a:cubicBezTo>
                    <a:pt x="16899" y="14588"/>
                    <a:pt x="16009" y="14249"/>
                    <a:pt x="15882" y="14023"/>
                  </a:cubicBezTo>
                  <a:cubicBezTo>
                    <a:pt x="15755" y="13797"/>
                    <a:pt x="16391" y="13684"/>
                    <a:pt x="17026" y="13627"/>
                  </a:cubicBezTo>
                  <a:cubicBezTo>
                    <a:pt x="17661" y="13571"/>
                    <a:pt x="18296" y="13571"/>
                    <a:pt x="18805" y="13797"/>
                  </a:cubicBezTo>
                  <a:cubicBezTo>
                    <a:pt x="19313" y="14023"/>
                    <a:pt x="19694" y="14475"/>
                    <a:pt x="19948" y="15267"/>
                  </a:cubicBezTo>
                  <a:cubicBezTo>
                    <a:pt x="20202" y="16059"/>
                    <a:pt x="20329" y="17190"/>
                    <a:pt x="20393" y="18038"/>
                  </a:cubicBezTo>
                  <a:cubicBezTo>
                    <a:pt x="20456" y="18886"/>
                    <a:pt x="20456" y="19451"/>
                    <a:pt x="20456" y="19451"/>
                  </a:cubicBezTo>
                  <a:cubicBezTo>
                    <a:pt x="20456" y="19451"/>
                    <a:pt x="20456" y="18886"/>
                    <a:pt x="20647" y="17472"/>
                  </a:cubicBezTo>
                  <a:cubicBezTo>
                    <a:pt x="20838" y="16059"/>
                    <a:pt x="21219" y="13797"/>
                    <a:pt x="21600" y="1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7119200" y="5122454"/>
              <a:ext cx="69000" cy="10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914" fill="norm" stroke="1" extrusionOk="0">
                  <a:moveTo>
                    <a:pt x="21337" y="384"/>
                  </a:moveTo>
                  <a:cubicBezTo>
                    <a:pt x="18064" y="-23"/>
                    <a:pt x="14792" y="-431"/>
                    <a:pt x="11192" y="995"/>
                  </a:cubicBezTo>
                  <a:cubicBezTo>
                    <a:pt x="7592" y="2422"/>
                    <a:pt x="3664" y="5682"/>
                    <a:pt x="1701" y="8331"/>
                  </a:cubicBezTo>
                  <a:cubicBezTo>
                    <a:pt x="-263" y="10980"/>
                    <a:pt x="-263" y="13018"/>
                    <a:pt x="392" y="15056"/>
                  </a:cubicBezTo>
                  <a:cubicBezTo>
                    <a:pt x="1046" y="17094"/>
                    <a:pt x="2355" y="19131"/>
                    <a:pt x="4973" y="20150"/>
                  </a:cubicBezTo>
                  <a:cubicBezTo>
                    <a:pt x="7592" y="21169"/>
                    <a:pt x="11519" y="21169"/>
                    <a:pt x="14137" y="20150"/>
                  </a:cubicBezTo>
                  <a:cubicBezTo>
                    <a:pt x="16755" y="19131"/>
                    <a:pt x="18064" y="17094"/>
                    <a:pt x="17410" y="14444"/>
                  </a:cubicBezTo>
                  <a:cubicBezTo>
                    <a:pt x="16755" y="11795"/>
                    <a:pt x="14137" y="8535"/>
                    <a:pt x="11519" y="5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7226299" y="5117832"/>
              <a:ext cx="98245" cy="13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18" fill="norm" stroke="1" extrusionOk="0">
                  <a:moveTo>
                    <a:pt x="0" y="1975"/>
                  </a:moveTo>
                  <a:cubicBezTo>
                    <a:pt x="919" y="5199"/>
                    <a:pt x="1838" y="8422"/>
                    <a:pt x="2068" y="11485"/>
                  </a:cubicBezTo>
                  <a:cubicBezTo>
                    <a:pt x="2298" y="14548"/>
                    <a:pt x="1838" y="17449"/>
                    <a:pt x="1609" y="18094"/>
                  </a:cubicBezTo>
                  <a:cubicBezTo>
                    <a:pt x="1379" y="18739"/>
                    <a:pt x="1379" y="17127"/>
                    <a:pt x="2528" y="14225"/>
                  </a:cubicBezTo>
                  <a:cubicBezTo>
                    <a:pt x="3677" y="11324"/>
                    <a:pt x="5974" y="7133"/>
                    <a:pt x="8732" y="4231"/>
                  </a:cubicBezTo>
                  <a:cubicBezTo>
                    <a:pt x="11489" y="1330"/>
                    <a:pt x="14706" y="-282"/>
                    <a:pt x="17004" y="40"/>
                  </a:cubicBezTo>
                  <a:cubicBezTo>
                    <a:pt x="19302" y="363"/>
                    <a:pt x="20681" y="2619"/>
                    <a:pt x="21140" y="6488"/>
                  </a:cubicBezTo>
                  <a:cubicBezTo>
                    <a:pt x="21600" y="10357"/>
                    <a:pt x="21140" y="15837"/>
                    <a:pt x="20681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4438394" y="5448300"/>
              <a:ext cx="819406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1844" y="21039"/>
                  </a:moveTo>
                  <a:cubicBezTo>
                    <a:pt x="1510" y="21039"/>
                    <a:pt x="1176" y="21039"/>
                    <a:pt x="814" y="21179"/>
                  </a:cubicBezTo>
                  <a:cubicBezTo>
                    <a:pt x="452" y="21319"/>
                    <a:pt x="62" y="21600"/>
                    <a:pt x="7" y="21600"/>
                  </a:cubicBezTo>
                  <a:cubicBezTo>
                    <a:pt x="-49" y="21600"/>
                    <a:pt x="229" y="21319"/>
                    <a:pt x="1287" y="19917"/>
                  </a:cubicBezTo>
                  <a:cubicBezTo>
                    <a:pt x="2345" y="18514"/>
                    <a:pt x="4182" y="15990"/>
                    <a:pt x="6103" y="13605"/>
                  </a:cubicBezTo>
                  <a:cubicBezTo>
                    <a:pt x="8023" y="11221"/>
                    <a:pt x="10027" y="8977"/>
                    <a:pt x="12171" y="7013"/>
                  </a:cubicBezTo>
                  <a:cubicBezTo>
                    <a:pt x="14314" y="5049"/>
                    <a:pt x="16596" y="3366"/>
                    <a:pt x="18183" y="2244"/>
                  </a:cubicBezTo>
                  <a:cubicBezTo>
                    <a:pt x="19770" y="1122"/>
                    <a:pt x="20660" y="561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4495800" y="5543550"/>
              <a:ext cx="5270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0" y="18514"/>
                    <a:pt x="6419" y="15429"/>
                    <a:pt x="9759" y="12343"/>
                  </a:cubicBezTo>
                  <a:cubicBezTo>
                    <a:pt x="13099" y="9257"/>
                    <a:pt x="16569" y="6171"/>
                    <a:pt x="18564" y="4114"/>
                  </a:cubicBezTo>
                  <a:cubicBezTo>
                    <a:pt x="20559" y="2057"/>
                    <a:pt x="2108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5651374" y="2640380"/>
              <a:ext cx="196976" cy="35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45" fill="norm" stroke="1" extrusionOk="0">
                  <a:moveTo>
                    <a:pt x="21159" y="2417"/>
                  </a:moveTo>
                  <a:cubicBezTo>
                    <a:pt x="20477" y="1767"/>
                    <a:pt x="19795" y="1116"/>
                    <a:pt x="18885" y="661"/>
                  </a:cubicBezTo>
                  <a:cubicBezTo>
                    <a:pt x="17976" y="205"/>
                    <a:pt x="16839" y="-55"/>
                    <a:pt x="15816" y="10"/>
                  </a:cubicBezTo>
                  <a:cubicBezTo>
                    <a:pt x="14793" y="75"/>
                    <a:pt x="13883" y="465"/>
                    <a:pt x="11268" y="2417"/>
                  </a:cubicBezTo>
                  <a:cubicBezTo>
                    <a:pt x="8654" y="4369"/>
                    <a:pt x="4334" y="7882"/>
                    <a:pt x="2060" y="10615"/>
                  </a:cubicBezTo>
                  <a:cubicBezTo>
                    <a:pt x="-214" y="13347"/>
                    <a:pt x="-441" y="15299"/>
                    <a:pt x="582" y="16991"/>
                  </a:cubicBezTo>
                  <a:cubicBezTo>
                    <a:pt x="1605" y="18682"/>
                    <a:pt x="3879" y="20114"/>
                    <a:pt x="6153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5702299" y="2679700"/>
              <a:ext cx="157572" cy="37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24" fill="norm" stroke="1" extrusionOk="0">
                  <a:moveTo>
                    <a:pt x="16416" y="0"/>
                  </a:moveTo>
                  <a:cubicBezTo>
                    <a:pt x="14976" y="2823"/>
                    <a:pt x="13536" y="5645"/>
                    <a:pt x="12528" y="8530"/>
                  </a:cubicBezTo>
                  <a:cubicBezTo>
                    <a:pt x="11520" y="11414"/>
                    <a:pt x="10944" y="14359"/>
                    <a:pt x="10944" y="16384"/>
                  </a:cubicBezTo>
                  <a:cubicBezTo>
                    <a:pt x="10944" y="18409"/>
                    <a:pt x="11520" y="19514"/>
                    <a:pt x="11808" y="19698"/>
                  </a:cubicBezTo>
                  <a:cubicBezTo>
                    <a:pt x="12096" y="19882"/>
                    <a:pt x="12096" y="19145"/>
                    <a:pt x="12384" y="18041"/>
                  </a:cubicBezTo>
                  <a:cubicBezTo>
                    <a:pt x="12672" y="16936"/>
                    <a:pt x="13248" y="15464"/>
                    <a:pt x="14112" y="14482"/>
                  </a:cubicBezTo>
                  <a:cubicBezTo>
                    <a:pt x="14976" y="13500"/>
                    <a:pt x="16128" y="13009"/>
                    <a:pt x="17424" y="12702"/>
                  </a:cubicBezTo>
                  <a:cubicBezTo>
                    <a:pt x="18720" y="12395"/>
                    <a:pt x="20160" y="12273"/>
                    <a:pt x="20880" y="12518"/>
                  </a:cubicBezTo>
                  <a:cubicBezTo>
                    <a:pt x="21600" y="12764"/>
                    <a:pt x="21600" y="13377"/>
                    <a:pt x="21024" y="14666"/>
                  </a:cubicBezTo>
                  <a:cubicBezTo>
                    <a:pt x="20448" y="15955"/>
                    <a:pt x="19296" y="17918"/>
                    <a:pt x="18288" y="19145"/>
                  </a:cubicBezTo>
                  <a:cubicBezTo>
                    <a:pt x="17280" y="20373"/>
                    <a:pt x="16416" y="20864"/>
                    <a:pt x="15120" y="21170"/>
                  </a:cubicBezTo>
                  <a:cubicBezTo>
                    <a:pt x="13824" y="21477"/>
                    <a:pt x="12096" y="21600"/>
                    <a:pt x="9504" y="21477"/>
                  </a:cubicBezTo>
                  <a:cubicBezTo>
                    <a:pt x="6912" y="21355"/>
                    <a:pt x="3456" y="20986"/>
                    <a:pt x="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5886445" y="2878275"/>
              <a:ext cx="82555" cy="18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404" fill="norm" stroke="1" extrusionOk="0">
                  <a:moveTo>
                    <a:pt x="6172" y="8444"/>
                  </a:moveTo>
                  <a:cubicBezTo>
                    <a:pt x="10286" y="6524"/>
                    <a:pt x="14401" y="4604"/>
                    <a:pt x="16972" y="3044"/>
                  </a:cubicBezTo>
                  <a:cubicBezTo>
                    <a:pt x="19543" y="1484"/>
                    <a:pt x="20572" y="284"/>
                    <a:pt x="19543" y="44"/>
                  </a:cubicBezTo>
                  <a:cubicBezTo>
                    <a:pt x="18515" y="-196"/>
                    <a:pt x="15429" y="524"/>
                    <a:pt x="11315" y="2564"/>
                  </a:cubicBezTo>
                  <a:cubicBezTo>
                    <a:pt x="7201" y="4604"/>
                    <a:pt x="2058" y="7964"/>
                    <a:pt x="515" y="10964"/>
                  </a:cubicBezTo>
                  <a:cubicBezTo>
                    <a:pt x="-1028" y="13964"/>
                    <a:pt x="1029" y="16604"/>
                    <a:pt x="4886" y="18284"/>
                  </a:cubicBezTo>
                  <a:cubicBezTo>
                    <a:pt x="8743" y="19964"/>
                    <a:pt x="14401" y="20684"/>
                    <a:pt x="20058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6026149" y="2724150"/>
              <a:ext cx="1270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6380" y="193"/>
                  </a:cubicBezTo>
                  <a:cubicBezTo>
                    <a:pt x="14760" y="386"/>
                    <a:pt x="13320" y="771"/>
                    <a:pt x="11700" y="2829"/>
                  </a:cubicBezTo>
                  <a:cubicBezTo>
                    <a:pt x="10080" y="4886"/>
                    <a:pt x="8280" y="8614"/>
                    <a:pt x="7380" y="11507"/>
                  </a:cubicBezTo>
                  <a:cubicBezTo>
                    <a:pt x="6480" y="14400"/>
                    <a:pt x="6480" y="16457"/>
                    <a:pt x="5400" y="18000"/>
                  </a:cubicBezTo>
                  <a:cubicBezTo>
                    <a:pt x="4320" y="19543"/>
                    <a:pt x="216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5975349" y="2965450"/>
              <a:ext cx="298451" cy="7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7624"/>
                  </a:moveTo>
                  <a:cubicBezTo>
                    <a:pt x="2451" y="5082"/>
                    <a:pt x="4902" y="2541"/>
                    <a:pt x="7430" y="1271"/>
                  </a:cubicBezTo>
                  <a:cubicBezTo>
                    <a:pt x="9957" y="0"/>
                    <a:pt x="12562" y="0"/>
                    <a:pt x="14247" y="0"/>
                  </a:cubicBezTo>
                  <a:cubicBezTo>
                    <a:pt x="15932" y="0"/>
                    <a:pt x="16698" y="0"/>
                    <a:pt x="16621" y="318"/>
                  </a:cubicBezTo>
                  <a:cubicBezTo>
                    <a:pt x="16545" y="635"/>
                    <a:pt x="15626" y="1271"/>
                    <a:pt x="14783" y="2541"/>
                  </a:cubicBezTo>
                  <a:cubicBezTo>
                    <a:pt x="13940" y="3812"/>
                    <a:pt x="13174" y="5718"/>
                    <a:pt x="12409" y="9212"/>
                  </a:cubicBezTo>
                  <a:cubicBezTo>
                    <a:pt x="11643" y="12706"/>
                    <a:pt x="10877" y="17788"/>
                    <a:pt x="10800" y="18741"/>
                  </a:cubicBezTo>
                  <a:cubicBezTo>
                    <a:pt x="10723" y="19694"/>
                    <a:pt x="11336" y="16518"/>
                    <a:pt x="12332" y="13024"/>
                  </a:cubicBezTo>
                  <a:cubicBezTo>
                    <a:pt x="13328" y="9529"/>
                    <a:pt x="14706" y="5718"/>
                    <a:pt x="15779" y="3494"/>
                  </a:cubicBezTo>
                  <a:cubicBezTo>
                    <a:pt x="16851" y="1271"/>
                    <a:pt x="17617" y="635"/>
                    <a:pt x="18306" y="1271"/>
                  </a:cubicBezTo>
                  <a:cubicBezTo>
                    <a:pt x="18996" y="1906"/>
                    <a:pt x="19609" y="3812"/>
                    <a:pt x="19915" y="6353"/>
                  </a:cubicBezTo>
                  <a:cubicBezTo>
                    <a:pt x="20221" y="8894"/>
                    <a:pt x="20221" y="12071"/>
                    <a:pt x="19991" y="15247"/>
                  </a:cubicBezTo>
                  <a:cubicBezTo>
                    <a:pt x="19762" y="18424"/>
                    <a:pt x="19302" y="21600"/>
                    <a:pt x="18996" y="21282"/>
                  </a:cubicBezTo>
                  <a:cubicBezTo>
                    <a:pt x="18689" y="20965"/>
                    <a:pt x="18536" y="17153"/>
                    <a:pt x="18996" y="13341"/>
                  </a:cubicBezTo>
                  <a:cubicBezTo>
                    <a:pt x="19455" y="9529"/>
                    <a:pt x="20528" y="5718"/>
                    <a:pt x="21600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6273799" y="2965465"/>
              <a:ext cx="146051" cy="12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4466"/>
                  </a:moveTo>
                  <a:cubicBezTo>
                    <a:pt x="1565" y="5211"/>
                    <a:pt x="3130" y="5956"/>
                    <a:pt x="4696" y="5956"/>
                  </a:cubicBezTo>
                  <a:cubicBezTo>
                    <a:pt x="6261" y="5956"/>
                    <a:pt x="7826" y="5211"/>
                    <a:pt x="9235" y="3908"/>
                  </a:cubicBezTo>
                  <a:cubicBezTo>
                    <a:pt x="10643" y="2604"/>
                    <a:pt x="11896" y="742"/>
                    <a:pt x="11739" y="184"/>
                  </a:cubicBezTo>
                  <a:cubicBezTo>
                    <a:pt x="11583" y="-375"/>
                    <a:pt x="10017" y="370"/>
                    <a:pt x="8139" y="2046"/>
                  </a:cubicBezTo>
                  <a:cubicBezTo>
                    <a:pt x="6261" y="3722"/>
                    <a:pt x="4070" y="6328"/>
                    <a:pt x="2504" y="8563"/>
                  </a:cubicBezTo>
                  <a:cubicBezTo>
                    <a:pt x="939" y="10797"/>
                    <a:pt x="0" y="12659"/>
                    <a:pt x="1722" y="14708"/>
                  </a:cubicBezTo>
                  <a:cubicBezTo>
                    <a:pt x="3443" y="16756"/>
                    <a:pt x="7826" y="18991"/>
                    <a:pt x="11583" y="20108"/>
                  </a:cubicBezTo>
                  <a:cubicBezTo>
                    <a:pt x="15339" y="21225"/>
                    <a:pt x="18470" y="21225"/>
                    <a:pt x="21600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6578599" y="2907765"/>
              <a:ext cx="135468" cy="25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585"/>
                  </a:moveTo>
                  <a:cubicBezTo>
                    <a:pt x="337" y="5085"/>
                    <a:pt x="675" y="9585"/>
                    <a:pt x="1012" y="12375"/>
                  </a:cubicBezTo>
                  <a:cubicBezTo>
                    <a:pt x="1350" y="15165"/>
                    <a:pt x="1687" y="16245"/>
                    <a:pt x="2025" y="16245"/>
                  </a:cubicBezTo>
                  <a:cubicBezTo>
                    <a:pt x="2362" y="16245"/>
                    <a:pt x="2700" y="15165"/>
                    <a:pt x="3544" y="13005"/>
                  </a:cubicBezTo>
                  <a:cubicBezTo>
                    <a:pt x="4387" y="10845"/>
                    <a:pt x="5737" y="7605"/>
                    <a:pt x="6919" y="5355"/>
                  </a:cubicBezTo>
                  <a:cubicBezTo>
                    <a:pt x="8100" y="3105"/>
                    <a:pt x="9112" y="1845"/>
                    <a:pt x="10462" y="1035"/>
                  </a:cubicBezTo>
                  <a:cubicBezTo>
                    <a:pt x="11812" y="225"/>
                    <a:pt x="13500" y="-135"/>
                    <a:pt x="14850" y="45"/>
                  </a:cubicBezTo>
                  <a:cubicBezTo>
                    <a:pt x="16200" y="225"/>
                    <a:pt x="17212" y="945"/>
                    <a:pt x="18563" y="2835"/>
                  </a:cubicBezTo>
                  <a:cubicBezTo>
                    <a:pt x="19912" y="4725"/>
                    <a:pt x="21600" y="7785"/>
                    <a:pt x="21600" y="10575"/>
                  </a:cubicBezTo>
                  <a:cubicBezTo>
                    <a:pt x="21600" y="13365"/>
                    <a:pt x="19912" y="15885"/>
                    <a:pt x="17044" y="17685"/>
                  </a:cubicBezTo>
                  <a:cubicBezTo>
                    <a:pt x="14175" y="19485"/>
                    <a:pt x="10125" y="20565"/>
                    <a:pt x="7256" y="21015"/>
                  </a:cubicBezTo>
                  <a:cubicBezTo>
                    <a:pt x="4387" y="21465"/>
                    <a:pt x="2700" y="21285"/>
                    <a:pt x="1687" y="21105"/>
                  </a:cubicBezTo>
                  <a:cubicBezTo>
                    <a:pt x="675" y="20925"/>
                    <a:pt x="337" y="20745"/>
                    <a:pt x="0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6699249" y="2844800"/>
              <a:ext cx="15066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000" y="0"/>
                  </a:moveTo>
                  <a:cubicBezTo>
                    <a:pt x="19500" y="3000"/>
                    <a:pt x="21000" y="6000"/>
                    <a:pt x="21300" y="8460"/>
                  </a:cubicBezTo>
                  <a:cubicBezTo>
                    <a:pt x="21600" y="10920"/>
                    <a:pt x="20700" y="12840"/>
                    <a:pt x="16950" y="14940"/>
                  </a:cubicBezTo>
                  <a:cubicBezTo>
                    <a:pt x="13200" y="17040"/>
                    <a:pt x="6600" y="19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4129843" y="5773496"/>
              <a:ext cx="73857" cy="29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351" fill="norm" stroke="1" extrusionOk="0">
                  <a:moveTo>
                    <a:pt x="20936" y="3097"/>
                  </a:moveTo>
                  <a:cubicBezTo>
                    <a:pt x="20936" y="1881"/>
                    <a:pt x="20936" y="664"/>
                    <a:pt x="19436" y="207"/>
                  </a:cubicBezTo>
                  <a:cubicBezTo>
                    <a:pt x="17936" y="-249"/>
                    <a:pt x="14936" y="55"/>
                    <a:pt x="11936" y="1044"/>
                  </a:cubicBezTo>
                  <a:cubicBezTo>
                    <a:pt x="8936" y="2033"/>
                    <a:pt x="5936" y="3706"/>
                    <a:pt x="3536" y="6368"/>
                  </a:cubicBezTo>
                  <a:cubicBezTo>
                    <a:pt x="1136" y="9030"/>
                    <a:pt x="-664" y="12681"/>
                    <a:pt x="236" y="15343"/>
                  </a:cubicBezTo>
                  <a:cubicBezTo>
                    <a:pt x="1136" y="18005"/>
                    <a:pt x="4736" y="19678"/>
                    <a:pt x="8336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4194832" y="5930900"/>
              <a:ext cx="180318" cy="8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60" fill="norm" stroke="1" extrusionOk="0">
                  <a:moveTo>
                    <a:pt x="9340" y="4985"/>
                  </a:moveTo>
                  <a:cubicBezTo>
                    <a:pt x="8336" y="3323"/>
                    <a:pt x="7331" y="1662"/>
                    <a:pt x="6201" y="1108"/>
                  </a:cubicBezTo>
                  <a:cubicBezTo>
                    <a:pt x="5070" y="554"/>
                    <a:pt x="3815" y="1108"/>
                    <a:pt x="2684" y="3046"/>
                  </a:cubicBezTo>
                  <a:cubicBezTo>
                    <a:pt x="1554" y="4985"/>
                    <a:pt x="549" y="8308"/>
                    <a:pt x="173" y="11631"/>
                  </a:cubicBezTo>
                  <a:cubicBezTo>
                    <a:pt x="-204" y="14954"/>
                    <a:pt x="47" y="18277"/>
                    <a:pt x="801" y="19938"/>
                  </a:cubicBezTo>
                  <a:cubicBezTo>
                    <a:pt x="1554" y="21600"/>
                    <a:pt x="2810" y="21600"/>
                    <a:pt x="5322" y="21323"/>
                  </a:cubicBezTo>
                  <a:cubicBezTo>
                    <a:pt x="7833" y="21046"/>
                    <a:pt x="11601" y="20492"/>
                    <a:pt x="14489" y="16892"/>
                  </a:cubicBezTo>
                  <a:cubicBezTo>
                    <a:pt x="17377" y="13292"/>
                    <a:pt x="19387" y="6646"/>
                    <a:pt x="213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4370354" y="5664200"/>
              <a:ext cx="61946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1071" y="0"/>
                  </a:moveTo>
                  <a:cubicBezTo>
                    <a:pt x="17471" y="218"/>
                    <a:pt x="13871" y="436"/>
                    <a:pt x="10271" y="1473"/>
                  </a:cubicBezTo>
                  <a:cubicBezTo>
                    <a:pt x="6671" y="2509"/>
                    <a:pt x="3071" y="4364"/>
                    <a:pt x="1271" y="6436"/>
                  </a:cubicBezTo>
                  <a:cubicBezTo>
                    <a:pt x="-529" y="8509"/>
                    <a:pt x="-529" y="10800"/>
                    <a:pt x="1991" y="13091"/>
                  </a:cubicBezTo>
                  <a:cubicBezTo>
                    <a:pt x="4511" y="15382"/>
                    <a:pt x="9551" y="17673"/>
                    <a:pt x="11711" y="19091"/>
                  </a:cubicBezTo>
                  <a:cubicBezTo>
                    <a:pt x="13871" y="20509"/>
                    <a:pt x="13151" y="21055"/>
                    <a:pt x="124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4290154" y="5873750"/>
              <a:ext cx="154847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088" y="21600"/>
                  </a:moveTo>
                  <a:cubicBezTo>
                    <a:pt x="921" y="19059"/>
                    <a:pt x="-247" y="16518"/>
                    <a:pt x="45" y="14188"/>
                  </a:cubicBezTo>
                  <a:cubicBezTo>
                    <a:pt x="337" y="11859"/>
                    <a:pt x="2088" y="9741"/>
                    <a:pt x="5883" y="7412"/>
                  </a:cubicBezTo>
                  <a:cubicBezTo>
                    <a:pt x="9677" y="5082"/>
                    <a:pt x="15515" y="2541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4515700" y="5651500"/>
              <a:ext cx="4360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8101" y="0"/>
                  </a:moveTo>
                  <a:cubicBezTo>
                    <a:pt x="11930" y="4800"/>
                    <a:pt x="5758" y="9600"/>
                    <a:pt x="2673" y="12800"/>
                  </a:cubicBezTo>
                  <a:cubicBezTo>
                    <a:pt x="-413" y="16000"/>
                    <a:pt x="-413" y="17600"/>
                    <a:pt x="616" y="18800"/>
                  </a:cubicBezTo>
                  <a:cubicBezTo>
                    <a:pt x="1644" y="20000"/>
                    <a:pt x="3701" y="20800"/>
                    <a:pt x="7301" y="21200"/>
                  </a:cubicBezTo>
                  <a:cubicBezTo>
                    <a:pt x="10901" y="21600"/>
                    <a:pt x="16044" y="21600"/>
                    <a:pt x="21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4481359" y="5880570"/>
              <a:ext cx="198592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00" fill="norm" stroke="1" extrusionOk="0">
                  <a:moveTo>
                    <a:pt x="1551" y="21200"/>
                  </a:moveTo>
                  <a:cubicBezTo>
                    <a:pt x="641" y="14000"/>
                    <a:pt x="-268" y="6800"/>
                    <a:pt x="73" y="3200"/>
                  </a:cubicBezTo>
                  <a:cubicBezTo>
                    <a:pt x="414" y="-400"/>
                    <a:pt x="2006" y="-400"/>
                    <a:pt x="5757" y="500"/>
                  </a:cubicBezTo>
                  <a:cubicBezTo>
                    <a:pt x="9509" y="1400"/>
                    <a:pt x="15420" y="3200"/>
                    <a:pt x="21332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4603233" y="5854700"/>
              <a:ext cx="95767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18036" y="0"/>
                  </a:moveTo>
                  <a:cubicBezTo>
                    <a:pt x="12980" y="0"/>
                    <a:pt x="7925" y="0"/>
                    <a:pt x="4478" y="900"/>
                  </a:cubicBezTo>
                  <a:cubicBezTo>
                    <a:pt x="1031" y="1800"/>
                    <a:pt x="-807" y="3600"/>
                    <a:pt x="342" y="7200"/>
                  </a:cubicBezTo>
                  <a:cubicBezTo>
                    <a:pt x="1491" y="10800"/>
                    <a:pt x="5627" y="16200"/>
                    <a:pt x="9533" y="18900"/>
                  </a:cubicBezTo>
                  <a:cubicBezTo>
                    <a:pt x="13440" y="21600"/>
                    <a:pt x="17116" y="21600"/>
                    <a:pt x="207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4743450" y="5784850"/>
              <a:ext cx="152400" cy="19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5574"/>
                  </a:moveTo>
                  <a:cubicBezTo>
                    <a:pt x="2700" y="8826"/>
                    <a:pt x="5400" y="12077"/>
                    <a:pt x="7050" y="14284"/>
                  </a:cubicBezTo>
                  <a:cubicBezTo>
                    <a:pt x="8700" y="16490"/>
                    <a:pt x="9300" y="17652"/>
                    <a:pt x="9450" y="18813"/>
                  </a:cubicBezTo>
                  <a:cubicBezTo>
                    <a:pt x="9600" y="19974"/>
                    <a:pt x="9300" y="21135"/>
                    <a:pt x="8250" y="21368"/>
                  </a:cubicBezTo>
                  <a:cubicBezTo>
                    <a:pt x="7200" y="21600"/>
                    <a:pt x="5400" y="20903"/>
                    <a:pt x="4200" y="18929"/>
                  </a:cubicBezTo>
                  <a:cubicBezTo>
                    <a:pt x="3000" y="16955"/>
                    <a:pt x="2400" y="13703"/>
                    <a:pt x="3900" y="10452"/>
                  </a:cubicBezTo>
                  <a:cubicBezTo>
                    <a:pt x="5400" y="7200"/>
                    <a:pt x="9000" y="3948"/>
                    <a:pt x="12300" y="2206"/>
                  </a:cubicBezTo>
                  <a:cubicBezTo>
                    <a:pt x="15600" y="465"/>
                    <a:pt x="18600" y="2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5068479" y="5715000"/>
              <a:ext cx="148314" cy="30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31" fill="norm" stroke="1" extrusionOk="0">
                  <a:moveTo>
                    <a:pt x="1633" y="0"/>
                  </a:moveTo>
                  <a:cubicBezTo>
                    <a:pt x="2233" y="4380"/>
                    <a:pt x="2833" y="8761"/>
                    <a:pt x="3133" y="12008"/>
                  </a:cubicBezTo>
                  <a:cubicBezTo>
                    <a:pt x="3433" y="15256"/>
                    <a:pt x="3433" y="17371"/>
                    <a:pt x="2833" y="15860"/>
                  </a:cubicBezTo>
                  <a:cubicBezTo>
                    <a:pt x="2233" y="14350"/>
                    <a:pt x="1033" y="9214"/>
                    <a:pt x="433" y="6193"/>
                  </a:cubicBezTo>
                  <a:cubicBezTo>
                    <a:pt x="-167" y="3172"/>
                    <a:pt x="-167" y="2266"/>
                    <a:pt x="583" y="1510"/>
                  </a:cubicBezTo>
                  <a:cubicBezTo>
                    <a:pt x="1333" y="755"/>
                    <a:pt x="2833" y="151"/>
                    <a:pt x="5533" y="227"/>
                  </a:cubicBezTo>
                  <a:cubicBezTo>
                    <a:pt x="8233" y="302"/>
                    <a:pt x="12133" y="1057"/>
                    <a:pt x="15133" y="3776"/>
                  </a:cubicBezTo>
                  <a:cubicBezTo>
                    <a:pt x="18133" y="6495"/>
                    <a:pt x="20233" y="11178"/>
                    <a:pt x="20833" y="14274"/>
                  </a:cubicBezTo>
                  <a:cubicBezTo>
                    <a:pt x="21433" y="17371"/>
                    <a:pt x="20533" y="18881"/>
                    <a:pt x="19033" y="19938"/>
                  </a:cubicBezTo>
                  <a:cubicBezTo>
                    <a:pt x="17533" y="20996"/>
                    <a:pt x="15433" y="21600"/>
                    <a:pt x="12883" y="21524"/>
                  </a:cubicBezTo>
                  <a:cubicBezTo>
                    <a:pt x="10333" y="21449"/>
                    <a:pt x="7333" y="20694"/>
                    <a:pt x="4333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5168899" y="5632450"/>
              <a:ext cx="21076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4331" y="0"/>
                  </a:moveTo>
                  <a:cubicBezTo>
                    <a:pt x="16200" y="1420"/>
                    <a:pt x="18069" y="2839"/>
                    <a:pt x="19419" y="4817"/>
                  </a:cubicBezTo>
                  <a:cubicBezTo>
                    <a:pt x="20769" y="6794"/>
                    <a:pt x="21600" y="9330"/>
                    <a:pt x="18900" y="12017"/>
                  </a:cubicBezTo>
                  <a:cubicBezTo>
                    <a:pt x="16200" y="14704"/>
                    <a:pt x="9969" y="17544"/>
                    <a:pt x="6231" y="19166"/>
                  </a:cubicBezTo>
                  <a:cubicBezTo>
                    <a:pt x="2492" y="20789"/>
                    <a:pt x="1246" y="211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7623980" y="4946687"/>
              <a:ext cx="338921" cy="60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08" fill="norm" stroke="1" extrusionOk="0">
                  <a:moveTo>
                    <a:pt x="7798" y="10384"/>
                  </a:moveTo>
                  <a:cubicBezTo>
                    <a:pt x="7932" y="10008"/>
                    <a:pt x="8066" y="9632"/>
                    <a:pt x="7596" y="9143"/>
                  </a:cubicBezTo>
                  <a:cubicBezTo>
                    <a:pt x="7127" y="8653"/>
                    <a:pt x="6053" y="8051"/>
                    <a:pt x="4913" y="8089"/>
                  </a:cubicBezTo>
                  <a:cubicBezTo>
                    <a:pt x="3773" y="8126"/>
                    <a:pt x="2565" y="8804"/>
                    <a:pt x="1693" y="9556"/>
                  </a:cubicBezTo>
                  <a:cubicBezTo>
                    <a:pt x="821" y="10309"/>
                    <a:pt x="284" y="11137"/>
                    <a:pt x="83" y="11777"/>
                  </a:cubicBezTo>
                  <a:cubicBezTo>
                    <a:pt x="-118" y="12416"/>
                    <a:pt x="16" y="12868"/>
                    <a:pt x="821" y="12981"/>
                  </a:cubicBezTo>
                  <a:cubicBezTo>
                    <a:pt x="1626" y="13094"/>
                    <a:pt x="3102" y="12868"/>
                    <a:pt x="4242" y="11890"/>
                  </a:cubicBezTo>
                  <a:cubicBezTo>
                    <a:pt x="5383" y="10911"/>
                    <a:pt x="6188" y="9180"/>
                    <a:pt x="6925" y="7449"/>
                  </a:cubicBezTo>
                  <a:cubicBezTo>
                    <a:pt x="7663" y="5718"/>
                    <a:pt x="8334" y="3987"/>
                    <a:pt x="9139" y="2783"/>
                  </a:cubicBezTo>
                  <a:cubicBezTo>
                    <a:pt x="9944" y="1579"/>
                    <a:pt x="10883" y="901"/>
                    <a:pt x="11822" y="487"/>
                  </a:cubicBezTo>
                  <a:cubicBezTo>
                    <a:pt x="12762" y="74"/>
                    <a:pt x="13701" y="-77"/>
                    <a:pt x="14237" y="36"/>
                  </a:cubicBezTo>
                  <a:cubicBezTo>
                    <a:pt x="14774" y="149"/>
                    <a:pt x="14908" y="525"/>
                    <a:pt x="14439" y="1579"/>
                  </a:cubicBezTo>
                  <a:cubicBezTo>
                    <a:pt x="13969" y="2632"/>
                    <a:pt x="12896" y="4363"/>
                    <a:pt x="11621" y="6471"/>
                  </a:cubicBezTo>
                  <a:cubicBezTo>
                    <a:pt x="10347" y="8578"/>
                    <a:pt x="8871" y="11062"/>
                    <a:pt x="7798" y="13395"/>
                  </a:cubicBezTo>
                  <a:cubicBezTo>
                    <a:pt x="6724" y="15728"/>
                    <a:pt x="6053" y="17910"/>
                    <a:pt x="5785" y="19190"/>
                  </a:cubicBezTo>
                  <a:cubicBezTo>
                    <a:pt x="5517" y="20469"/>
                    <a:pt x="5651" y="20846"/>
                    <a:pt x="6121" y="21109"/>
                  </a:cubicBezTo>
                  <a:cubicBezTo>
                    <a:pt x="6590" y="21372"/>
                    <a:pt x="7395" y="21523"/>
                    <a:pt x="8267" y="21297"/>
                  </a:cubicBezTo>
                  <a:cubicBezTo>
                    <a:pt x="9139" y="21071"/>
                    <a:pt x="10078" y="20469"/>
                    <a:pt x="10682" y="19679"/>
                  </a:cubicBezTo>
                  <a:cubicBezTo>
                    <a:pt x="11286" y="18889"/>
                    <a:pt x="11554" y="17910"/>
                    <a:pt x="11487" y="17233"/>
                  </a:cubicBezTo>
                  <a:cubicBezTo>
                    <a:pt x="11420" y="16556"/>
                    <a:pt x="11017" y="16179"/>
                    <a:pt x="10481" y="15916"/>
                  </a:cubicBezTo>
                  <a:cubicBezTo>
                    <a:pt x="9944" y="15653"/>
                    <a:pt x="9273" y="15502"/>
                    <a:pt x="9206" y="15314"/>
                  </a:cubicBezTo>
                  <a:cubicBezTo>
                    <a:pt x="9139" y="15126"/>
                    <a:pt x="9676" y="14900"/>
                    <a:pt x="11822" y="14561"/>
                  </a:cubicBezTo>
                  <a:cubicBezTo>
                    <a:pt x="13969" y="14223"/>
                    <a:pt x="17725" y="13771"/>
                    <a:pt x="21482" y="13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8143615" y="5248539"/>
              <a:ext cx="128552" cy="30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524" fill="norm" stroke="1" extrusionOk="0">
                  <a:moveTo>
                    <a:pt x="5792" y="9029"/>
                  </a:moveTo>
                  <a:cubicBezTo>
                    <a:pt x="4050" y="12255"/>
                    <a:pt x="2308" y="15481"/>
                    <a:pt x="1263" y="17795"/>
                  </a:cubicBezTo>
                  <a:cubicBezTo>
                    <a:pt x="217" y="20109"/>
                    <a:pt x="-131" y="21512"/>
                    <a:pt x="43" y="19689"/>
                  </a:cubicBezTo>
                  <a:cubicBezTo>
                    <a:pt x="217" y="17865"/>
                    <a:pt x="914" y="12816"/>
                    <a:pt x="1785" y="9380"/>
                  </a:cubicBezTo>
                  <a:cubicBezTo>
                    <a:pt x="2656" y="5943"/>
                    <a:pt x="3701" y="4120"/>
                    <a:pt x="4746" y="2857"/>
                  </a:cubicBezTo>
                  <a:cubicBezTo>
                    <a:pt x="5792" y="1595"/>
                    <a:pt x="6837" y="894"/>
                    <a:pt x="8230" y="473"/>
                  </a:cubicBezTo>
                  <a:cubicBezTo>
                    <a:pt x="9624" y="52"/>
                    <a:pt x="11366" y="-88"/>
                    <a:pt x="12934" y="52"/>
                  </a:cubicBezTo>
                  <a:cubicBezTo>
                    <a:pt x="14501" y="193"/>
                    <a:pt x="15895" y="613"/>
                    <a:pt x="17637" y="1876"/>
                  </a:cubicBezTo>
                  <a:cubicBezTo>
                    <a:pt x="19379" y="3138"/>
                    <a:pt x="21469" y="5242"/>
                    <a:pt x="21121" y="6925"/>
                  </a:cubicBezTo>
                  <a:cubicBezTo>
                    <a:pt x="20772" y="8608"/>
                    <a:pt x="17985" y="9870"/>
                    <a:pt x="14501" y="10361"/>
                  </a:cubicBezTo>
                  <a:cubicBezTo>
                    <a:pt x="11017" y="10852"/>
                    <a:pt x="6837" y="10572"/>
                    <a:pt x="2656" y="1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8470899" y="526415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8458199" y="5410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9016999" y="4994693"/>
              <a:ext cx="114301" cy="47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2151"/>
                  </a:moveTo>
                  <a:cubicBezTo>
                    <a:pt x="21200" y="1669"/>
                    <a:pt x="20800" y="1187"/>
                    <a:pt x="19800" y="801"/>
                  </a:cubicBezTo>
                  <a:cubicBezTo>
                    <a:pt x="18800" y="415"/>
                    <a:pt x="17200" y="126"/>
                    <a:pt x="15400" y="29"/>
                  </a:cubicBezTo>
                  <a:cubicBezTo>
                    <a:pt x="13600" y="-67"/>
                    <a:pt x="11600" y="29"/>
                    <a:pt x="9400" y="1042"/>
                  </a:cubicBezTo>
                  <a:cubicBezTo>
                    <a:pt x="7200" y="2054"/>
                    <a:pt x="4800" y="3983"/>
                    <a:pt x="3200" y="6490"/>
                  </a:cubicBezTo>
                  <a:cubicBezTo>
                    <a:pt x="1600" y="8997"/>
                    <a:pt x="800" y="12083"/>
                    <a:pt x="600" y="14397"/>
                  </a:cubicBezTo>
                  <a:cubicBezTo>
                    <a:pt x="400" y="16712"/>
                    <a:pt x="800" y="18254"/>
                    <a:pt x="1000" y="19267"/>
                  </a:cubicBezTo>
                  <a:cubicBezTo>
                    <a:pt x="1200" y="20279"/>
                    <a:pt x="1200" y="20762"/>
                    <a:pt x="1000" y="21051"/>
                  </a:cubicBezTo>
                  <a:cubicBezTo>
                    <a:pt x="800" y="21340"/>
                    <a:pt x="400" y="21437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8921749" y="5283200"/>
              <a:ext cx="241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17600"/>
                    <a:pt x="379" y="13600"/>
                    <a:pt x="2368" y="10400"/>
                  </a:cubicBezTo>
                  <a:cubicBezTo>
                    <a:pt x="4358" y="7200"/>
                    <a:pt x="8147" y="4800"/>
                    <a:pt x="11653" y="3200"/>
                  </a:cubicBezTo>
                  <a:cubicBezTo>
                    <a:pt x="15158" y="1600"/>
                    <a:pt x="1837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9236819" y="5049199"/>
              <a:ext cx="167531" cy="41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51" fill="norm" stroke="1" extrusionOk="0">
                  <a:moveTo>
                    <a:pt x="21370" y="933"/>
                  </a:moveTo>
                  <a:cubicBezTo>
                    <a:pt x="20560" y="496"/>
                    <a:pt x="19750" y="60"/>
                    <a:pt x="18670" y="6"/>
                  </a:cubicBezTo>
                  <a:cubicBezTo>
                    <a:pt x="17590" y="-49"/>
                    <a:pt x="16240" y="278"/>
                    <a:pt x="13675" y="1642"/>
                  </a:cubicBezTo>
                  <a:cubicBezTo>
                    <a:pt x="11110" y="3006"/>
                    <a:pt x="7330" y="5406"/>
                    <a:pt x="4630" y="7860"/>
                  </a:cubicBezTo>
                  <a:cubicBezTo>
                    <a:pt x="1930" y="10315"/>
                    <a:pt x="310" y="12824"/>
                    <a:pt x="40" y="14733"/>
                  </a:cubicBezTo>
                  <a:cubicBezTo>
                    <a:pt x="-230" y="16642"/>
                    <a:pt x="850" y="17951"/>
                    <a:pt x="3820" y="18987"/>
                  </a:cubicBezTo>
                  <a:cubicBezTo>
                    <a:pt x="6790" y="20024"/>
                    <a:pt x="11650" y="20787"/>
                    <a:pt x="1651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9556749" y="5233880"/>
              <a:ext cx="156678" cy="60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73" fill="norm" stroke="1" extrusionOk="0">
                  <a:moveTo>
                    <a:pt x="0" y="2198"/>
                  </a:moveTo>
                  <a:cubicBezTo>
                    <a:pt x="864" y="5198"/>
                    <a:pt x="1728" y="8198"/>
                    <a:pt x="2448" y="11048"/>
                  </a:cubicBezTo>
                  <a:cubicBezTo>
                    <a:pt x="3168" y="13898"/>
                    <a:pt x="3744" y="16598"/>
                    <a:pt x="4032" y="18135"/>
                  </a:cubicBezTo>
                  <a:cubicBezTo>
                    <a:pt x="4320" y="19673"/>
                    <a:pt x="4320" y="20048"/>
                    <a:pt x="4320" y="20498"/>
                  </a:cubicBezTo>
                  <a:cubicBezTo>
                    <a:pt x="4320" y="20948"/>
                    <a:pt x="4320" y="21473"/>
                    <a:pt x="4320" y="21473"/>
                  </a:cubicBezTo>
                  <a:cubicBezTo>
                    <a:pt x="4320" y="21473"/>
                    <a:pt x="4320" y="20948"/>
                    <a:pt x="4176" y="19186"/>
                  </a:cubicBezTo>
                  <a:cubicBezTo>
                    <a:pt x="4032" y="17423"/>
                    <a:pt x="3744" y="14423"/>
                    <a:pt x="3744" y="11648"/>
                  </a:cubicBezTo>
                  <a:cubicBezTo>
                    <a:pt x="3744" y="8873"/>
                    <a:pt x="4032" y="6323"/>
                    <a:pt x="5328" y="4448"/>
                  </a:cubicBezTo>
                  <a:cubicBezTo>
                    <a:pt x="6624" y="2573"/>
                    <a:pt x="8928" y="1373"/>
                    <a:pt x="11088" y="698"/>
                  </a:cubicBezTo>
                  <a:cubicBezTo>
                    <a:pt x="13248" y="23"/>
                    <a:pt x="15264" y="-127"/>
                    <a:pt x="16992" y="98"/>
                  </a:cubicBezTo>
                  <a:cubicBezTo>
                    <a:pt x="18720" y="323"/>
                    <a:pt x="20160" y="923"/>
                    <a:pt x="20880" y="1823"/>
                  </a:cubicBezTo>
                  <a:cubicBezTo>
                    <a:pt x="21600" y="2723"/>
                    <a:pt x="21600" y="3923"/>
                    <a:pt x="19584" y="4935"/>
                  </a:cubicBezTo>
                  <a:cubicBezTo>
                    <a:pt x="17568" y="5948"/>
                    <a:pt x="13536" y="6773"/>
                    <a:pt x="10656" y="7223"/>
                  </a:cubicBezTo>
                  <a:cubicBezTo>
                    <a:pt x="7776" y="7673"/>
                    <a:pt x="6048" y="7748"/>
                    <a:pt x="4464" y="7710"/>
                  </a:cubicBezTo>
                  <a:cubicBezTo>
                    <a:pt x="2880" y="7673"/>
                    <a:pt x="1440" y="7523"/>
                    <a:pt x="1296" y="7298"/>
                  </a:cubicBezTo>
                  <a:cubicBezTo>
                    <a:pt x="1152" y="7073"/>
                    <a:pt x="2304" y="6773"/>
                    <a:pt x="3456" y="6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9889843" y="4973048"/>
              <a:ext cx="28857" cy="57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563" fill="norm" stroke="1" extrusionOk="0">
                  <a:moveTo>
                    <a:pt x="7148" y="1150"/>
                  </a:moveTo>
                  <a:cubicBezTo>
                    <a:pt x="5605" y="596"/>
                    <a:pt x="4063" y="42"/>
                    <a:pt x="2520" y="3"/>
                  </a:cubicBezTo>
                  <a:cubicBezTo>
                    <a:pt x="977" y="-37"/>
                    <a:pt x="-566" y="438"/>
                    <a:pt x="205" y="1981"/>
                  </a:cubicBezTo>
                  <a:cubicBezTo>
                    <a:pt x="977" y="3523"/>
                    <a:pt x="4063" y="6134"/>
                    <a:pt x="6377" y="8825"/>
                  </a:cubicBezTo>
                  <a:cubicBezTo>
                    <a:pt x="8691" y="11515"/>
                    <a:pt x="10234" y="14284"/>
                    <a:pt x="12548" y="16420"/>
                  </a:cubicBezTo>
                  <a:cubicBezTo>
                    <a:pt x="14863" y="18556"/>
                    <a:pt x="17948" y="20060"/>
                    <a:pt x="21034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10080357" y="5050174"/>
              <a:ext cx="162194" cy="44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91" fill="norm" stroke="1" extrusionOk="0">
                  <a:moveTo>
                    <a:pt x="21220" y="1757"/>
                  </a:moveTo>
                  <a:cubicBezTo>
                    <a:pt x="16235" y="1140"/>
                    <a:pt x="11251" y="523"/>
                    <a:pt x="8066" y="215"/>
                  </a:cubicBezTo>
                  <a:cubicBezTo>
                    <a:pt x="4882" y="-94"/>
                    <a:pt x="3497" y="-94"/>
                    <a:pt x="2251" y="369"/>
                  </a:cubicBezTo>
                  <a:cubicBezTo>
                    <a:pt x="1005" y="832"/>
                    <a:pt x="-103" y="1757"/>
                    <a:pt x="35" y="2786"/>
                  </a:cubicBezTo>
                  <a:cubicBezTo>
                    <a:pt x="174" y="3815"/>
                    <a:pt x="1558" y="4946"/>
                    <a:pt x="3497" y="5975"/>
                  </a:cubicBezTo>
                  <a:cubicBezTo>
                    <a:pt x="5435" y="7003"/>
                    <a:pt x="7928" y="7929"/>
                    <a:pt x="9451" y="8649"/>
                  </a:cubicBezTo>
                  <a:cubicBezTo>
                    <a:pt x="10974" y="9369"/>
                    <a:pt x="11528" y="9883"/>
                    <a:pt x="11666" y="10397"/>
                  </a:cubicBezTo>
                  <a:cubicBezTo>
                    <a:pt x="11805" y="10912"/>
                    <a:pt x="11528" y="11426"/>
                    <a:pt x="10558" y="11786"/>
                  </a:cubicBezTo>
                  <a:cubicBezTo>
                    <a:pt x="9589" y="12146"/>
                    <a:pt x="7928" y="12352"/>
                    <a:pt x="6405" y="12506"/>
                  </a:cubicBezTo>
                  <a:cubicBezTo>
                    <a:pt x="4882" y="12660"/>
                    <a:pt x="3497" y="12763"/>
                    <a:pt x="2251" y="12609"/>
                  </a:cubicBezTo>
                  <a:cubicBezTo>
                    <a:pt x="1005" y="12455"/>
                    <a:pt x="-103" y="12043"/>
                    <a:pt x="35" y="11889"/>
                  </a:cubicBezTo>
                  <a:cubicBezTo>
                    <a:pt x="174" y="11735"/>
                    <a:pt x="1558" y="11837"/>
                    <a:pt x="2943" y="12197"/>
                  </a:cubicBezTo>
                  <a:cubicBezTo>
                    <a:pt x="4328" y="12557"/>
                    <a:pt x="5712" y="13175"/>
                    <a:pt x="6405" y="13843"/>
                  </a:cubicBezTo>
                  <a:cubicBezTo>
                    <a:pt x="7097" y="14512"/>
                    <a:pt x="7097" y="15232"/>
                    <a:pt x="6128" y="16055"/>
                  </a:cubicBezTo>
                  <a:cubicBezTo>
                    <a:pt x="5158" y="16877"/>
                    <a:pt x="3220" y="17803"/>
                    <a:pt x="1835" y="18729"/>
                  </a:cubicBezTo>
                  <a:cubicBezTo>
                    <a:pt x="451" y="19655"/>
                    <a:pt x="-380" y="20580"/>
                    <a:pt x="174" y="21043"/>
                  </a:cubicBezTo>
                  <a:cubicBezTo>
                    <a:pt x="728" y="21506"/>
                    <a:pt x="2666" y="21506"/>
                    <a:pt x="5989" y="21043"/>
                  </a:cubicBezTo>
                  <a:cubicBezTo>
                    <a:pt x="9312" y="20580"/>
                    <a:pt x="14020" y="19655"/>
                    <a:pt x="18728" y="18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10306049" y="5162550"/>
              <a:ext cx="2349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2084"/>
                    <a:pt x="5059" y="4168"/>
                    <a:pt x="8368" y="7389"/>
                  </a:cubicBezTo>
                  <a:cubicBezTo>
                    <a:pt x="11676" y="10611"/>
                    <a:pt x="15762" y="14968"/>
                    <a:pt x="18097" y="17526"/>
                  </a:cubicBezTo>
                  <a:cubicBezTo>
                    <a:pt x="20432" y="20084"/>
                    <a:pt x="21016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0392954" y="5143500"/>
              <a:ext cx="13534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9587" y="0"/>
                    <a:pt x="17926" y="0"/>
                    <a:pt x="15600" y="1145"/>
                  </a:cubicBezTo>
                  <a:cubicBezTo>
                    <a:pt x="13274" y="2291"/>
                    <a:pt x="10283" y="4582"/>
                    <a:pt x="7458" y="7773"/>
                  </a:cubicBezTo>
                  <a:cubicBezTo>
                    <a:pt x="4634" y="10964"/>
                    <a:pt x="1975" y="15055"/>
                    <a:pt x="812" y="17509"/>
                  </a:cubicBezTo>
                  <a:cubicBezTo>
                    <a:pt x="-351" y="19964"/>
                    <a:pt x="-19" y="20782"/>
                    <a:pt x="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0629899" y="533400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0725149" y="541020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0966449" y="54038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1353799" y="5137150"/>
              <a:ext cx="1968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4297" y="1423"/>
                  </a:cubicBezTo>
                  <a:cubicBezTo>
                    <a:pt x="6271" y="2847"/>
                    <a:pt x="9058" y="5693"/>
                    <a:pt x="11729" y="8958"/>
                  </a:cubicBezTo>
                  <a:cubicBezTo>
                    <a:pt x="14400" y="12223"/>
                    <a:pt x="16955" y="15907"/>
                    <a:pt x="18581" y="18084"/>
                  </a:cubicBezTo>
                  <a:cubicBezTo>
                    <a:pt x="20206" y="20260"/>
                    <a:pt x="20903" y="209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1379199" y="5111750"/>
              <a:ext cx="1714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2592"/>
                    <a:pt x="16267" y="5184"/>
                    <a:pt x="13467" y="7848"/>
                  </a:cubicBezTo>
                  <a:cubicBezTo>
                    <a:pt x="10667" y="10512"/>
                    <a:pt x="7733" y="13248"/>
                    <a:pt x="5467" y="15552"/>
                  </a:cubicBezTo>
                  <a:cubicBezTo>
                    <a:pt x="3200" y="17856"/>
                    <a:pt x="1600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11595099" y="5362805"/>
              <a:ext cx="128997" cy="12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021" fill="norm" stroke="1" extrusionOk="0">
                  <a:moveTo>
                    <a:pt x="0" y="1581"/>
                  </a:moveTo>
                  <a:cubicBezTo>
                    <a:pt x="348" y="3381"/>
                    <a:pt x="697" y="5181"/>
                    <a:pt x="871" y="7521"/>
                  </a:cubicBezTo>
                  <a:cubicBezTo>
                    <a:pt x="1045" y="9861"/>
                    <a:pt x="1045" y="12741"/>
                    <a:pt x="1394" y="13281"/>
                  </a:cubicBezTo>
                  <a:cubicBezTo>
                    <a:pt x="1742" y="13821"/>
                    <a:pt x="2439" y="12021"/>
                    <a:pt x="3832" y="9681"/>
                  </a:cubicBezTo>
                  <a:cubicBezTo>
                    <a:pt x="5226" y="7341"/>
                    <a:pt x="7316" y="4461"/>
                    <a:pt x="9058" y="2481"/>
                  </a:cubicBezTo>
                  <a:cubicBezTo>
                    <a:pt x="10800" y="501"/>
                    <a:pt x="12194" y="-579"/>
                    <a:pt x="14284" y="321"/>
                  </a:cubicBezTo>
                  <a:cubicBezTo>
                    <a:pt x="16374" y="1221"/>
                    <a:pt x="19161" y="4101"/>
                    <a:pt x="20381" y="7881"/>
                  </a:cubicBezTo>
                  <a:cubicBezTo>
                    <a:pt x="21600" y="11661"/>
                    <a:pt x="21252" y="16341"/>
                    <a:pt x="20903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11804649" y="5050001"/>
              <a:ext cx="103057" cy="50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526" fill="norm" stroke="1" extrusionOk="0">
                  <a:moveTo>
                    <a:pt x="0" y="1006"/>
                  </a:moveTo>
                  <a:cubicBezTo>
                    <a:pt x="1296" y="646"/>
                    <a:pt x="2592" y="286"/>
                    <a:pt x="4320" y="106"/>
                  </a:cubicBezTo>
                  <a:cubicBezTo>
                    <a:pt x="6048" y="-74"/>
                    <a:pt x="8208" y="-74"/>
                    <a:pt x="11232" y="511"/>
                  </a:cubicBezTo>
                  <a:cubicBezTo>
                    <a:pt x="14256" y="1096"/>
                    <a:pt x="18144" y="2266"/>
                    <a:pt x="19224" y="3571"/>
                  </a:cubicBezTo>
                  <a:cubicBezTo>
                    <a:pt x="20304" y="4876"/>
                    <a:pt x="18576" y="6316"/>
                    <a:pt x="16416" y="7441"/>
                  </a:cubicBezTo>
                  <a:cubicBezTo>
                    <a:pt x="14256" y="8566"/>
                    <a:pt x="11664" y="9376"/>
                    <a:pt x="11016" y="10321"/>
                  </a:cubicBezTo>
                  <a:cubicBezTo>
                    <a:pt x="10368" y="11266"/>
                    <a:pt x="11664" y="12346"/>
                    <a:pt x="13824" y="13876"/>
                  </a:cubicBezTo>
                  <a:cubicBezTo>
                    <a:pt x="15984" y="15406"/>
                    <a:pt x="19008" y="17386"/>
                    <a:pt x="20304" y="18601"/>
                  </a:cubicBezTo>
                  <a:cubicBezTo>
                    <a:pt x="21600" y="19816"/>
                    <a:pt x="21168" y="20266"/>
                    <a:pt x="19008" y="20626"/>
                  </a:cubicBezTo>
                  <a:cubicBezTo>
                    <a:pt x="16848" y="20986"/>
                    <a:pt x="12960" y="21256"/>
                    <a:pt x="9072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11995149" y="5030142"/>
              <a:ext cx="133834" cy="57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65" fill="norm" stroke="1" extrusionOk="0">
                  <a:moveTo>
                    <a:pt x="3988" y="440"/>
                  </a:moveTo>
                  <a:cubicBezTo>
                    <a:pt x="5317" y="202"/>
                    <a:pt x="6646" y="-35"/>
                    <a:pt x="7975" y="5"/>
                  </a:cubicBezTo>
                  <a:cubicBezTo>
                    <a:pt x="9305" y="44"/>
                    <a:pt x="10634" y="361"/>
                    <a:pt x="12960" y="1547"/>
                  </a:cubicBezTo>
                  <a:cubicBezTo>
                    <a:pt x="15286" y="2734"/>
                    <a:pt x="18609" y="4791"/>
                    <a:pt x="20105" y="7165"/>
                  </a:cubicBezTo>
                  <a:cubicBezTo>
                    <a:pt x="21600" y="9539"/>
                    <a:pt x="21268" y="12229"/>
                    <a:pt x="18942" y="14444"/>
                  </a:cubicBezTo>
                  <a:cubicBezTo>
                    <a:pt x="16615" y="16660"/>
                    <a:pt x="12295" y="18400"/>
                    <a:pt x="8806" y="19508"/>
                  </a:cubicBezTo>
                  <a:cubicBezTo>
                    <a:pt x="5317" y="20616"/>
                    <a:pt x="2658" y="21090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10211747" y="1560173"/>
              <a:ext cx="278454" cy="57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24" fill="norm" stroke="1" extrusionOk="0">
                  <a:moveTo>
                    <a:pt x="14654" y="3169"/>
                  </a:moveTo>
                  <a:cubicBezTo>
                    <a:pt x="13672" y="2137"/>
                    <a:pt x="12691" y="1104"/>
                    <a:pt x="11791" y="548"/>
                  </a:cubicBezTo>
                  <a:cubicBezTo>
                    <a:pt x="10891" y="-8"/>
                    <a:pt x="10072" y="-87"/>
                    <a:pt x="9336" y="72"/>
                  </a:cubicBezTo>
                  <a:cubicBezTo>
                    <a:pt x="8600" y="231"/>
                    <a:pt x="7945" y="628"/>
                    <a:pt x="7291" y="1938"/>
                  </a:cubicBezTo>
                  <a:cubicBezTo>
                    <a:pt x="6636" y="3248"/>
                    <a:pt x="5982" y="5472"/>
                    <a:pt x="5818" y="7934"/>
                  </a:cubicBezTo>
                  <a:cubicBezTo>
                    <a:pt x="5654" y="10395"/>
                    <a:pt x="5982" y="13095"/>
                    <a:pt x="6800" y="15200"/>
                  </a:cubicBezTo>
                  <a:cubicBezTo>
                    <a:pt x="7618" y="17304"/>
                    <a:pt x="8927" y="18813"/>
                    <a:pt x="9745" y="19806"/>
                  </a:cubicBezTo>
                  <a:cubicBezTo>
                    <a:pt x="10563" y="20798"/>
                    <a:pt x="10891" y="21275"/>
                    <a:pt x="10727" y="21394"/>
                  </a:cubicBezTo>
                  <a:cubicBezTo>
                    <a:pt x="10563" y="21513"/>
                    <a:pt x="9909" y="21275"/>
                    <a:pt x="8191" y="20600"/>
                  </a:cubicBezTo>
                  <a:cubicBezTo>
                    <a:pt x="6472" y="19925"/>
                    <a:pt x="3691" y="18813"/>
                    <a:pt x="2054" y="18098"/>
                  </a:cubicBezTo>
                  <a:cubicBezTo>
                    <a:pt x="418" y="17384"/>
                    <a:pt x="-73" y="17066"/>
                    <a:pt x="9" y="16669"/>
                  </a:cubicBezTo>
                  <a:cubicBezTo>
                    <a:pt x="91" y="16272"/>
                    <a:pt x="745" y="15795"/>
                    <a:pt x="2872" y="15120"/>
                  </a:cubicBezTo>
                  <a:cubicBezTo>
                    <a:pt x="5000" y="14445"/>
                    <a:pt x="8600" y="13572"/>
                    <a:pt x="11954" y="12897"/>
                  </a:cubicBezTo>
                  <a:cubicBezTo>
                    <a:pt x="15309" y="12222"/>
                    <a:pt x="18418" y="11745"/>
                    <a:pt x="21527" y="1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10506932" y="1637765"/>
              <a:ext cx="262669" cy="64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93" fill="norm" stroke="1" extrusionOk="0">
                  <a:moveTo>
                    <a:pt x="7966" y="1701"/>
                  </a:moveTo>
                  <a:cubicBezTo>
                    <a:pt x="7793" y="1210"/>
                    <a:pt x="7620" y="719"/>
                    <a:pt x="7102" y="404"/>
                  </a:cubicBezTo>
                  <a:cubicBezTo>
                    <a:pt x="6583" y="88"/>
                    <a:pt x="5719" y="-52"/>
                    <a:pt x="5028" y="18"/>
                  </a:cubicBezTo>
                  <a:cubicBezTo>
                    <a:pt x="4337" y="88"/>
                    <a:pt x="3818" y="369"/>
                    <a:pt x="2782" y="1701"/>
                  </a:cubicBezTo>
                  <a:cubicBezTo>
                    <a:pt x="1745" y="3034"/>
                    <a:pt x="190" y="5418"/>
                    <a:pt x="17" y="7452"/>
                  </a:cubicBezTo>
                  <a:cubicBezTo>
                    <a:pt x="-156" y="9486"/>
                    <a:pt x="1054" y="11169"/>
                    <a:pt x="2954" y="12396"/>
                  </a:cubicBezTo>
                  <a:cubicBezTo>
                    <a:pt x="4855" y="13623"/>
                    <a:pt x="7447" y="14395"/>
                    <a:pt x="9175" y="14780"/>
                  </a:cubicBezTo>
                  <a:cubicBezTo>
                    <a:pt x="10903" y="15166"/>
                    <a:pt x="11767" y="15166"/>
                    <a:pt x="12545" y="14991"/>
                  </a:cubicBezTo>
                  <a:cubicBezTo>
                    <a:pt x="13322" y="14816"/>
                    <a:pt x="14014" y="14465"/>
                    <a:pt x="14532" y="14044"/>
                  </a:cubicBezTo>
                  <a:cubicBezTo>
                    <a:pt x="15050" y="13623"/>
                    <a:pt x="15396" y="13132"/>
                    <a:pt x="15569" y="13062"/>
                  </a:cubicBezTo>
                  <a:cubicBezTo>
                    <a:pt x="15742" y="12992"/>
                    <a:pt x="15742" y="13343"/>
                    <a:pt x="15914" y="14500"/>
                  </a:cubicBezTo>
                  <a:cubicBezTo>
                    <a:pt x="16087" y="15657"/>
                    <a:pt x="16433" y="17621"/>
                    <a:pt x="16692" y="18988"/>
                  </a:cubicBezTo>
                  <a:cubicBezTo>
                    <a:pt x="16951" y="20356"/>
                    <a:pt x="17124" y="21127"/>
                    <a:pt x="17210" y="21338"/>
                  </a:cubicBezTo>
                  <a:cubicBezTo>
                    <a:pt x="17297" y="21548"/>
                    <a:pt x="17297" y="21197"/>
                    <a:pt x="16519" y="19619"/>
                  </a:cubicBezTo>
                  <a:cubicBezTo>
                    <a:pt x="15742" y="18042"/>
                    <a:pt x="14186" y="15236"/>
                    <a:pt x="13150" y="13097"/>
                  </a:cubicBezTo>
                  <a:cubicBezTo>
                    <a:pt x="12113" y="10958"/>
                    <a:pt x="11594" y="9486"/>
                    <a:pt x="11335" y="8574"/>
                  </a:cubicBezTo>
                  <a:cubicBezTo>
                    <a:pt x="11076" y="7662"/>
                    <a:pt x="11076" y="7312"/>
                    <a:pt x="11422" y="6996"/>
                  </a:cubicBezTo>
                  <a:cubicBezTo>
                    <a:pt x="11767" y="6680"/>
                    <a:pt x="12458" y="6400"/>
                    <a:pt x="13668" y="6225"/>
                  </a:cubicBezTo>
                  <a:cubicBezTo>
                    <a:pt x="14878" y="6049"/>
                    <a:pt x="16606" y="5979"/>
                    <a:pt x="18247" y="6470"/>
                  </a:cubicBezTo>
                  <a:cubicBezTo>
                    <a:pt x="19889" y="6961"/>
                    <a:pt x="21444" y="8013"/>
                    <a:pt x="21444" y="9065"/>
                  </a:cubicBezTo>
                  <a:cubicBezTo>
                    <a:pt x="21444" y="10117"/>
                    <a:pt x="19889" y="11169"/>
                    <a:pt x="18420" y="11765"/>
                  </a:cubicBezTo>
                  <a:cubicBezTo>
                    <a:pt x="16951" y="12361"/>
                    <a:pt x="15569" y="12501"/>
                    <a:pt x="14791" y="12361"/>
                  </a:cubicBezTo>
                  <a:cubicBezTo>
                    <a:pt x="14014" y="12221"/>
                    <a:pt x="13841" y="11800"/>
                    <a:pt x="13668" y="1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10775949" y="1609113"/>
              <a:ext cx="146018" cy="49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397" fill="norm" stroke="1" extrusionOk="0">
                  <a:moveTo>
                    <a:pt x="0" y="165"/>
                  </a:moveTo>
                  <a:cubicBezTo>
                    <a:pt x="3300" y="-19"/>
                    <a:pt x="6600" y="-203"/>
                    <a:pt x="9900" y="532"/>
                  </a:cubicBezTo>
                  <a:cubicBezTo>
                    <a:pt x="13200" y="1268"/>
                    <a:pt x="16500" y="2922"/>
                    <a:pt x="18600" y="5174"/>
                  </a:cubicBezTo>
                  <a:cubicBezTo>
                    <a:pt x="20700" y="7426"/>
                    <a:pt x="21600" y="10275"/>
                    <a:pt x="19500" y="13079"/>
                  </a:cubicBezTo>
                  <a:cubicBezTo>
                    <a:pt x="17400" y="15882"/>
                    <a:pt x="12300" y="18640"/>
                    <a:pt x="720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10280649" y="2184400"/>
              <a:ext cx="5905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8" y="17743"/>
                    <a:pt x="4335" y="13886"/>
                    <a:pt x="6813" y="10414"/>
                  </a:cubicBezTo>
                  <a:cubicBezTo>
                    <a:pt x="9290" y="6943"/>
                    <a:pt x="12077" y="3857"/>
                    <a:pt x="14594" y="2186"/>
                  </a:cubicBezTo>
                  <a:cubicBezTo>
                    <a:pt x="17110" y="514"/>
                    <a:pt x="19355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10423752" y="2203450"/>
              <a:ext cx="529998" cy="16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88" fill="norm" stroke="1" extrusionOk="0">
                  <a:moveTo>
                    <a:pt x="2433" y="17010"/>
                  </a:moveTo>
                  <a:cubicBezTo>
                    <a:pt x="1919" y="17550"/>
                    <a:pt x="1405" y="18090"/>
                    <a:pt x="891" y="18765"/>
                  </a:cubicBezTo>
                  <a:cubicBezTo>
                    <a:pt x="376" y="19440"/>
                    <a:pt x="-138" y="20250"/>
                    <a:pt x="33" y="20790"/>
                  </a:cubicBezTo>
                  <a:cubicBezTo>
                    <a:pt x="205" y="21330"/>
                    <a:pt x="1062" y="21600"/>
                    <a:pt x="3076" y="19710"/>
                  </a:cubicBezTo>
                  <a:cubicBezTo>
                    <a:pt x="5091" y="17820"/>
                    <a:pt x="8262" y="13770"/>
                    <a:pt x="11519" y="10125"/>
                  </a:cubicBezTo>
                  <a:cubicBezTo>
                    <a:pt x="14776" y="6480"/>
                    <a:pt x="18119" y="324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10325099" y="2202324"/>
              <a:ext cx="603251" cy="19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76" y="20081"/>
                    <a:pt x="152" y="18907"/>
                    <a:pt x="872" y="17498"/>
                  </a:cubicBezTo>
                  <a:cubicBezTo>
                    <a:pt x="1592" y="16090"/>
                    <a:pt x="2956" y="14446"/>
                    <a:pt x="4813" y="12216"/>
                  </a:cubicBezTo>
                  <a:cubicBezTo>
                    <a:pt x="6669" y="9985"/>
                    <a:pt x="9019" y="7168"/>
                    <a:pt x="11482" y="4820"/>
                  </a:cubicBezTo>
                  <a:cubicBezTo>
                    <a:pt x="13945" y="2472"/>
                    <a:pt x="16522" y="594"/>
                    <a:pt x="18227" y="125"/>
                  </a:cubicBezTo>
                  <a:cubicBezTo>
                    <a:pt x="19933" y="-345"/>
                    <a:pt x="20766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10395627" y="2216150"/>
              <a:ext cx="424774" cy="17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9" fill="norm" stroke="1" extrusionOk="0">
                  <a:moveTo>
                    <a:pt x="7023" y="19286"/>
                  </a:moveTo>
                  <a:cubicBezTo>
                    <a:pt x="5206" y="20057"/>
                    <a:pt x="3388" y="20829"/>
                    <a:pt x="2051" y="21214"/>
                  </a:cubicBezTo>
                  <a:cubicBezTo>
                    <a:pt x="714" y="21600"/>
                    <a:pt x="-141" y="21600"/>
                    <a:pt x="19" y="21086"/>
                  </a:cubicBezTo>
                  <a:cubicBezTo>
                    <a:pt x="180" y="20571"/>
                    <a:pt x="1356" y="19543"/>
                    <a:pt x="3762" y="17229"/>
                  </a:cubicBezTo>
                  <a:cubicBezTo>
                    <a:pt x="6168" y="14914"/>
                    <a:pt x="9804" y="11314"/>
                    <a:pt x="12958" y="8229"/>
                  </a:cubicBezTo>
                  <a:cubicBezTo>
                    <a:pt x="16112" y="5143"/>
                    <a:pt x="18786" y="2571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10692888" y="3467910"/>
              <a:ext cx="241813" cy="45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29" fill="norm" stroke="1" extrusionOk="0">
                  <a:moveTo>
                    <a:pt x="16387" y="3217"/>
                  </a:moveTo>
                  <a:cubicBezTo>
                    <a:pt x="16387" y="2724"/>
                    <a:pt x="16387" y="2231"/>
                    <a:pt x="16011" y="1738"/>
                  </a:cubicBezTo>
                  <a:cubicBezTo>
                    <a:pt x="15635" y="1245"/>
                    <a:pt x="14884" y="752"/>
                    <a:pt x="13851" y="406"/>
                  </a:cubicBezTo>
                  <a:cubicBezTo>
                    <a:pt x="12818" y="61"/>
                    <a:pt x="11503" y="-136"/>
                    <a:pt x="10564" y="111"/>
                  </a:cubicBezTo>
                  <a:cubicBezTo>
                    <a:pt x="9625" y="357"/>
                    <a:pt x="9061" y="1048"/>
                    <a:pt x="8686" y="2971"/>
                  </a:cubicBezTo>
                  <a:cubicBezTo>
                    <a:pt x="8310" y="4894"/>
                    <a:pt x="8122" y="8050"/>
                    <a:pt x="8498" y="11009"/>
                  </a:cubicBezTo>
                  <a:cubicBezTo>
                    <a:pt x="8874" y="13968"/>
                    <a:pt x="9813" y="16730"/>
                    <a:pt x="10282" y="18456"/>
                  </a:cubicBezTo>
                  <a:cubicBezTo>
                    <a:pt x="10752" y="20182"/>
                    <a:pt x="10752" y="20872"/>
                    <a:pt x="10188" y="21168"/>
                  </a:cubicBezTo>
                  <a:cubicBezTo>
                    <a:pt x="9625" y="21464"/>
                    <a:pt x="8498" y="21365"/>
                    <a:pt x="6808" y="20774"/>
                  </a:cubicBezTo>
                  <a:cubicBezTo>
                    <a:pt x="5117" y="20182"/>
                    <a:pt x="2863" y="19097"/>
                    <a:pt x="1548" y="18259"/>
                  </a:cubicBezTo>
                  <a:cubicBezTo>
                    <a:pt x="234" y="17420"/>
                    <a:pt x="-142" y="16828"/>
                    <a:pt x="46" y="16335"/>
                  </a:cubicBezTo>
                  <a:cubicBezTo>
                    <a:pt x="234" y="15842"/>
                    <a:pt x="985" y="15448"/>
                    <a:pt x="3615" y="14708"/>
                  </a:cubicBezTo>
                  <a:cubicBezTo>
                    <a:pt x="6244" y="13968"/>
                    <a:pt x="10752" y="12883"/>
                    <a:pt x="14039" y="12094"/>
                  </a:cubicBezTo>
                  <a:cubicBezTo>
                    <a:pt x="17326" y="11305"/>
                    <a:pt x="19392" y="10812"/>
                    <a:pt x="21458" y="1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0927236" y="3543300"/>
              <a:ext cx="209871" cy="49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81" fill="norm" stroke="1" extrusionOk="0">
                  <a:moveTo>
                    <a:pt x="8453" y="0"/>
                  </a:moveTo>
                  <a:cubicBezTo>
                    <a:pt x="7384" y="0"/>
                    <a:pt x="6315" y="0"/>
                    <a:pt x="5138" y="549"/>
                  </a:cubicBezTo>
                  <a:cubicBezTo>
                    <a:pt x="3962" y="1098"/>
                    <a:pt x="2679" y="2197"/>
                    <a:pt x="1610" y="3936"/>
                  </a:cubicBezTo>
                  <a:cubicBezTo>
                    <a:pt x="540" y="5675"/>
                    <a:pt x="-315" y="8054"/>
                    <a:pt x="113" y="9885"/>
                  </a:cubicBezTo>
                  <a:cubicBezTo>
                    <a:pt x="540" y="11715"/>
                    <a:pt x="2251" y="12997"/>
                    <a:pt x="3962" y="13683"/>
                  </a:cubicBezTo>
                  <a:cubicBezTo>
                    <a:pt x="5673" y="14369"/>
                    <a:pt x="7384" y="14461"/>
                    <a:pt x="8774" y="14415"/>
                  </a:cubicBezTo>
                  <a:cubicBezTo>
                    <a:pt x="10164" y="14369"/>
                    <a:pt x="11234" y="14186"/>
                    <a:pt x="12089" y="13592"/>
                  </a:cubicBezTo>
                  <a:cubicBezTo>
                    <a:pt x="12944" y="12997"/>
                    <a:pt x="13586" y="11990"/>
                    <a:pt x="14228" y="11120"/>
                  </a:cubicBezTo>
                  <a:cubicBezTo>
                    <a:pt x="14869" y="10251"/>
                    <a:pt x="15511" y="9519"/>
                    <a:pt x="15725" y="9519"/>
                  </a:cubicBezTo>
                  <a:cubicBezTo>
                    <a:pt x="15938" y="9519"/>
                    <a:pt x="15725" y="10251"/>
                    <a:pt x="15725" y="12036"/>
                  </a:cubicBezTo>
                  <a:cubicBezTo>
                    <a:pt x="15725" y="13820"/>
                    <a:pt x="15938" y="16658"/>
                    <a:pt x="16045" y="18534"/>
                  </a:cubicBezTo>
                  <a:cubicBezTo>
                    <a:pt x="16152" y="20410"/>
                    <a:pt x="16152" y="21325"/>
                    <a:pt x="16152" y="21463"/>
                  </a:cubicBezTo>
                  <a:cubicBezTo>
                    <a:pt x="16152" y="21600"/>
                    <a:pt x="16152" y="20959"/>
                    <a:pt x="15618" y="19266"/>
                  </a:cubicBezTo>
                  <a:cubicBezTo>
                    <a:pt x="15083" y="17573"/>
                    <a:pt x="14014" y="14827"/>
                    <a:pt x="13479" y="12447"/>
                  </a:cubicBezTo>
                  <a:cubicBezTo>
                    <a:pt x="12944" y="10068"/>
                    <a:pt x="12944" y="8054"/>
                    <a:pt x="13265" y="6819"/>
                  </a:cubicBezTo>
                  <a:cubicBezTo>
                    <a:pt x="13586" y="5583"/>
                    <a:pt x="14228" y="5125"/>
                    <a:pt x="15297" y="4759"/>
                  </a:cubicBezTo>
                  <a:cubicBezTo>
                    <a:pt x="16366" y="4393"/>
                    <a:pt x="17863" y="4119"/>
                    <a:pt x="18933" y="4164"/>
                  </a:cubicBezTo>
                  <a:cubicBezTo>
                    <a:pt x="20002" y="4210"/>
                    <a:pt x="20643" y="4576"/>
                    <a:pt x="20964" y="5308"/>
                  </a:cubicBezTo>
                  <a:cubicBezTo>
                    <a:pt x="21285" y="6041"/>
                    <a:pt x="21285" y="7139"/>
                    <a:pt x="20964" y="7871"/>
                  </a:cubicBezTo>
                  <a:cubicBezTo>
                    <a:pt x="20643" y="8603"/>
                    <a:pt x="20002" y="8969"/>
                    <a:pt x="19146" y="9564"/>
                  </a:cubicBezTo>
                  <a:cubicBezTo>
                    <a:pt x="18291" y="10159"/>
                    <a:pt x="17222" y="10983"/>
                    <a:pt x="16687" y="11166"/>
                  </a:cubicBezTo>
                  <a:cubicBezTo>
                    <a:pt x="16152" y="11349"/>
                    <a:pt x="16152" y="10892"/>
                    <a:pt x="16152" y="10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1106149" y="3511550"/>
              <a:ext cx="140517" cy="26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62" fill="norm" stroke="1" extrusionOk="0">
                  <a:moveTo>
                    <a:pt x="0" y="0"/>
                  </a:moveTo>
                  <a:cubicBezTo>
                    <a:pt x="3176" y="510"/>
                    <a:pt x="6353" y="1020"/>
                    <a:pt x="10006" y="3061"/>
                  </a:cubicBezTo>
                  <a:cubicBezTo>
                    <a:pt x="13659" y="5102"/>
                    <a:pt x="17788" y="8674"/>
                    <a:pt x="19694" y="11395"/>
                  </a:cubicBezTo>
                  <a:cubicBezTo>
                    <a:pt x="21600" y="14117"/>
                    <a:pt x="21282" y="15987"/>
                    <a:pt x="20329" y="17433"/>
                  </a:cubicBezTo>
                  <a:cubicBezTo>
                    <a:pt x="19376" y="18879"/>
                    <a:pt x="17788" y="19899"/>
                    <a:pt x="16041" y="20580"/>
                  </a:cubicBezTo>
                  <a:cubicBezTo>
                    <a:pt x="14294" y="21260"/>
                    <a:pt x="12388" y="21600"/>
                    <a:pt x="11435" y="21175"/>
                  </a:cubicBezTo>
                  <a:cubicBezTo>
                    <a:pt x="10482" y="20750"/>
                    <a:pt x="10482" y="19559"/>
                    <a:pt x="10482" y="18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11302999" y="3594100"/>
              <a:ext cx="139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11366499" y="36639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11595099" y="3441700"/>
              <a:ext cx="825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1532"/>
                    <a:pt x="8862" y="3064"/>
                    <a:pt x="12462" y="6664"/>
                  </a:cubicBezTo>
                  <a:cubicBezTo>
                    <a:pt x="16062" y="10264"/>
                    <a:pt x="18831" y="159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9036049" y="6025605"/>
              <a:ext cx="123329" cy="48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30" fill="norm" stroke="1" extrusionOk="0">
                  <a:moveTo>
                    <a:pt x="20868" y="4552"/>
                  </a:moveTo>
                  <a:cubicBezTo>
                    <a:pt x="21234" y="3609"/>
                    <a:pt x="21600" y="2665"/>
                    <a:pt x="21051" y="1958"/>
                  </a:cubicBezTo>
                  <a:cubicBezTo>
                    <a:pt x="20502" y="1251"/>
                    <a:pt x="19037" y="779"/>
                    <a:pt x="17390" y="449"/>
                  </a:cubicBezTo>
                  <a:cubicBezTo>
                    <a:pt x="15742" y="119"/>
                    <a:pt x="13912" y="-70"/>
                    <a:pt x="12264" y="24"/>
                  </a:cubicBezTo>
                  <a:cubicBezTo>
                    <a:pt x="10617" y="119"/>
                    <a:pt x="9153" y="496"/>
                    <a:pt x="7322" y="1628"/>
                  </a:cubicBezTo>
                  <a:cubicBezTo>
                    <a:pt x="5492" y="2760"/>
                    <a:pt x="3295" y="4646"/>
                    <a:pt x="2380" y="7287"/>
                  </a:cubicBezTo>
                  <a:cubicBezTo>
                    <a:pt x="1464" y="9928"/>
                    <a:pt x="1831" y="13324"/>
                    <a:pt x="1647" y="15823"/>
                  </a:cubicBezTo>
                  <a:cubicBezTo>
                    <a:pt x="1464" y="18323"/>
                    <a:pt x="732" y="19927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8928099" y="6324600"/>
              <a:ext cx="2159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19029"/>
                    <a:pt x="424" y="16457"/>
                    <a:pt x="2118" y="13629"/>
                  </a:cubicBezTo>
                  <a:cubicBezTo>
                    <a:pt x="3812" y="10800"/>
                    <a:pt x="6988" y="7714"/>
                    <a:pt x="10482" y="5400"/>
                  </a:cubicBezTo>
                  <a:cubicBezTo>
                    <a:pt x="13976" y="3086"/>
                    <a:pt x="17788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9191898" y="6126527"/>
              <a:ext cx="136252" cy="40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553" fill="norm" stroke="1" extrusionOk="0">
                  <a:moveTo>
                    <a:pt x="21067" y="401"/>
                  </a:moveTo>
                  <a:cubicBezTo>
                    <a:pt x="19431" y="177"/>
                    <a:pt x="17794" y="-47"/>
                    <a:pt x="16322" y="9"/>
                  </a:cubicBezTo>
                  <a:cubicBezTo>
                    <a:pt x="14849" y="65"/>
                    <a:pt x="13540" y="401"/>
                    <a:pt x="11085" y="1912"/>
                  </a:cubicBezTo>
                  <a:cubicBezTo>
                    <a:pt x="8631" y="3422"/>
                    <a:pt x="5031" y="6108"/>
                    <a:pt x="2740" y="9018"/>
                  </a:cubicBezTo>
                  <a:cubicBezTo>
                    <a:pt x="449" y="11928"/>
                    <a:pt x="-533" y="15062"/>
                    <a:pt x="285" y="17132"/>
                  </a:cubicBezTo>
                  <a:cubicBezTo>
                    <a:pt x="1103" y="19203"/>
                    <a:pt x="3722" y="20210"/>
                    <a:pt x="6340" y="20770"/>
                  </a:cubicBezTo>
                  <a:cubicBezTo>
                    <a:pt x="8958" y="21329"/>
                    <a:pt x="11576" y="21441"/>
                    <a:pt x="14194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9309099" y="6258983"/>
              <a:ext cx="147171" cy="4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10" fill="norm" stroke="1" extrusionOk="0">
                  <a:moveTo>
                    <a:pt x="6389" y="7065"/>
                  </a:moveTo>
                  <a:cubicBezTo>
                    <a:pt x="5476" y="8277"/>
                    <a:pt x="4563" y="9488"/>
                    <a:pt x="4259" y="11708"/>
                  </a:cubicBezTo>
                  <a:cubicBezTo>
                    <a:pt x="3955" y="13929"/>
                    <a:pt x="4259" y="17159"/>
                    <a:pt x="4411" y="19077"/>
                  </a:cubicBezTo>
                  <a:cubicBezTo>
                    <a:pt x="4563" y="20994"/>
                    <a:pt x="4563" y="21600"/>
                    <a:pt x="4259" y="21499"/>
                  </a:cubicBezTo>
                  <a:cubicBezTo>
                    <a:pt x="3955" y="21398"/>
                    <a:pt x="3346" y="20591"/>
                    <a:pt x="2738" y="18370"/>
                  </a:cubicBezTo>
                  <a:cubicBezTo>
                    <a:pt x="2130" y="16150"/>
                    <a:pt x="1521" y="12516"/>
                    <a:pt x="1977" y="9488"/>
                  </a:cubicBezTo>
                  <a:cubicBezTo>
                    <a:pt x="2434" y="6460"/>
                    <a:pt x="3955" y="4037"/>
                    <a:pt x="5324" y="2624"/>
                  </a:cubicBezTo>
                  <a:cubicBezTo>
                    <a:pt x="6693" y="1211"/>
                    <a:pt x="7910" y="807"/>
                    <a:pt x="9431" y="505"/>
                  </a:cubicBezTo>
                  <a:cubicBezTo>
                    <a:pt x="10952" y="202"/>
                    <a:pt x="12777" y="0"/>
                    <a:pt x="14451" y="0"/>
                  </a:cubicBezTo>
                  <a:cubicBezTo>
                    <a:pt x="16124" y="0"/>
                    <a:pt x="17645" y="202"/>
                    <a:pt x="19014" y="1110"/>
                  </a:cubicBezTo>
                  <a:cubicBezTo>
                    <a:pt x="20383" y="2019"/>
                    <a:pt x="21600" y="3634"/>
                    <a:pt x="20992" y="5047"/>
                  </a:cubicBezTo>
                  <a:cubicBezTo>
                    <a:pt x="20383" y="6460"/>
                    <a:pt x="17949" y="7671"/>
                    <a:pt x="14603" y="8428"/>
                  </a:cubicBezTo>
                  <a:cubicBezTo>
                    <a:pt x="11256" y="9185"/>
                    <a:pt x="6997" y="9488"/>
                    <a:pt x="4411" y="9437"/>
                  </a:cubicBezTo>
                  <a:cubicBezTo>
                    <a:pt x="1825" y="9387"/>
                    <a:pt x="913" y="8983"/>
                    <a:pt x="0" y="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9626599" y="6045200"/>
              <a:ext cx="18626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7200" y="3060"/>
                    <a:pt x="14400" y="6120"/>
                    <a:pt x="18000" y="9225"/>
                  </a:cubicBezTo>
                  <a:cubicBezTo>
                    <a:pt x="21600" y="12330"/>
                    <a:pt x="21600" y="15480"/>
                    <a:pt x="20400" y="17550"/>
                  </a:cubicBezTo>
                  <a:cubicBezTo>
                    <a:pt x="19200" y="19620"/>
                    <a:pt x="16800" y="20610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9770708" y="6031793"/>
              <a:ext cx="167042" cy="44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9" fill="norm" stroke="1" extrusionOk="0">
                  <a:moveTo>
                    <a:pt x="17258" y="3120"/>
                  </a:moveTo>
                  <a:cubicBezTo>
                    <a:pt x="16178" y="2092"/>
                    <a:pt x="15098" y="1063"/>
                    <a:pt x="13883" y="498"/>
                  </a:cubicBezTo>
                  <a:cubicBezTo>
                    <a:pt x="12668" y="-68"/>
                    <a:pt x="11318" y="-171"/>
                    <a:pt x="9158" y="292"/>
                  </a:cubicBezTo>
                  <a:cubicBezTo>
                    <a:pt x="6998" y="755"/>
                    <a:pt x="4028" y="1783"/>
                    <a:pt x="2273" y="2812"/>
                  </a:cubicBezTo>
                  <a:cubicBezTo>
                    <a:pt x="518" y="3840"/>
                    <a:pt x="-22" y="4869"/>
                    <a:pt x="653" y="5898"/>
                  </a:cubicBezTo>
                  <a:cubicBezTo>
                    <a:pt x="1328" y="6926"/>
                    <a:pt x="3218" y="7955"/>
                    <a:pt x="5243" y="8983"/>
                  </a:cubicBezTo>
                  <a:cubicBezTo>
                    <a:pt x="7268" y="10012"/>
                    <a:pt x="9428" y="11040"/>
                    <a:pt x="10508" y="11812"/>
                  </a:cubicBezTo>
                  <a:cubicBezTo>
                    <a:pt x="11588" y="12583"/>
                    <a:pt x="11588" y="13098"/>
                    <a:pt x="11048" y="13509"/>
                  </a:cubicBezTo>
                  <a:cubicBezTo>
                    <a:pt x="10508" y="13920"/>
                    <a:pt x="9428" y="14229"/>
                    <a:pt x="8213" y="14538"/>
                  </a:cubicBezTo>
                  <a:cubicBezTo>
                    <a:pt x="6998" y="14846"/>
                    <a:pt x="5648" y="15155"/>
                    <a:pt x="4298" y="15309"/>
                  </a:cubicBezTo>
                  <a:cubicBezTo>
                    <a:pt x="2948" y="15463"/>
                    <a:pt x="1598" y="15463"/>
                    <a:pt x="788" y="15206"/>
                  </a:cubicBezTo>
                  <a:cubicBezTo>
                    <a:pt x="-22" y="14949"/>
                    <a:pt x="-292" y="14435"/>
                    <a:pt x="383" y="13972"/>
                  </a:cubicBezTo>
                  <a:cubicBezTo>
                    <a:pt x="1058" y="13509"/>
                    <a:pt x="2678" y="13098"/>
                    <a:pt x="4028" y="13046"/>
                  </a:cubicBezTo>
                  <a:cubicBezTo>
                    <a:pt x="5378" y="12995"/>
                    <a:pt x="6458" y="13303"/>
                    <a:pt x="6998" y="14075"/>
                  </a:cubicBezTo>
                  <a:cubicBezTo>
                    <a:pt x="7538" y="14846"/>
                    <a:pt x="7538" y="16080"/>
                    <a:pt x="7268" y="17058"/>
                  </a:cubicBezTo>
                  <a:cubicBezTo>
                    <a:pt x="6998" y="18035"/>
                    <a:pt x="6458" y="18755"/>
                    <a:pt x="6188" y="19372"/>
                  </a:cubicBezTo>
                  <a:cubicBezTo>
                    <a:pt x="5918" y="19989"/>
                    <a:pt x="5918" y="20503"/>
                    <a:pt x="7673" y="20863"/>
                  </a:cubicBezTo>
                  <a:cubicBezTo>
                    <a:pt x="9428" y="21223"/>
                    <a:pt x="12938" y="21429"/>
                    <a:pt x="15503" y="21429"/>
                  </a:cubicBezTo>
                  <a:cubicBezTo>
                    <a:pt x="18068" y="21429"/>
                    <a:pt x="19688" y="21223"/>
                    <a:pt x="21308" y="2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9969499" y="6178550"/>
              <a:ext cx="1587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3780"/>
                    <a:pt x="7488" y="7560"/>
                    <a:pt x="11088" y="11160"/>
                  </a:cubicBezTo>
                  <a:cubicBezTo>
                    <a:pt x="14688" y="14760"/>
                    <a:pt x="18144" y="18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10020299" y="6165850"/>
              <a:ext cx="1587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7136" y="880"/>
                  </a:cubicBezTo>
                  <a:cubicBezTo>
                    <a:pt x="15552" y="1760"/>
                    <a:pt x="13824" y="3520"/>
                    <a:pt x="11664" y="6080"/>
                  </a:cubicBezTo>
                  <a:cubicBezTo>
                    <a:pt x="9504" y="8640"/>
                    <a:pt x="6912" y="12000"/>
                    <a:pt x="4896" y="14720"/>
                  </a:cubicBezTo>
                  <a:cubicBezTo>
                    <a:pt x="2880" y="17440"/>
                    <a:pt x="1440" y="19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10172699" y="636905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10286999" y="6426200"/>
              <a:ext cx="952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10540999" y="6407150"/>
              <a:ext cx="114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10826749" y="6153150"/>
              <a:ext cx="1460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1322"/>
                    <a:pt x="6887" y="2645"/>
                    <a:pt x="10487" y="5290"/>
                  </a:cubicBezTo>
                  <a:cubicBezTo>
                    <a:pt x="14087" y="7935"/>
                    <a:pt x="17843" y="11902"/>
                    <a:pt x="19722" y="14841"/>
                  </a:cubicBezTo>
                  <a:cubicBezTo>
                    <a:pt x="21600" y="17780"/>
                    <a:pt x="21600" y="196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10837171" y="6140450"/>
              <a:ext cx="205479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1180" y="0"/>
                  </a:moveTo>
                  <a:cubicBezTo>
                    <a:pt x="20089" y="0"/>
                    <a:pt x="18998" y="0"/>
                    <a:pt x="16380" y="1505"/>
                  </a:cubicBezTo>
                  <a:cubicBezTo>
                    <a:pt x="13762" y="3011"/>
                    <a:pt x="9616" y="6022"/>
                    <a:pt x="6453" y="9033"/>
                  </a:cubicBezTo>
                  <a:cubicBezTo>
                    <a:pt x="3289" y="12044"/>
                    <a:pt x="1107" y="15055"/>
                    <a:pt x="344" y="17149"/>
                  </a:cubicBezTo>
                  <a:cubicBezTo>
                    <a:pt x="-420" y="19244"/>
                    <a:pt x="235" y="20422"/>
                    <a:pt x="8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11007469" y="6381798"/>
              <a:ext cx="92332" cy="12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19" fill="norm" stroke="1" extrusionOk="0">
                  <a:moveTo>
                    <a:pt x="796" y="1109"/>
                  </a:moveTo>
                  <a:cubicBezTo>
                    <a:pt x="1287" y="3343"/>
                    <a:pt x="1778" y="5578"/>
                    <a:pt x="1532" y="8371"/>
                  </a:cubicBezTo>
                  <a:cubicBezTo>
                    <a:pt x="1287" y="11164"/>
                    <a:pt x="305" y="14516"/>
                    <a:pt x="59" y="15260"/>
                  </a:cubicBezTo>
                  <a:cubicBezTo>
                    <a:pt x="-186" y="16005"/>
                    <a:pt x="305" y="14143"/>
                    <a:pt x="2023" y="11350"/>
                  </a:cubicBezTo>
                  <a:cubicBezTo>
                    <a:pt x="3741" y="8557"/>
                    <a:pt x="6687" y="4833"/>
                    <a:pt x="9387" y="2598"/>
                  </a:cubicBezTo>
                  <a:cubicBezTo>
                    <a:pt x="12087" y="364"/>
                    <a:pt x="14541" y="-381"/>
                    <a:pt x="16259" y="178"/>
                  </a:cubicBezTo>
                  <a:cubicBezTo>
                    <a:pt x="17978" y="736"/>
                    <a:pt x="18959" y="2598"/>
                    <a:pt x="19696" y="6322"/>
                  </a:cubicBezTo>
                  <a:cubicBezTo>
                    <a:pt x="20432" y="10047"/>
                    <a:pt x="20923" y="15633"/>
                    <a:pt x="21414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11195049" y="6135819"/>
              <a:ext cx="81758" cy="37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1" fill="norm" stroke="1" extrusionOk="0">
                  <a:moveTo>
                    <a:pt x="0" y="1365"/>
                  </a:moveTo>
                  <a:cubicBezTo>
                    <a:pt x="0" y="755"/>
                    <a:pt x="0" y="145"/>
                    <a:pt x="1108" y="23"/>
                  </a:cubicBezTo>
                  <a:cubicBezTo>
                    <a:pt x="2215" y="-99"/>
                    <a:pt x="4431" y="267"/>
                    <a:pt x="7200" y="1121"/>
                  </a:cubicBezTo>
                  <a:cubicBezTo>
                    <a:pt x="9969" y="1976"/>
                    <a:pt x="13292" y="3318"/>
                    <a:pt x="14677" y="4660"/>
                  </a:cubicBezTo>
                  <a:cubicBezTo>
                    <a:pt x="16062" y="6003"/>
                    <a:pt x="15508" y="7345"/>
                    <a:pt x="14400" y="8260"/>
                  </a:cubicBezTo>
                  <a:cubicBezTo>
                    <a:pt x="13292" y="9176"/>
                    <a:pt x="11631" y="9664"/>
                    <a:pt x="9969" y="10152"/>
                  </a:cubicBezTo>
                  <a:cubicBezTo>
                    <a:pt x="8308" y="10640"/>
                    <a:pt x="6646" y="11128"/>
                    <a:pt x="7754" y="12165"/>
                  </a:cubicBezTo>
                  <a:cubicBezTo>
                    <a:pt x="8862" y="13203"/>
                    <a:pt x="12738" y="14789"/>
                    <a:pt x="15508" y="15826"/>
                  </a:cubicBezTo>
                  <a:cubicBezTo>
                    <a:pt x="18277" y="16864"/>
                    <a:pt x="19938" y="17352"/>
                    <a:pt x="20769" y="17962"/>
                  </a:cubicBezTo>
                  <a:cubicBezTo>
                    <a:pt x="21600" y="18572"/>
                    <a:pt x="21600" y="19304"/>
                    <a:pt x="20769" y="19915"/>
                  </a:cubicBezTo>
                  <a:cubicBezTo>
                    <a:pt x="19938" y="20525"/>
                    <a:pt x="18277" y="21013"/>
                    <a:pt x="16892" y="21257"/>
                  </a:cubicBezTo>
                  <a:cubicBezTo>
                    <a:pt x="15508" y="21501"/>
                    <a:pt x="14400" y="21501"/>
                    <a:pt x="13292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11423649" y="6064250"/>
              <a:ext cx="111772" cy="5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7069" y="0"/>
                  </a:moveTo>
                  <a:cubicBezTo>
                    <a:pt x="11389" y="2295"/>
                    <a:pt x="15709" y="4589"/>
                    <a:pt x="18262" y="7200"/>
                  </a:cubicBezTo>
                  <a:cubicBezTo>
                    <a:pt x="20815" y="9811"/>
                    <a:pt x="21600" y="12738"/>
                    <a:pt x="19636" y="15073"/>
                  </a:cubicBezTo>
                  <a:cubicBezTo>
                    <a:pt x="17673" y="17407"/>
                    <a:pt x="12960" y="19147"/>
                    <a:pt x="9229" y="20136"/>
                  </a:cubicBezTo>
                  <a:cubicBezTo>
                    <a:pt x="5498" y="21125"/>
                    <a:pt x="2749" y="213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2712155" y="6675647"/>
              <a:ext cx="159099" cy="29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467" fill="norm" stroke="1" extrusionOk="0">
                  <a:moveTo>
                    <a:pt x="739" y="4093"/>
                  </a:moveTo>
                  <a:cubicBezTo>
                    <a:pt x="185" y="3310"/>
                    <a:pt x="-369" y="2528"/>
                    <a:pt x="323" y="1824"/>
                  </a:cubicBezTo>
                  <a:cubicBezTo>
                    <a:pt x="1016" y="1119"/>
                    <a:pt x="2954" y="493"/>
                    <a:pt x="6277" y="180"/>
                  </a:cubicBezTo>
                  <a:cubicBezTo>
                    <a:pt x="9600" y="-133"/>
                    <a:pt x="14308" y="-133"/>
                    <a:pt x="17216" y="963"/>
                  </a:cubicBezTo>
                  <a:cubicBezTo>
                    <a:pt x="20123" y="2058"/>
                    <a:pt x="21231" y="4250"/>
                    <a:pt x="20677" y="6050"/>
                  </a:cubicBezTo>
                  <a:cubicBezTo>
                    <a:pt x="20123" y="7850"/>
                    <a:pt x="17908" y="9258"/>
                    <a:pt x="15831" y="10119"/>
                  </a:cubicBezTo>
                  <a:cubicBezTo>
                    <a:pt x="13754" y="10980"/>
                    <a:pt x="11816" y="11293"/>
                    <a:pt x="11539" y="11450"/>
                  </a:cubicBezTo>
                  <a:cubicBezTo>
                    <a:pt x="11262" y="11606"/>
                    <a:pt x="12646" y="11606"/>
                    <a:pt x="14031" y="11606"/>
                  </a:cubicBezTo>
                  <a:cubicBezTo>
                    <a:pt x="15416" y="11606"/>
                    <a:pt x="16800" y="11606"/>
                    <a:pt x="18185" y="12389"/>
                  </a:cubicBezTo>
                  <a:cubicBezTo>
                    <a:pt x="19569" y="13171"/>
                    <a:pt x="20954" y="14737"/>
                    <a:pt x="19293" y="16380"/>
                  </a:cubicBezTo>
                  <a:cubicBezTo>
                    <a:pt x="17631" y="18024"/>
                    <a:pt x="12923" y="19745"/>
                    <a:pt x="8216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2990850" y="68834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3258461" y="6644504"/>
              <a:ext cx="152840" cy="27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85" fill="norm" stroke="1" extrusionOk="0">
                  <a:moveTo>
                    <a:pt x="17388" y="2303"/>
                  </a:moveTo>
                  <a:cubicBezTo>
                    <a:pt x="17096" y="1306"/>
                    <a:pt x="16804" y="309"/>
                    <a:pt x="15928" y="60"/>
                  </a:cubicBezTo>
                  <a:cubicBezTo>
                    <a:pt x="15052" y="-189"/>
                    <a:pt x="13593" y="309"/>
                    <a:pt x="11258" y="1971"/>
                  </a:cubicBezTo>
                  <a:cubicBezTo>
                    <a:pt x="8923" y="3633"/>
                    <a:pt x="5712" y="6457"/>
                    <a:pt x="3669" y="9116"/>
                  </a:cubicBezTo>
                  <a:cubicBezTo>
                    <a:pt x="1625" y="11774"/>
                    <a:pt x="750" y="14266"/>
                    <a:pt x="312" y="16011"/>
                  </a:cubicBezTo>
                  <a:cubicBezTo>
                    <a:pt x="-126" y="17756"/>
                    <a:pt x="-126" y="18753"/>
                    <a:pt x="458" y="19583"/>
                  </a:cubicBezTo>
                  <a:cubicBezTo>
                    <a:pt x="1042" y="20414"/>
                    <a:pt x="2209" y="21079"/>
                    <a:pt x="4544" y="21245"/>
                  </a:cubicBezTo>
                  <a:cubicBezTo>
                    <a:pt x="6879" y="21411"/>
                    <a:pt x="10382" y="21079"/>
                    <a:pt x="13447" y="19833"/>
                  </a:cubicBezTo>
                  <a:cubicBezTo>
                    <a:pt x="16512" y="18586"/>
                    <a:pt x="19139" y="16426"/>
                    <a:pt x="20306" y="14349"/>
                  </a:cubicBezTo>
                  <a:cubicBezTo>
                    <a:pt x="21474" y="12273"/>
                    <a:pt x="21182" y="10279"/>
                    <a:pt x="20306" y="8700"/>
                  </a:cubicBezTo>
                  <a:cubicBezTo>
                    <a:pt x="19431" y="7122"/>
                    <a:pt x="17971" y="5959"/>
                    <a:pt x="16512" y="5211"/>
                  </a:cubicBezTo>
                  <a:cubicBezTo>
                    <a:pt x="15052" y="4463"/>
                    <a:pt x="13593" y="4131"/>
                    <a:pt x="12571" y="4297"/>
                  </a:cubicBezTo>
                  <a:cubicBezTo>
                    <a:pt x="11550" y="4463"/>
                    <a:pt x="10966" y="5128"/>
                    <a:pt x="10382" y="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3454870" y="6604000"/>
              <a:ext cx="95995" cy="31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11" fill="norm" stroke="1" extrusionOk="0">
                  <a:moveTo>
                    <a:pt x="5531" y="0"/>
                  </a:moveTo>
                  <a:cubicBezTo>
                    <a:pt x="3653" y="4059"/>
                    <a:pt x="1774" y="8118"/>
                    <a:pt x="835" y="11017"/>
                  </a:cubicBezTo>
                  <a:cubicBezTo>
                    <a:pt x="-104" y="13917"/>
                    <a:pt x="-104" y="15656"/>
                    <a:pt x="131" y="16889"/>
                  </a:cubicBezTo>
                  <a:cubicBezTo>
                    <a:pt x="366" y="18121"/>
                    <a:pt x="835" y="18846"/>
                    <a:pt x="2009" y="18991"/>
                  </a:cubicBezTo>
                  <a:cubicBezTo>
                    <a:pt x="3183" y="19136"/>
                    <a:pt x="5061" y="18701"/>
                    <a:pt x="6705" y="18193"/>
                  </a:cubicBezTo>
                  <a:cubicBezTo>
                    <a:pt x="8348" y="17686"/>
                    <a:pt x="9757" y="17106"/>
                    <a:pt x="11635" y="16671"/>
                  </a:cubicBezTo>
                  <a:cubicBezTo>
                    <a:pt x="13513" y="16236"/>
                    <a:pt x="15861" y="15946"/>
                    <a:pt x="17739" y="16091"/>
                  </a:cubicBezTo>
                  <a:cubicBezTo>
                    <a:pt x="19618" y="16236"/>
                    <a:pt x="21026" y="16816"/>
                    <a:pt x="21261" y="17468"/>
                  </a:cubicBezTo>
                  <a:cubicBezTo>
                    <a:pt x="21496" y="18121"/>
                    <a:pt x="20557" y="18846"/>
                    <a:pt x="17974" y="19498"/>
                  </a:cubicBezTo>
                  <a:cubicBezTo>
                    <a:pt x="15392" y="20150"/>
                    <a:pt x="11166" y="20730"/>
                    <a:pt x="7644" y="21093"/>
                  </a:cubicBezTo>
                  <a:cubicBezTo>
                    <a:pt x="4122" y="21455"/>
                    <a:pt x="1305" y="21600"/>
                    <a:pt x="1774" y="21455"/>
                  </a:cubicBezTo>
                  <a:cubicBezTo>
                    <a:pt x="2244" y="21310"/>
                    <a:pt x="6000" y="20875"/>
                    <a:pt x="9757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3613207" y="6744642"/>
              <a:ext cx="101544" cy="15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66" fill="norm" stroke="1" extrusionOk="0">
                  <a:moveTo>
                    <a:pt x="21147" y="1666"/>
                  </a:moveTo>
                  <a:cubicBezTo>
                    <a:pt x="19384" y="766"/>
                    <a:pt x="17620" y="-134"/>
                    <a:pt x="14314" y="16"/>
                  </a:cubicBezTo>
                  <a:cubicBezTo>
                    <a:pt x="11008" y="166"/>
                    <a:pt x="6159" y="1366"/>
                    <a:pt x="3294" y="2716"/>
                  </a:cubicBezTo>
                  <a:cubicBezTo>
                    <a:pt x="429" y="4066"/>
                    <a:pt x="-453" y="5566"/>
                    <a:pt x="208" y="6616"/>
                  </a:cubicBezTo>
                  <a:cubicBezTo>
                    <a:pt x="869" y="7666"/>
                    <a:pt x="3074" y="8266"/>
                    <a:pt x="6159" y="9616"/>
                  </a:cubicBezTo>
                  <a:cubicBezTo>
                    <a:pt x="9245" y="10966"/>
                    <a:pt x="13212" y="13066"/>
                    <a:pt x="15196" y="14866"/>
                  </a:cubicBezTo>
                  <a:cubicBezTo>
                    <a:pt x="17180" y="16666"/>
                    <a:pt x="17180" y="18166"/>
                    <a:pt x="16078" y="19216"/>
                  </a:cubicBezTo>
                  <a:cubicBezTo>
                    <a:pt x="14976" y="20266"/>
                    <a:pt x="12771" y="20866"/>
                    <a:pt x="10567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3727450" y="6754779"/>
              <a:ext cx="101600" cy="14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08" fill="norm" stroke="1" extrusionOk="0">
                  <a:moveTo>
                    <a:pt x="0" y="7867"/>
                  </a:moveTo>
                  <a:cubicBezTo>
                    <a:pt x="3967" y="6596"/>
                    <a:pt x="7935" y="5326"/>
                    <a:pt x="10800" y="4055"/>
                  </a:cubicBezTo>
                  <a:cubicBezTo>
                    <a:pt x="13665" y="2784"/>
                    <a:pt x="15428" y="1514"/>
                    <a:pt x="14988" y="720"/>
                  </a:cubicBezTo>
                  <a:cubicBezTo>
                    <a:pt x="14547" y="-74"/>
                    <a:pt x="11902" y="-392"/>
                    <a:pt x="8596" y="720"/>
                  </a:cubicBezTo>
                  <a:cubicBezTo>
                    <a:pt x="5290" y="1832"/>
                    <a:pt x="1322" y="4373"/>
                    <a:pt x="441" y="7708"/>
                  </a:cubicBezTo>
                  <a:cubicBezTo>
                    <a:pt x="-441" y="11043"/>
                    <a:pt x="1763" y="15173"/>
                    <a:pt x="5730" y="17555"/>
                  </a:cubicBezTo>
                  <a:cubicBezTo>
                    <a:pt x="9698" y="19937"/>
                    <a:pt x="15428" y="20573"/>
                    <a:pt x="21159" y="21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3860800" y="6733330"/>
              <a:ext cx="133350" cy="15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1374"/>
                  </a:moveTo>
                  <a:cubicBezTo>
                    <a:pt x="2057" y="533"/>
                    <a:pt x="4114" y="-309"/>
                    <a:pt x="6000" y="112"/>
                  </a:cubicBezTo>
                  <a:cubicBezTo>
                    <a:pt x="7886" y="533"/>
                    <a:pt x="9600" y="2216"/>
                    <a:pt x="11314" y="5442"/>
                  </a:cubicBezTo>
                  <a:cubicBezTo>
                    <a:pt x="13029" y="8668"/>
                    <a:pt x="14743" y="13436"/>
                    <a:pt x="15257" y="16522"/>
                  </a:cubicBezTo>
                  <a:cubicBezTo>
                    <a:pt x="15771" y="19608"/>
                    <a:pt x="15086" y="21010"/>
                    <a:pt x="14229" y="21151"/>
                  </a:cubicBezTo>
                  <a:cubicBezTo>
                    <a:pt x="13371" y="21291"/>
                    <a:pt x="12343" y="20169"/>
                    <a:pt x="12514" y="17504"/>
                  </a:cubicBezTo>
                  <a:cubicBezTo>
                    <a:pt x="12686" y="14839"/>
                    <a:pt x="14057" y="10631"/>
                    <a:pt x="15771" y="7686"/>
                  </a:cubicBezTo>
                  <a:cubicBezTo>
                    <a:pt x="17486" y="4740"/>
                    <a:pt x="19543" y="3057"/>
                    <a:pt x="21600" y="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4070350" y="6762750"/>
              <a:ext cx="101600" cy="8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0" y="0"/>
                  </a:moveTo>
                  <a:cubicBezTo>
                    <a:pt x="0" y="5526"/>
                    <a:pt x="0" y="11051"/>
                    <a:pt x="675" y="14819"/>
                  </a:cubicBezTo>
                  <a:cubicBezTo>
                    <a:pt x="1350" y="18586"/>
                    <a:pt x="2700" y="20596"/>
                    <a:pt x="4500" y="20847"/>
                  </a:cubicBezTo>
                  <a:cubicBezTo>
                    <a:pt x="6300" y="21098"/>
                    <a:pt x="8550" y="19591"/>
                    <a:pt x="10350" y="17833"/>
                  </a:cubicBezTo>
                  <a:cubicBezTo>
                    <a:pt x="12150" y="16075"/>
                    <a:pt x="13500" y="14065"/>
                    <a:pt x="15075" y="10800"/>
                  </a:cubicBezTo>
                  <a:cubicBezTo>
                    <a:pt x="16650" y="7535"/>
                    <a:pt x="18450" y="3014"/>
                    <a:pt x="19575" y="1256"/>
                  </a:cubicBezTo>
                  <a:cubicBezTo>
                    <a:pt x="20700" y="-502"/>
                    <a:pt x="21150" y="503"/>
                    <a:pt x="21600" y="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4191000" y="6752004"/>
              <a:ext cx="190500" cy="14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9102"/>
                  </a:moveTo>
                  <a:cubicBezTo>
                    <a:pt x="2880" y="9102"/>
                    <a:pt x="5760" y="9102"/>
                    <a:pt x="7800" y="8320"/>
                  </a:cubicBezTo>
                  <a:cubicBezTo>
                    <a:pt x="9840" y="7537"/>
                    <a:pt x="11040" y="5972"/>
                    <a:pt x="11520" y="4407"/>
                  </a:cubicBezTo>
                  <a:cubicBezTo>
                    <a:pt x="12000" y="2841"/>
                    <a:pt x="11760" y="1276"/>
                    <a:pt x="11040" y="494"/>
                  </a:cubicBezTo>
                  <a:cubicBezTo>
                    <a:pt x="10320" y="-289"/>
                    <a:pt x="9120" y="-289"/>
                    <a:pt x="7200" y="1589"/>
                  </a:cubicBezTo>
                  <a:cubicBezTo>
                    <a:pt x="5280" y="3468"/>
                    <a:pt x="2640" y="7224"/>
                    <a:pt x="1320" y="10198"/>
                  </a:cubicBezTo>
                  <a:cubicBezTo>
                    <a:pt x="0" y="13172"/>
                    <a:pt x="0" y="15363"/>
                    <a:pt x="2880" y="17085"/>
                  </a:cubicBezTo>
                  <a:cubicBezTo>
                    <a:pt x="5760" y="18807"/>
                    <a:pt x="11520" y="20059"/>
                    <a:pt x="15120" y="20685"/>
                  </a:cubicBezTo>
                  <a:cubicBezTo>
                    <a:pt x="18720" y="21311"/>
                    <a:pt x="20160" y="21311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5740299" y="4724400"/>
              <a:ext cx="509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2640"/>
                    <a:pt x="3363" y="5280"/>
                    <a:pt x="870" y="8880"/>
                  </a:cubicBezTo>
                  <a:cubicBezTo>
                    <a:pt x="-1622" y="12480"/>
                    <a:pt x="1701" y="1704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4781550" y="6573060"/>
              <a:ext cx="175065" cy="44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297" fill="norm" stroke="1" extrusionOk="0">
                  <a:moveTo>
                    <a:pt x="1543" y="3323"/>
                  </a:moveTo>
                  <a:cubicBezTo>
                    <a:pt x="1543" y="7399"/>
                    <a:pt x="1543" y="11474"/>
                    <a:pt x="1543" y="14123"/>
                  </a:cubicBezTo>
                  <a:cubicBezTo>
                    <a:pt x="1543" y="16772"/>
                    <a:pt x="1543" y="17995"/>
                    <a:pt x="1414" y="19065"/>
                  </a:cubicBezTo>
                  <a:cubicBezTo>
                    <a:pt x="1286" y="20134"/>
                    <a:pt x="1029" y="21051"/>
                    <a:pt x="771" y="21255"/>
                  </a:cubicBezTo>
                  <a:cubicBezTo>
                    <a:pt x="514" y="21459"/>
                    <a:pt x="257" y="20950"/>
                    <a:pt x="514" y="18912"/>
                  </a:cubicBezTo>
                  <a:cubicBezTo>
                    <a:pt x="771" y="16874"/>
                    <a:pt x="1543" y="13308"/>
                    <a:pt x="2829" y="10201"/>
                  </a:cubicBezTo>
                  <a:cubicBezTo>
                    <a:pt x="4114" y="7093"/>
                    <a:pt x="5914" y="4444"/>
                    <a:pt x="7329" y="2865"/>
                  </a:cubicBezTo>
                  <a:cubicBezTo>
                    <a:pt x="8743" y="1285"/>
                    <a:pt x="9771" y="776"/>
                    <a:pt x="10929" y="419"/>
                  </a:cubicBezTo>
                  <a:cubicBezTo>
                    <a:pt x="12086" y="63"/>
                    <a:pt x="13371" y="-141"/>
                    <a:pt x="15171" y="114"/>
                  </a:cubicBezTo>
                  <a:cubicBezTo>
                    <a:pt x="16971" y="368"/>
                    <a:pt x="19286" y="1082"/>
                    <a:pt x="20443" y="2712"/>
                  </a:cubicBezTo>
                  <a:cubicBezTo>
                    <a:pt x="21600" y="4342"/>
                    <a:pt x="21600" y="6889"/>
                    <a:pt x="20057" y="9131"/>
                  </a:cubicBezTo>
                  <a:cubicBezTo>
                    <a:pt x="18514" y="11372"/>
                    <a:pt x="15429" y="13308"/>
                    <a:pt x="11829" y="14582"/>
                  </a:cubicBezTo>
                  <a:cubicBezTo>
                    <a:pt x="8229" y="15855"/>
                    <a:pt x="4114" y="16467"/>
                    <a:pt x="0" y="17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4959350" y="6865761"/>
              <a:ext cx="190500" cy="14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0" y="2571"/>
                  </a:moveTo>
                  <a:cubicBezTo>
                    <a:pt x="960" y="1645"/>
                    <a:pt x="1920" y="720"/>
                    <a:pt x="3120" y="257"/>
                  </a:cubicBezTo>
                  <a:cubicBezTo>
                    <a:pt x="4320" y="-206"/>
                    <a:pt x="5760" y="-206"/>
                    <a:pt x="6720" y="1645"/>
                  </a:cubicBezTo>
                  <a:cubicBezTo>
                    <a:pt x="7680" y="3497"/>
                    <a:pt x="8160" y="7200"/>
                    <a:pt x="8040" y="9823"/>
                  </a:cubicBezTo>
                  <a:cubicBezTo>
                    <a:pt x="7920" y="12445"/>
                    <a:pt x="7200" y="13988"/>
                    <a:pt x="6360" y="15531"/>
                  </a:cubicBezTo>
                  <a:cubicBezTo>
                    <a:pt x="5520" y="17074"/>
                    <a:pt x="4560" y="18617"/>
                    <a:pt x="4680" y="19697"/>
                  </a:cubicBezTo>
                  <a:cubicBezTo>
                    <a:pt x="4800" y="20777"/>
                    <a:pt x="6000" y="21394"/>
                    <a:pt x="9000" y="20777"/>
                  </a:cubicBezTo>
                  <a:cubicBezTo>
                    <a:pt x="12000" y="20160"/>
                    <a:pt x="16800" y="18308"/>
                    <a:pt x="21600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5289549" y="678815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5314949" y="68770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5620695" y="6514827"/>
              <a:ext cx="170505" cy="4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8" fill="norm" stroke="1" extrusionOk="0">
                  <a:moveTo>
                    <a:pt x="19881" y="2542"/>
                  </a:moveTo>
                  <a:cubicBezTo>
                    <a:pt x="19614" y="2015"/>
                    <a:pt x="19348" y="1488"/>
                    <a:pt x="18014" y="962"/>
                  </a:cubicBezTo>
                  <a:cubicBezTo>
                    <a:pt x="16681" y="435"/>
                    <a:pt x="14281" y="-92"/>
                    <a:pt x="11481" y="13"/>
                  </a:cubicBezTo>
                  <a:cubicBezTo>
                    <a:pt x="8681" y="119"/>
                    <a:pt x="5481" y="856"/>
                    <a:pt x="3348" y="1436"/>
                  </a:cubicBezTo>
                  <a:cubicBezTo>
                    <a:pt x="1214" y="2015"/>
                    <a:pt x="148" y="2437"/>
                    <a:pt x="14" y="3122"/>
                  </a:cubicBezTo>
                  <a:cubicBezTo>
                    <a:pt x="-119" y="3807"/>
                    <a:pt x="681" y="4755"/>
                    <a:pt x="2814" y="5756"/>
                  </a:cubicBezTo>
                  <a:cubicBezTo>
                    <a:pt x="4948" y="6757"/>
                    <a:pt x="8414" y="7810"/>
                    <a:pt x="10414" y="8601"/>
                  </a:cubicBezTo>
                  <a:cubicBezTo>
                    <a:pt x="12414" y="9391"/>
                    <a:pt x="12948" y="9918"/>
                    <a:pt x="12814" y="10445"/>
                  </a:cubicBezTo>
                  <a:cubicBezTo>
                    <a:pt x="12681" y="10971"/>
                    <a:pt x="11881" y="11498"/>
                    <a:pt x="10814" y="11972"/>
                  </a:cubicBezTo>
                  <a:cubicBezTo>
                    <a:pt x="9748" y="12447"/>
                    <a:pt x="8414" y="12868"/>
                    <a:pt x="6948" y="13237"/>
                  </a:cubicBezTo>
                  <a:cubicBezTo>
                    <a:pt x="5481" y="13606"/>
                    <a:pt x="3881" y="13922"/>
                    <a:pt x="3881" y="14080"/>
                  </a:cubicBezTo>
                  <a:cubicBezTo>
                    <a:pt x="3881" y="14238"/>
                    <a:pt x="5481" y="14238"/>
                    <a:pt x="6814" y="14396"/>
                  </a:cubicBezTo>
                  <a:cubicBezTo>
                    <a:pt x="8148" y="14554"/>
                    <a:pt x="9214" y="14870"/>
                    <a:pt x="9748" y="15344"/>
                  </a:cubicBezTo>
                  <a:cubicBezTo>
                    <a:pt x="10281" y="15818"/>
                    <a:pt x="10281" y="16450"/>
                    <a:pt x="9214" y="17241"/>
                  </a:cubicBezTo>
                  <a:cubicBezTo>
                    <a:pt x="8148" y="18031"/>
                    <a:pt x="6014" y="18979"/>
                    <a:pt x="4681" y="19717"/>
                  </a:cubicBezTo>
                  <a:cubicBezTo>
                    <a:pt x="3348" y="20454"/>
                    <a:pt x="2814" y="20981"/>
                    <a:pt x="3214" y="21245"/>
                  </a:cubicBezTo>
                  <a:cubicBezTo>
                    <a:pt x="3614" y="21508"/>
                    <a:pt x="4948" y="21508"/>
                    <a:pt x="8148" y="21508"/>
                  </a:cubicBezTo>
                  <a:cubicBezTo>
                    <a:pt x="11348" y="21508"/>
                    <a:pt x="16414" y="21508"/>
                    <a:pt x="21481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5918199" y="6619785"/>
              <a:ext cx="222251" cy="28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1216"/>
                  </a:moveTo>
                  <a:cubicBezTo>
                    <a:pt x="617" y="571"/>
                    <a:pt x="1234" y="-74"/>
                    <a:pt x="1954" y="7"/>
                  </a:cubicBezTo>
                  <a:cubicBezTo>
                    <a:pt x="2674" y="87"/>
                    <a:pt x="3497" y="893"/>
                    <a:pt x="6069" y="3472"/>
                  </a:cubicBezTo>
                  <a:cubicBezTo>
                    <a:pt x="8640" y="6051"/>
                    <a:pt x="12960" y="10404"/>
                    <a:pt x="15840" y="13708"/>
                  </a:cubicBezTo>
                  <a:cubicBezTo>
                    <a:pt x="18720" y="17013"/>
                    <a:pt x="20160" y="19269"/>
                    <a:pt x="216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5941301" y="6591300"/>
              <a:ext cx="1991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1392" y="0"/>
                  </a:moveTo>
                  <a:cubicBezTo>
                    <a:pt x="17754" y="2160"/>
                    <a:pt x="14116" y="4320"/>
                    <a:pt x="10592" y="7272"/>
                  </a:cubicBezTo>
                  <a:cubicBezTo>
                    <a:pt x="7068" y="10224"/>
                    <a:pt x="3657" y="13968"/>
                    <a:pt x="1838" y="16272"/>
                  </a:cubicBezTo>
                  <a:cubicBezTo>
                    <a:pt x="19" y="18576"/>
                    <a:pt x="-208" y="19440"/>
                    <a:pt x="133" y="20088"/>
                  </a:cubicBezTo>
                  <a:cubicBezTo>
                    <a:pt x="474" y="20736"/>
                    <a:pt x="1384" y="21168"/>
                    <a:pt x="2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6130669" y="6807200"/>
              <a:ext cx="9868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6260" y="0"/>
                  </a:moveTo>
                  <a:cubicBezTo>
                    <a:pt x="4881" y="4000"/>
                    <a:pt x="3503" y="8000"/>
                    <a:pt x="2354" y="11600"/>
                  </a:cubicBezTo>
                  <a:cubicBezTo>
                    <a:pt x="1205" y="15200"/>
                    <a:pt x="286" y="18400"/>
                    <a:pt x="56" y="19000"/>
                  </a:cubicBezTo>
                  <a:cubicBezTo>
                    <a:pt x="-174" y="19600"/>
                    <a:pt x="286" y="17600"/>
                    <a:pt x="1894" y="14600"/>
                  </a:cubicBezTo>
                  <a:cubicBezTo>
                    <a:pt x="3503" y="11600"/>
                    <a:pt x="6260" y="7600"/>
                    <a:pt x="8788" y="5400"/>
                  </a:cubicBezTo>
                  <a:cubicBezTo>
                    <a:pt x="11315" y="3200"/>
                    <a:pt x="13613" y="2800"/>
                    <a:pt x="15222" y="3800"/>
                  </a:cubicBezTo>
                  <a:cubicBezTo>
                    <a:pt x="16830" y="4800"/>
                    <a:pt x="17749" y="7200"/>
                    <a:pt x="18669" y="10400"/>
                  </a:cubicBezTo>
                  <a:cubicBezTo>
                    <a:pt x="19588" y="13600"/>
                    <a:pt x="20507" y="17600"/>
                    <a:pt x="214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6311899" y="685800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6349437" y="6800850"/>
              <a:ext cx="1961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927"/>
                    <a:pt x="-1585" y="7855"/>
                    <a:pt x="575" y="11455"/>
                  </a:cubicBezTo>
                  <a:cubicBezTo>
                    <a:pt x="2735" y="15055"/>
                    <a:pt x="11375" y="1832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6451599" y="681355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6546849" y="69913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6718299" y="696595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6997699" y="6937872"/>
              <a:ext cx="952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00" y="12302"/>
                    <a:pt x="9600" y="4448"/>
                    <a:pt x="13200" y="1502"/>
                  </a:cubicBezTo>
                  <a:cubicBezTo>
                    <a:pt x="16800" y="-1443"/>
                    <a:pt x="19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7188199" y="6953250"/>
              <a:ext cx="762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7442199" y="6607555"/>
              <a:ext cx="234951" cy="36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914"/>
                  </a:moveTo>
                  <a:cubicBezTo>
                    <a:pt x="778" y="539"/>
                    <a:pt x="1557" y="165"/>
                    <a:pt x="2432" y="40"/>
                  </a:cubicBezTo>
                  <a:cubicBezTo>
                    <a:pt x="3308" y="-85"/>
                    <a:pt x="4281" y="40"/>
                    <a:pt x="5838" y="1039"/>
                  </a:cubicBezTo>
                  <a:cubicBezTo>
                    <a:pt x="7395" y="2038"/>
                    <a:pt x="9535" y="3910"/>
                    <a:pt x="11773" y="6345"/>
                  </a:cubicBezTo>
                  <a:cubicBezTo>
                    <a:pt x="14011" y="8780"/>
                    <a:pt x="16346" y="11776"/>
                    <a:pt x="18000" y="14398"/>
                  </a:cubicBezTo>
                  <a:cubicBezTo>
                    <a:pt x="19654" y="17020"/>
                    <a:pt x="20627" y="19268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7486649" y="6616700"/>
              <a:ext cx="2413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58" y="1600"/>
                    <a:pt x="15916" y="3200"/>
                    <a:pt x="12789" y="5733"/>
                  </a:cubicBezTo>
                  <a:cubicBezTo>
                    <a:pt x="9663" y="8267"/>
                    <a:pt x="6253" y="11733"/>
                    <a:pt x="4074" y="14533"/>
                  </a:cubicBezTo>
                  <a:cubicBezTo>
                    <a:pt x="1895" y="17333"/>
                    <a:pt x="947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7708899" y="6919455"/>
              <a:ext cx="98708" cy="11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01" fill="norm" stroke="1" extrusionOk="0">
                  <a:moveTo>
                    <a:pt x="0" y="3844"/>
                  </a:moveTo>
                  <a:cubicBezTo>
                    <a:pt x="0" y="5772"/>
                    <a:pt x="0" y="7701"/>
                    <a:pt x="0" y="9630"/>
                  </a:cubicBezTo>
                  <a:cubicBezTo>
                    <a:pt x="0" y="11558"/>
                    <a:pt x="0" y="13487"/>
                    <a:pt x="689" y="13680"/>
                  </a:cubicBezTo>
                  <a:cubicBezTo>
                    <a:pt x="1379" y="13872"/>
                    <a:pt x="2757" y="12330"/>
                    <a:pt x="4826" y="9822"/>
                  </a:cubicBezTo>
                  <a:cubicBezTo>
                    <a:pt x="6894" y="7315"/>
                    <a:pt x="9651" y="3844"/>
                    <a:pt x="12179" y="1915"/>
                  </a:cubicBezTo>
                  <a:cubicBezTo>
                    <a:pt x="14706" y="-13"/>
                    <a:pt x="17004" y="-399"/>
                    <a:pt x="18613" y="372"/>
                  </a:cubicBezTo>
                  <a:cubicBezTo>
                    <a:pt x="20221" y="1144"/>
                    <a:pt x="21140" y="3072"/>
                    <a:pt x="21370" y="6737"/>
                  </a:cubicBezTo>
                  <a:cubicBezTo>
                    <a:pt x="21600" y="10401"/>
                    <a:pt x="21140" y="15801"/>
                    <a:pt x="20681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7899399" y="69596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7962899" y="69215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8077199" y="6953250"/>
              <a:ext cx="1841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" y="2571"/>
                    <a:pt x="497" y="5143"/>
                    <a:pt x="621" y="7714"/>
                  </a:cubicBezTo>
                  <a:cubicBezTo>
                    <a:pt x="745" y="10286"/>
                    <a:pt x="745" y="12857"/>
                    <a:pt x="1117" y="13114"/>
                  </a:cubicBezTo>
                  <a:cubicBezTo>
                    <a:pt x="1490" y="13371"/>
                    <a:pt x="2234" y="11314"/>
                    <a:pt x="2979" y="9257"/>
                  </a:cubicBezTo>
                  <a:cubicBezTo>
                    <a:pt x="3724" y="7200"/>
                    <a:pt x="4469" y="5143"/>
                    <a:pt x="5338" y="5657"/>
                  </a:cubicBezTo>
                  <a:cubicBezTo>
                    <a:pt x="6207" y="6171"/>
                    <a:pt x="7200" y="9257"/>
                    <a:pt x="8193" y="9771"/>
                  </a:cubicBezTo>
                  <a:cubicBezTo>
                    <a:pt x="9186" y="10286"/>
                    <a:pt x="10179" y="8229"/>
                    <a:pt x="11297" y="6686"/>
                  </a:cubicBezTo>
                  <a:cubicBezTo>
                    <a:pt x="12414" y="5143"/>
                    <a:pt x="13655" y="4114"/>
                    <a:pt x="15145" y="3343"/>
                  </a:cubicBezTo>
                  <a:cubicBezTo>
                    <a:pt x="16634" y="2571"/>
                    <a:pt x="18372" y="2057"/>
                    <a:pt x="19490" y="5143"/>
                  </a:cubicBezTo>
                  <a:cubicBezTo>
                    <a:pt x="20607" y="8229"/>
                    <a:pt x="21103" y="14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8331199" y="6570445"/>
              <a:ext cx="106240" cy="52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00" fill="norm" stroke="1" extrusionOk="0">
                  <a:moveTo>
                    <a:pt x="0" y="74"/>
                  </a:moveTo>
                  <a:cubicBezTo>
                    <a:pt x="5506" y="-13"/>
                    <a:pt x="11012" y="-100"/>
                    <a:pt x="14824" y="292"/>
                  </a:cubicBezTo>
                  <a:cubicBezTo>
                    <a:pt x="18635" y="684"/>
                    <a:pt x="20753" y="1555"/>
                    <a:pt x="21176" y="2426"/>
                  </a:cubicBezTo>
                  <a:cubicBezTo>
                    <a:pt x="21600" y="3297"/>
                    <a:pt x="20329" y="4168"/>
                    <a:pt x="18212" y="5256"/>
                  </a:cubicBezTo>
                  <a:cubicBezTo>
                    <a:pt x="16094" y="6345"/>
                    <a:pt x="13129" y="7652"/>
                    <a:pt x="11647" y="8740"/>
                  </a:cubicBezTo>
                  <a:cubicBezTo>
                    <a:pt x="10165" y="9829"/>
                    <a:pt x="10165" y="10700"/>
                    <a:pt x="11435" y="11876"/>
                  </a:cubicBezTo>
                  <a:cubicBezTo>
                    <a:pt x="12706" y="13052"/>
                    <a:pt x="15247" y="14532"/>
                    <a:pt x="16729" y="15534"/>
                  </a:cubicBezTo>
                  <a:cubicBezTo>
                    <a:pt x="18212" y="16535"/>
                    <a:pt x="18635" y="17058"/>
                    <a:pt x="16518" y="17798"/>
                  </a:cubicBezTo>
                  <a:cubicBezTo>
                    <a:pt x="14400" y="18539"/>
                    <a:pt x="9741" y="19497"/>
                    <a:pt x="6565" y="20150"/>
                  </a:cubicBezTo>
                  <a:cubicBezTo>
                    <a:pt x="3388" y="20803"/>
                    <a:pt x="1694" y="21152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466849" y="7227460"/>
              <a:ext cx="218532" cy="41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266" fill="norm" stroke="1" extrusionOk="0">
                  <a:moveTo>
                    <a:pt x="0" y="3488"/>
                  </a:moveTo>
                  <a:cubicBezTo>
                    <a:pt x="206" y="7249"/>
                    <a:pt x="411" y="11010"/>
                    <a:pt x="1131" y="13697"/>
                  </a:cubicBezTo>
                  <a:cubicBezTo>
                    <a:pt x="1851" y="16383"/>
                    <a:pt x="3086" y="17995"/>
                    <a:pt x="4217" y="19070"/>
                  </a:cubicBezTo>
                  <a:cubicBezTo>
                    <a:pt x="5349" y="20144"/>
                    <a:pt x="6377" y="20682"/>
                    <a:pt x="7406" y="21004"/>
                  </a:cubicBezTo>
                  <a:cubicBezTo>
                    <a:pt x="8434" y="21327"/>
                    <a:pt x="9463" y="21434"/>
                    <a:pt x="11006" y="20843"/>
                  </a:cubicBezTo>
                  <a:cubicBezTo>
                    <a:pt x="12549" y="20252"/>
                    <a:pt x="14606" y="18962"/>
                    <a:pt x="16560" y="17189"/>
                  </a:cubicBezTo>
                  <a:cubicBezTo>
                    <a:pt x="18514" y="15416"/>
                    <a:pt x="20366" y="13159"/>
                    <a:pt x="20983" y="10634"/>
                  </a:cubicBezTo>
                  <a:cubicBezTo>
                    <a:pt x="21600" y="8109"/>
                    <a:pt x="20983" y="5315"/>
                    <a:pt x="20366" y="3649"/>
                  </a:cubicBezTo>
                  <a:cubicBezTo>
                    <a:pt x="19749" y="1983"/>
                    <a:pt x="19131" y="1446"/>
                    <a:pt x="18206" y="909"/>
                  </a:cubicBezTo>
                  <a:cubicBezTo>
                    <a:pt x="17280" y="371"/>
                    <a:pt x="16046" y="-166"/>
                    <a:pt x="15531" y="49"/>
                  </a:cubicBezTo>
                  <a:cubicBezTo>
                    <a:pt x="15017" y="264"/>
                    <a:pt x="15223" y="1231"/>
                    <a:pt x="15429" y="2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758864" y="7360871"/>
              <a:ext cx="78293" cy="17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098" fill="norm" stroke="1" extrusionOk="0">
                  <a:moveTo>
                    <a:pt x="17842" y="2140"/>
                  </a:moveTo>
                  <a:cubicBezTo>
                    <a:pt x="15682" y="1378"/>
                    <a:pt x="13522" y="615"/>
                    <a:pt x="11092" y="234"/>
                  </a:cubicBezTo>
                  <a:cubicBezTo>
                    <a:pt x="8662" y="-147"/>
                    <a:pt x="5962" y="-147"/>
                    <a:pt x="3532" y="869"/>
                  </a:cubicBezTo>
                  <a:cubicBezTo>
                    <a:pt x="1102" y="1886"/>
                    <a:pt x="-1058" y="3919"/>
                    <a:pt x="562" y="6079"/>
                  </a:cubicBezTo>
                  <a:cubicBezTo>
                    <a:pt x="2182" y="8239"/>
                    <a:pt x="7582" y="10526"/>
                    <a:pt x="11362" y="12178"/>
                  </a:cubicBezTo>
                  <a:cubicBezTo>
                    <a:pt x="15142" y="13829"/>
                    <a:pt x="17302" y="14846"/>
                    <a:pt x="18652" y="16117"/>
                  </a:cubicBezTo>
                  <a:cubicBezTo>
                    <a:pt x="20002" y="17387"/>
                    <a:pt x="20542" y="18912"/>
                    <a:pt x="19192" y="19928"/>
                  </a:cubicBezTo>
                  <a:cubicBezTo>
                    <a:pt x="17842" y="20945"/>
                    <a:pt x="14602" y="21453"/>
                    <a:pt x="12712" y="20818"/>
                  </a:cubicBezTo>
                  <a:cubicBezTo>
                    <a:pt x="10822" y="20182"/>
                    <a:pt x="10282" y="18404"/>
                    <a:pt x="9742" y="16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860549" y="7416800"/>
              <a:ext cx="38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440"/>
                    <a:pt x="9600" y="2880"/>
                    <a:pt x="13200" y="6480"/>
                  </a:cubicBezTo>
                  <a:cubicBezTo>
                    <a:pt x="16800" y="10080"/>
                    <a:pt x="192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1866899" y="73342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955799" y="7360973"/>
              <a:ext cx="269009" cy="45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34" fill="norm" stroke="1" extrusionOk="0">
                  <a:moveTo>
                    <a:pt x="0" y="1412"/>
                  </a:moveTo>
                  <a:cubicBezTo>
                    <a:pt x="337" y="2394"/>
                    <a:pt x="675" y="3375"/>
                    <a:pt x="844" y="4308"/>
                  </a:cubicBezTo>
                  <a:cubicBezTo>
                    <a:pt x="1012" y="5241"/>
                    <a:pt x="1012" y="6124"/>
                    <a:pt x="844" y="6321"/>
                  </a:cubicBezTo>
                  <a:cubicBezTo>
                    <a:pt x="675" y="6517"/>
                    <a:pt x="337" y="6026"/>
                    <a:pt x="591" y="4995"/>
                  </a:cubicBezTo>
                  <a:cubicBezTo>
                    <a:pt x="844" y="3964"/>
                    <a:pt x="1687" y="2394"/>
                    <a:pt x="2531" y="1461"/>
                  </a:cubicBezTo>
                  <a:cubicBezTo>
                    <a:pt x="3375" y="528"/>
                    <a:pt x="4219" y="234"/>
                    <a:pt x="4894" y="430"/>
                  </a:cubicBezTo>
                  <a:cubicBezTo>
                    <a:pt x="5569" y="626"/>
                    <a:pt x="6075" y="1314"/>
                    <a:pt x="6666" y="2541"/>
                  </a:cubicBezTo>
                  <a:cubicBezTo>
                    <a:pt x="7256" y="3768"/>
                    <a:pt x="7931" y="5535"/>
                    <a:pt x="8606" y="6566"/>
                  </a:cubicBezTo>
                  <a:cubicBezTo>
                    <a:pt x="9281" y="7597"/>
                    <a:pt x="9956" y="7892"/>
                    <a:pt x="10800" y="7892"/>
                  </a:cubicBezTo>
                  <a:cubicBezTo>
                    <a:pt x="11644" y="7892"/>
                    <a:pt x="12656" y="7597"/>
                    <a:pt x="13922" y="6468"/>
                  </a:cubicBezTo>
                  <a:cubicBezTo>
                    <a:pt x="15187" y="5339"/>
                    <a:pt x="16706" y="3375"/>
                    <a:pt x="17466" y="2148"/>
                  </a:cubicBezTo>
                  <a:cubicBezTo>
                    <a:pt x="18225" y="921"/>
                    <a:pt x="18225" y="430"/>
                    <a:pt x="17803" y="184"/>
                  </a:cubicBezTo>
                  <a:cubicBezTo>
                    <a:pt x="17381" y="-61"/>
                    <a:pt x="16538" y="-61"/>
                    <a:pt x="15778" y="184"/>
                  </a:cubicBezTo>
                  <a:cubicBezTo>
                    <a:pt x="15019" y="430"/>
                    <a:pt x="14344" y="921"/>
                    <a:pt x="13838" y="1412"/>
                  </a:cubicBezTo>
                  <a:cubicBezTo>
                    <a:pt x="13331" y="1903"/>
                    <a:pt x="12994" y="2394"/>
                    <a:pt x="13078" y="2835"/>
                  </a:cubicBezTo>
                  <a:cubicBezTo>
                    <a:pt x="13162" y="3277"/>
                    <a:pt x="13669" y="3670"/>
                    <a:pt x="14681" y="3670"/>
                  </a:cubicBezTo>
                  <a:cubicBezTo>
                    <a:pt x="15694" y="3670"/>
                    <a:pt x="17212" y="3277"/>
                    <a:pt x="18056" y="3326"/>
                  </a:cubicBezTo>
                  <a:cubicBezTo>
                    <a:pt x="18900" y="3375"/>
                    <a:pt x="19069" y="3866"/>
                    <a:pt x="19575" y="5879"/>
                  </a:cubicBezTo>
                  <a:cubicBezTo>
                    <a:pt x="20081" y="7892"/>
                    <a:pt x="20925" y="11426"/>
                    <a:pt x="21262" y="13979"/>
                  </a:cubicBezTo>
                  <a:cubicBezTo>
                    <a:pt x="21600" y="16532"/>
                    <a:pt x="21431" y="18103"/>
                    <a:pt x="21094" y="19134"/>
                  </a:cubicBezTo>
                  <a:cubicBezTo>
                    <a:pt x="20756" y="20164"/>
                    <a:pt x="20250" y="20655"/>
                    <a:pt x="19575" y="20999"/>
                  </a:cubicBezTo>
                  <a:cubicBezTo>
                    <a:pt x="18900" y="21343"/>
                    <a:pt x="18056" y="21539"/>
                    <a:pt x="16369" y="20999"/>
                  </a:cubicBezTo>
                  <a:cubicBezTo>
                    <a:pt x="14681" y="20459"/>
                    <a:pt x="12150" y="19183"/>
                    <a:pt x="10800" y="18299"/>
                  </a:cubicBezTo>
                  <a:cubicBezTo>
                    <a:pt x="9450" y="17415"/>
                    <a:pt x="9281" y="16924"/>
                    <a:pt x="9112" y="16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711450" y="7142470"/>
              <a:ext cx="101600" cy="40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2754"/>
                  </a:moveTo>
                  <a:cubicBezTo>
                    <a:pt x="20250" y="1859"/>
                    <a:pt x="18900" y="963"/>
                    <a:pt x="17100" y="460"/>
                  </a:cubicBezTo>
                  <a:cubicBezTo>
                    <a:pt x="15300" y="-44"/>
                    <a:pt x="13050" y="-156"/>
                    <a:pt x="11250" y="236"/>
                  </a:cubicBezTo>
                  <a:cubicBezTo>
                    <a:pt x="9450" y="627"/>
                    <a:pt x="8100" y="1523"/>
                    <a:pt x="6750" y="3369"/>
                  </a:cubicBezTo>
                  <a:cubicBezTo>
                    <a:pt x="5400" y="5216"/>
                    <a:pt x="4050" y="8014"/>
                    <a:pt x="4050" y="10924"/>
                  </a:cubicBezTo>
                  <a:cubicBezTo>
                    <a:pt x="4050" y="13834"/>
                    <a:pt x="5400" y="16855"/>
                    <a:pt x="6075" y="18646"/>
                  </a:cubicBezTo>
                  <a:cubicBezTo>
                    <a:pt x="6750" y="20437"/>
                    <a:pt x="6750" y="20996"/>
                    <a:pt x="5625" y="21220"/>
                  </a:cubicBezTo>
                  <a:cubicBezTo>
                    <a:pt x="4500" y="21444"/>
                    <a:pt x="2250" y="21332"/>
                    <a:pt x="0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2648655" y="7404100"/>
              <a:ext cx="189795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633" y="21600"/>
                  </a:moveTo>
                  <a:cubicBezTo>
                    <a:pt x="159" y="18000"/>
                    <a:pt x="-316" y="14400"/>
                    <a:pt x="277" y="11700"/>
                  </a:cubicBezTo>
                  <a:cubicBezTo>
                    <a:pt x="871" y="9000"/>
                    <a:pt x="2532" y="7200"/>
                    <a:pt x="6211" y="5400"/>
                  </a:cubicBezTo>
                  <a:cubicBezTo>
                    <a:pt x="9891" y="3600"/>
                    <a:pt x="15587" y="1800"/>
                    <a:pt x="212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848226" y="7202585"/>
              <a:ext cx="119669" cy="36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3" h="21378" fill="norm" stroke="1" extrusionOk="0">
                  <a:moveTo>
                    <a:pt x="19937" y="2493"/>
                  </a:moveTo>
                  <a:cubicBezTo>
                    <a:pt x="20297" y="1506"/>
                    <a:pt x="20657" y="519"/>
                    <a:pt x="19937" y="148"/>
                  </a:cubicBezTo>
                  <a:cubicBezTo>
                    <a:pt x="19217" y="-222"/>
                    <a:pt x="17417" y="25"/>
                    <a:pt x="13997" y="1753"/>
                  </a:cubicBezTo>
                  <a:cubicBezTo>
                    <a:pt x="10577" y="3481"/>
                    <a:pt x="5537" y="6690"/>
                    <a:pt x="2657" y="9405"/>
                  </a:cubicBezTo>
                  <a:cubicBezTo>
                    <a:pt x="-223" y="12121"/>
                    <a:pt x="-943" y="14343"/>
                    <a:pt x="1397" y="16256"/>
                  </a:cubicBezTo>
                  <a:cubicBezTo>
                    <a:pt x="3737" y="18169"/>
                    <a:pt x="9137" y="19773"/>
                    <a:pt x="14537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960158" y="7371359"/>
              <a:ext cx="99985" cy="36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54" fill="norm" stroke="1" extrusionOk="0">
                  <a:moveTo>
                    <a:pt x="9225" y="5580"/>
                  </a:moveTo>
                  <a:cubicBezTo>
                    <a:pt x="8325" y="9507"/>
                    <a:pt x="7425" y="13435"/>
                    <a:pt x="6975" y="15767"/>
                  </a:cubicBezTo>
                  <a:cubicBezTo>
                    <a:pt x="6525" y="18098"/>
                    <a:pt x="6525" y="18835"/>
                    <a:pt x="6300" y="19632"/>
                  </a:cubicBezTo>
                  <a:cubicBezTo>
                    <a:pt x="6075" y="20430"/>
                    <a:pt x="5625" y="21289"/>
                    <a:pt x="5400" y="21351"/>
                  </a:cubicBezTo>
                  <a:cubicBezTo>
                    <a:pt x="5175" y="21412"/>
                    <a:pt x="5175" y="20676"/>
                    <a:pt x="4275" y="18221"/>
                  </a:cubicBezTo>
                  <a:cubicBezTo>
                    <a:pt x="3375" y="15767"/>
                    <a:pt x="1575" y="11594"/>
                    <a:pt x="675" y="8771"/>
                  </a:cubicBezTo>
                  <a:cubicBezTo>
                    <a:pt x="-225" y="5948"/>
                    <a:pt x="-225" y="4476"/>
                    <a:pt x="675" y="3187"/>
                  </a:cubicBezTo>
                  <a:cubicBezTo>
                    <a:pt x="1575" y="1898"/>
                    <a:pt x="3375" y="794"/>
                    <a:pt x="5400" y="303"/>
                  </a:cubicBezTo>
                  <a:cubicBezTo>
                    <a:pt x="7425" y="-188"/>
                    <a:pt x="9675" y="-65"/>
                    <a:pt x="12375" y="548"/>
                  </a:cubicBezTo>
                  <a:cubicBezTo>
                    <a:pt x="15075" y="1162"/>
                    <a:pt x="18225" y="2267"/>
                    <a:pt x="19800" y="3187"/>
                  </a:cubicBezTo>
                  <a:cubicBezTo>
                    <a:pt x="21375" y="4107"/>
                    <a:pt x="21375" y="4844"/>
                    <a:pt x="21150" y="5519"/>
                  </a:cubicBezTo>
                  <a:cubicBezTo>
                    <a:pt x="20925" y="6194"/>
                    <a:pt x="20475" y="6807"/>
                    <a:pt x="17775" y="7237"/>
                  </a:cubicBezTo>
                  <a:cubicBezTo>
                    <a:pt x="15075" y="7667"/>
                    <a:pt x="10125" y="7912"/>
                    <a:pt x="5175" y="8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3168650" y="7232650"/>
              <a:ext cx="21728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2021"/>
                    <a:pt x="15709" y="4042"/>
                    <a:pt x="18655" y="7011"/>
                  </a:cubicBezTo>
                  <a:cubicBezTo>
                    <a:pt x="21600" y="9979"/>
                    <a:pt x="19636" y="13895"/>
                    <a:pt x="17673" y="16484"/>
                  </a:cubicBezTo>
                  <a:cubicBezTo>
                    <a:pt x="15709" y="19074"/>
                    <a:pt x="13745" y="20337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3259251" y="7240282"/>
              <a:ext cx="112599" cy="36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05" fill="norm" stroke="1" extrusionOk="0">
                  <a:moveTo>
                    <a:pt x="21278" y="2171"/>
                  </a:moveTo>
                  <a:cubicBezTo>
                    <a:pt x="18078" y="1422"/>
                    <a:pt x="14878" y="673"/>
                    <a:pt x="12278" y="299"/>
                  </a:cubicBezTo>
                  <a:cubicBezTo>
                    <a:pt x="9678" y="-76"/>
                    <a:pt x="7678" y="-76"/>
                    <a:pt x="5878" y="174"/>
                  </a:cubicBezTo>
                  <a:cubicBezTo>
                    <a:pt x="4078" y="423"/>
                    <a:pt x="2478" y="923"/>
                    <a:pt x="2478" y="1672"/>
                  </a:cubicBezTo>
                  <a:cubicBezTo>
                    <a:pt x="2478" y="2421"/>
                    <a:pt x="4078" y="3420"/>
                    <a:pt x="6678" y="4731"/>
                  </a:cubicBezTo>
                  <a:cubicBezTo>
                    <a:pt x="9278" y="6042"/>
                    <a:pt x="12878" y="7665"/>
                    <a:pt x="14678" y="8789"/>
                  </a:cubicBezTo>
                  <a:cubicBezTo>
                    <a:pt x="16478" y="9912"/>
                    <a:pt x="16478" y="10537"/>
                    <a:pt x="15678" y="11099"/>
                  </a:cubicBezTo>
                  <a:cubicBezTo>
                    <a:pt x="14878" y="11660"/>
                    <a:pt x="13278" y="12160"/>
                    <a:pt x="11278" y="12472"/>
                  </a:cubicBezTo>
                  <a:cubicBezTo>
                    <a:pt x="9278" y="12784"/>
                    <a:pt x="6878" y="12909"/>
                    <a:pt x="7078" y="12909"/>
                  </a:cubicBezTo>
                  <a:cubicBezTo>
                    <a:pt x="7278" y="12909"/>
                    <a:pt x="10078" y="12784"/>
                    <a:pt x="11678" y="13034"/>
                  </a:cubicBezTo>
                  <a:cubicBezTo>
                    <a:pt x="13278" y="13284"/>
                    <a:pt x="13678" y="13908"/>
                    <a:pt x="12478" y="14844"/>
                  </a:cubicBezTo>
                  <a:cubicBezTo>
                    <a:pt x="11278" y="15781"/>
                    <a:pt x="8478" y="17029"/>
                    <a:pt x="6478" y="17903"/>
                  </a:cubicBezTo>
                  <a:cubicBezTo>
                    <a:pt x="4478" y="18777"/>
                    <a:pt x="3278" y="19277"/>
                    <a:pt x="2078" y="19838"/>
                  </a:cubicBezTo>
                  <a:cubicBezTo>
                    <a:pt x="878" y="20400"/>
                    <a:pt x="-322" y="21025"/>
                    <a:pt x="78" y="21274"/>
                  </a:cubicBezTo>
                  <a:cubicBezTo>
                    <a:pt x="478" y="21524"/>
                    <a:pt x="2478" y="21399"/>
                    <a:pt x="5678" y="21025"/>
                  </a:cubicBezTo>
                  <a:cubicBezTo>
                    <a:pt x="8878" y="20650"/>
                    <a:pt x="13278" y="20026"/>
                    <a:pt x="17678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3409950" y="7296150"/>
              <a:ext cx="1587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4390"/>
                    <a:pt x="9792" y="8780"/>
                    <a:pt x="13392" y="12380"/>
                  </a:cubicBezTo>
                  <a:cubicBezTo>
                    <a:pt x="16992" y="15980"/>
                    <a:pt x="19296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3460750" y="7334250"/>
              <a:ext cx="14605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83" y="1371"/>
                    <a:pt x="15965" y="2743"/>
                    <a:pt x="12678" y="5057"/>
                  </a:cubicBezTo>
                  <a:cubicBezTo>
                    <a:pt x="9391" y="7371"/>
                    <a:pt x="5635" y="10629"/>
                    <a:pt x="3443" y="13543"/>
                  </a:cubicBezTo>
                  <a:cubicBezTo>
                    <a:pt x="1252" y="16457"/>
                    <a:pt x="626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3600450" y="749935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3683000" y="7537450"/>
              <a:ext cx="273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9200"/>
                    <a:pt x="9042" y="16800"/>
                    <a:pt x="12642" y="13200"/>
                  </a:cubicBezTo>
                  <a:cubicBezTo>
                    <a:pt x="16242" y="9600"/>
                    <a:pt x="1892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4121150" y="7345453"/>
              <a:ext cx="171450" cy="22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43"/>
                  </a:moveTo>
                  <a:cubicBezTo>
                    <a:pt x="1867" y="-59"/>
                    <a:pt x="3733" y="-261"/>
                    <a:pt x="6400" y="1152"/>
                  </a:cubicBezTo>
                  <a:cubicBezTo>
                    <a:pt x="9067" y="2565"/>
                    <a:pt x="12533" y="5593"/>
                    <a:pt x="15200" y="9227"/>
                  </a:cubicBezTo>
                  <a:cubicBezTo>
                    <a:pt x="17867" y="12860"/>
                    <a:pt x="19733" y="17100"/>
                    <a:pt x="2160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4180001" y="7340600"/>
              <a:ext cx="157049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7912" y="1920"/>
                    <a:pt x="14456" y="3840"/>
                    <a:pt x="11432" y="5840"/>
                  </a:cubicBezTo>
                  <a:cubicBezTo>
                    <a:pt x="8408" y="7840"/>
                    <a:pt x="5816" y="9920"/>
                    <a:pt x="3800" y="12240"/>
                  </a:cubicBezTo>
                  <a:cubicBezTo>
                    <a:pt x="1784" y="14560"/>
                    <a:pt x="344" y="17120"/>
                    <a:pt x="56" y="18720"/>
                  </a:cubicBezTo>
                  <a:cubicBezTo>
                    <a:pt x="-232" y="20320"/>
                    <a:pt x="632" y="20960"/>
                    <a:pt x="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4323132" y="7531100"/>
              <a:ext cx="140918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120" y="0"/>
                  </a:moveTo>
                  <a:cubicBezTo>
                    <a:pt x="2120" y="5280"/>
                    <a:pt x="2120" y="10560"/>
                    <a:pt x="1636" y="14640"/>
                  </a:cubicBezTo>
                  <a:cubicBezTo>
                    <a:pt x="1153" y="18720"/>
                    <a:pt x="185" y="21600"/>
                    <a:pt x="24" y="21600"/>
                  </a:cubicBezTo>
                  <a:cubicBezTo>
                    <a:pt x="-137" y="21600"/>
                    <a:pt x="508" y="18720"/>
                    <a:pt x="1959" y="15120"/>
                  </a:cubicBezTo>
                  <a:cubicBezTo>
                    <a:pt x="3409" y="11520"/>
                    <a:pt x="5666" y="7200"/>
                    <a:pt x="7923" y="4800"/>
                  </a:cubicBezTo>
                  <a:cubicBezTo>
                    <a:pt x="10179" y="2400"/>
                    <a:pt x="12436" y="1920"/>
                    <a:pt x="14209" y="4080"/>
                  </a:cubicBezTo>
                  <a:cubicBezTo>
                    <a:pt x="15982" y="6240"/>
                    <a:pt x="17272" y="11040"/>
                    <a:pt x="18400" y="14400"/>
                  </a:cubicBezTo>
                  <a:cubicBezTo>
                    <a:pt x="19529" y="17760"/>
                    <a:pt x="20496" y="19680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540250" y="7321913"/>
              <a:ext cx="75044" cy="3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270" fill="norm" stroke="1" extrusionOk="0">
                  <a:moveTo>
                    <a:pt x="0" y="368"/>
                  </a:moveTo>
                  <a:cubicBezTo>
                    <a:pt x="2919" y="108"/>
                    <a:pt x="5838" y="-152"/>
                    <a:pt x="9924" y="108"/>
                  </a:cubicBezTo>
                  <a:cubicBezTo>
                    <a:pt x="14011" y="368"/>
                    <a:pt x="19265" y="1149"/>
                    <a:pt x="20432" y="2450"/>
                  </a:cubicBezTo>
                  <a:cubicBezTo>
                    <a:pt x="21600" y="3752"/>
                    <a:pt x="18681" y="5573"/>
                    <a:pt x="16054" y="6679"/>
                  </a:cubicBezTo>
                  <a:cubicBezTo>
                    <a:pt x="13427" y="7785"/>
                    <a:pt x="11092" y="8176"/>
                    <a:pt x="9924" y="8696"/>
                  </a:cubicBezTo>
                  <a:cubicBezTo>
                    <a:pt x="8757" y="9217"/>
                    <a:pt x="8757" y="9867"/>
                    <a:pt x="10508" y="11234"/>
                  </a:cubicBezTo>
                  <a:cubicBezTo>
                    <a:pt x="12259" y="12600"/>
                    <a:pt x="15762" y="14682"/>
                    <a:pt x="17514" y="16048"/>
                  </a:cubicBezTo>
                  <a:cubicBezTo>
                    <a:pt x="19265" y="17414"/>
                    <a:pt x="19265" y="18065"/>
                    <a:pt x="19265" y="18715"/>
                  </a:cubicBezTo>
                  <a:cubicBezTo>
                    <a:pt x="19265" y="19366"/>
                    <a:pt x="19265" y="20017"/>
                    <a:pt x="18097" y="20537"/>
                  </a:cubicBezTo>
                  <a:cubicBezTo>
                    <a:pt x="16930" y="21058"/>
                    <a:pt x="14595" y="21448"/>
                    <a:pt x="13719" y="21188"/>
                  </a:cubicBezTo>
                  <a:cubicBezTo>
                    <a:pt x="12843" y="20928"/>
                    <a:pt x="13427" y="20017"/>
                    <a:pt x="14011" y="19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705350" y="7264400"/>
              <a:ext cx="113506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0" y="0"/>
                  </a:moveTo>
                  <a:cubicBezTo>
                    <a:pt x="2000" y="195"/>
                    <a:pt x="4000" y="389"/>
                    <a:pt x="6200" y="1314"/>
                  </a:cubicBezTo>
                  <a:cubicBezTo>
                    <a:pt x="8400" y="2238"/>
                    <a:pt x="10800" y="3892"/>
                    <a:pt x="13000" y="5984"/>
                  </a:cubicBezTo>
                  <a:cubicBezTo>
                    <a:pt x="15200" y="8076"/>
                    <a:pt x="17200" y="10605"/>
                    <a:pt x="18600" y="12843"/>
                  </a:cubicBezTo>
                  <a:cubicBezTo>
                    <a:pt x="20000" y="15081"/>
                    <a:pt x="20800" y="17027"/>
                    <a:pt x="21200" y="18292"/>
                  </a:cubicBezTo>
                  <a:cubicBezTo>
                    <a:pt x="21600" y="19557"/>
                    <a:pt x="21600" y="20141"/>
                    <a:pt x="20600" y="20578"/>
                  </a:cubicBezTo>
                  <a:cubicBezTo>
                    <a:pt x="19600" y="21016"/>
                    <a:pt x="17600" y="21308"/>
                    <a:pt x="15600" y="21454"/>
                  </a:cubicBezTo>
                  <a:cubicBezTo>
                    <a:pt x="13600" y="21600"/>
                    <a:pt x="11600" y="21600"/>
                    <a:pt x="9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5138329" y="7475504"/>
              <a:ext cx="266051" cy="16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97" fill="norm" stroke="1" extrusionOk="0">
                  <a:moveTo>
                    <a:pt x="8579" y="7274"/>
                  </a:moveTo>
                  <a:cubicBezTo>
                    <a:pt x="8409" y="5889"/>
                    <a:pt x="8239" y="4505"/>
                    <a:pt x="7899" y="3120"/>
                  </a:cubicBezTo>
                  <a:cubicBezTo>
                    <a:pt x="7559" y="1735"/>
                    <a:pt x="7048" y="351"/>
                    <a:pt x="6028" y="351"/>
                  </a:cubicBezTo>
                  <a:cubicBezTo>
                    <a:pt x="5007" y="351"/>
                    <a:pt x="3477" y="1735"/>
                    <a:pt x="2371" y="3951"/>
                  </a:cubicBezTo>
                  <a:cubicBezTo>
                    <a:pt x="1266" y="6166"/>
                    <a:pt x="585" y="9212"/>
                    <a:pt x="245" y="11428"/>
                  </a:cubicBezTo>
                  <a:cubicBezTo>
                    <a:pt x="-95" y="13643"/>
                    <a:pt x="-95" y="15028"/>
                    <a:pt x="330" y="15997"/>
                  </a:cubicBezTo>
                  <a:cubicBezTo>
                    <a:pt x="755" y="16966"/>
                    <a:pt x="1606" y="17520"/>
                    <a:pt x="2711" y="16966"/>
                  </a:cubicBezTo>
                  <a:cubicBezTo>
                    <a:pt x="3817" y="16412"/>
                    <a:pt x="5177" y="14751"/>
                    <a:pt x="6453" y="13228"/>
                  </a:cubicBezTo>
                  <a:cubicBezTo>
                    <a:pt x="7729" y="11705"/>
                    <a:pt x="8919" y="10320"/>
                    <a:pt x="9514" y="10459"/>
                  </a:cubicBezTo>
                  <a:cubicBezTo>
                    <a:pt x="10110" y="10597"/>
                    <a:pt x="10110" y="12259"/>
                    <a:pt x="10535" y="12951"/>
                  </a:cubicBezTo>
                  <a:cubicBezTo>
                    <a:pt x="10960" y="13643"/>
                    <a:pt x="11811" y="13366"/>
                    <a:pt x="12831" y="11982"/>
                  </a:cubicBezTo>
                  <a:cubicBezTo>
                    <a:pt x="13851" y="10597"/>
                    <a:pt x="15042" y="8105"/>
                    <a:pt x="15637" y="5889"/>
                  </a:cubicBezTo>
                  <a:cubicBezTo>
                    <a:pt x="16233" y="3674"/>
                    <a:pt x="16233" y="1735"/>
                    <a:pt x="15807" y="766"/>
                  </a:cubicBezTo>
                  <a:cubicBezTo>
                    <a:pt x="15382" y="-203"/>
                    <a:pt x="14532" y="-203"/>
                    <a:pt x="14022" y="489"/>
                  </a:cubicBezTo>
                  <a:cubicBezTo>
                    <a:pt x="13511" y="1182"/>
                    <a:pt x="13341" y="2566"/>
                    <a:pt x="13851" y="4228"/>
                  </a:cubicBezTo>
                  <a:cubicBezTo>
                    <a:pt x="14362" y="5889"/>
                    <a:pt x="15552" y="7828"/>
                    <a:pt x="16828" y="9766"/>
                  </a:cubicBezTo>
                  <a:cubicBezTo>
                    <a:pt x="18103" y="11705"/>
                    <a:pt x="19464" y="13643"/>
                    <a:pt x="20314" y="15305"/>
                  </a:cubicBezTo>
                  <a:cubicBezTo>
                    <a:pt x="21165" y="16966"/>
                    <a:pt x="21505" y="18351"/>
                    <a:pt x="21335" y="19459"/>
                  </a:cubicBezTo>
                  <a:cubicBezTo>
                    <a:pt x="21165" y="20566"/>
                    <a:pt x="20485" y="21397"/>
                    <a:pt x="19804" y="21397"/>
                  </a:cubicBezTo>
                  <a:cubicBezTo>
                    <a:pt x="19124" y="21397"/>
                    <a:pt x="18444" y="20566"/>
                    <a:pt x="17763" y="19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5740933" y="7484723"/>
              <a:ext cx="105863" cy="32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78" fill="norm" stroke="1" extrusionOk="0">
                  <a:moveTo>
                    <a:pt x="7517" y="8434"/>
                  </a:moveTo>
                  <a:cubicBezTo>
                    <a:pt x="5399" y="10649"/>
                    <a:pt x="3281" y="12864"/>
                    <a:pt x="2222" y="14803"/>
                  </a:cubicBezTo>
                  <a:cubicBezTo>
                    <a:pt x="1164" y="16741"/>
                    <a:pt x="1164" y="18403"/>
                    <a:pt x="952" y="19580"/>
                  </a:cubicBezTo>
                  <a:cubicBezTo>
                    <a:pt x="740" y="20757"/>
                    <a:pt x="317" y="21449"/>
                    <a:pt x="105" y="21241"/>
                  </a:cubicBezTo>
                  <a:cubicBezTo>
                    <a:pt x="-107" y="21034"/>
                    <a:pt x="-107" y="19926"/>
                    <a:pt x="1164" y="16880"/>
                  </a:cubicBezTo>
                  <a:cubicBezTo>
                    <a:pt x="2434" y="13834"/>
                    <a:pt x="4975" y="8849"/>
                    <a:pt x="6881" y="6011"/>
                  </a:cubicBezTo>
                  <a:cubicBezTo>
                    <a:pt x="8787" y="3172"/>
                    <a:pt x="10058" y="2480"/>
                    <a:pt x="11328" y="1787"/>
                  </a:cubicBezTo>
                  <a:cubicBezTo>
                    <a:pt x="12599" y="1095"/>
                    <a:pt x="13869" y="403"/>
                    <a:pt x="15564" y="126"/>
                  </a:cubicBezTo>
                  <a:cubicBezTo>
                    <a:pt x="17258" y="-151"/>
                    <a:pt x="19375" y="-13"/>
                    <a:pt x="20434" y="957"/>
                  </a:cubicBezTo>
                  <a:cubicBezTo>
                    <a:pt x="21493" y="1926"/>
                    <a:pt x="21493" y="3726"/>
                    <a:pt x="20011" y="5111"/>
                  </a:cubicBezTo>
                  <a:cubicBezTo>
                    <a:pt x="18528" y="6495"/>
                    <a:pt x="15564" y="7464"/>
                    <a:pt x="13022" y="7949"/>
                  </a:cubicBezTo>
                  <a:cubicBezTo>
                    <a:pt x="10481" y="8434"/>
                    <a:pt x="8364" y="8434"/>
                    <a:pt x="6246" y="8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5873749" y="7465707"/>
              <a:ext cx="158751" cy="13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289"/>
                  </a:moveTo>
                  <a:cubicBezTo>
                    <a:pt x="1728" y="-34"/>
                    <a:pt x="3456" y="-356"/>
                    <a:pt x="5040" y="934"/>
                  </a:cubicBezTo>
                  <a:cubicBezTo>
                    <a:pt x="6624" y="2223"/>
                    <a:pt x="8064" y="5125"/>
                    <a:pt x="8640" y="8348"/>
                  </a:cubicBezTo>
                  <a:cubicBezTo>
                    <a:pt x="9216" y="11572"/>
                    <a:pt x="8928" y="15119"/>
                    <a:pt x="8352" y="17537"/>
                  </a:cubicBezTo>
                  <a:cubicBezTo>
                    <a:pt x="7776" y="19954"/>
                    <a:pt x="6912" y="21244"/>
                    <a:pt x="6048" y="21244"/>
                  </a:cubicBezTo>
                  <a:cubicBezTo>
                    <a:pt x="5184" y="21244"/>
                    <a:pt x="4320" y="19954"/>
                    <a:pt x="4608" y="17214"/>
                  </a:cubicBezTo>
                  <a:cubicBezTo>
                    <a:pt x="4896" y="14474"/>
                    <a:pt x="6336" y="10283"/>
                    <a:pt x="9360" y="7543"/>
                  </a:cubicBezTo>
                  <a:cubicBezTo>
                    <a:pt x="12384" y="4802"/>
                    <a:pt x="16992" y="3513"/>
                    <a:pt x="21600" y="2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6038849" y="7442200"/>
              <a:ext cx="635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1440" y="10629"/>
                    <a:pt x="2880" y="14057"/>
                    <a:pt x="3240" y="16800"/>
                  </a:cubicBezTo>
                  <a:cubicBezTo>
                    <a:pt x="3600" y="19543"/>
                    <a:pt x="2880" y="21600"/>
                    <a:pt x="2520" y="21600"/>
                  </a:cubicBezTo>
                  <a:cubicBezTo>
                    <a:pt x="2160" y="21600"/>
                    <a:pt x="2160" y="19543"/>
                    <a:pt x="3600" y="16114"/>
                  </a:cubicBezTo>
                  <a:cubicBezTo>
                    <a:pt x="5040" y="12686"/>
                    <a:pt x="7920" y="7886"/>
                    <a:pt x="11160" y="4971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6101136" y="7461250"/>
              <a:ext cx="217114" cy="13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16" fill="norm" stroke="1" extrusionOk="0">
                  <a:moveTo>
                    <a:pt x="7669" y="0"/>
                  </a:moveTo>
                  <a:cubicBezTo>
                    <a:pt x="5362" y="2326"/>
                    <a:pt x="3056" y="4653"/>
                    <a:pt x="1693" y="7643"/>
                  </a:cubicBezTo>
                  <a:cubicBezTo>
                    <a:pt x="329" y="10634"/>
                    <a:pt x="-90" y="14290"/>
                    <a:pt x="15" y="16782"/>
                  </a:cubicBezTo>
                  <a:cubicBezTo>
                    <a:pt x="120" y="19274"/>
                    <a:pt x="749" y="20603"/>
                    <a:pt x="1588" y="20936"/>
                  </a:cubicBezTo>
                  <a:cubicBezTo>
                    <a:pt x="2427" y="21268"/>
                    <a:pt x="3475" y="20603"/>
                    <a:pt x="4419" y="18443"/>
                  </a:cubicBezTo>
                  <a:cubicBezTo>
                    <a:pt x="5362" y="16283"/>
                    <a:pt x="6201" y="12628"/>
                    <a:pt x="7040" y="9637"/>
                  </a:cubicBezTo>
                  <a:cubicBezTo>
                    <a:pt x="7879" y="6646"/>
                    <a:pt x="8718" y="4320"/>
                    <a:pt x="9661" y="3490"/>
                  </a:cubicBezTo>
                  <a:cubicBezTo>
                    <a:pt x="10605" y="2659"/>
                    <a:pt x="11654" y="3323"/>
                    <a:pt x="12702" y="5317"/>
                  </a:cubicBezTo>
                  <a:cubicBezTo>
                    <a:pt x="13751" y="7311"/>
                    <a:pt x="14799" y="10634"/>
                    <a:pt x="15324" y="13126"/>
                  </a:cubicBezTo>
                  <a:cubicBezTo>
                    <a:pt x="15848" y="15619"/>
                    <a:pt x="15848" y="17280"/>
                    <a:pt x="15638" y="17114"/>
                  </a:cubicBezTo>
                  <a:cubicBezTo>
                    <a:pt x="15428" y="16948"/>
                    <a:pt x="15009" y="14954"/>
                    <a:pt x="14904" y="12960"/>
                  </a:cubicBezTo>
                  <a:cubicBezTo>
                    <a:pt x="14799" y="10966"/>
                    <a:pt x="15009" y="8973"/>
                    <a:pt x="15533" y="6646"/>
                  </a:cubicBezTo>
                  <a:cubicBezTo>
                    <a:pt x="16058" y="4320"/>
                    <a:pt x="16896" y="1662"/>
                    <a:pt x="17945" y="665"/>
                  </a:cubicBezTo>
                  <a:cubicBezTo>
                    <a:pt x="18993" y="-332"/>
                    <a:pt x="20252" y="333"/>
                    <a:pt x="21510" y="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6337299" y="7613650"/>
              <a:ext cx="63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6646596" y="7427069"/>
              <a:ext cx="183674" cy="16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975" fill="norm" stroke="1" extrusionOk="0">
                  <a:moveTo>
                    <a:pt x="4581" y="3595"/>
                  </a:moveTo>
                  <a:cubicBezTo>
                    <a:pt x="5309" y="1954"/>
                    <a:pt x="6037" y="314"/>
                    <a:pt x="5794" y="40"/>
                  </a:cubicBezTo>
                  <a:cubicBezTo>
                    <a:pt x="5552" y="-233"/>
                    <a:pt x="4338" y="861"/>
                    <a:pt x="3125" y="3868"/>
                  </a:cubicBezTo>
                  <a:cubicBezTo>
                    <a:pt x="1911" y="6876"/>
                    <a:pt x="698" y="11797"/>
                    <a:pt x="212" y="14942"/>
                  </a:cubicBezTo>
                  <a:cubicBezTo>
                    <a:pt x="-273" y="18086"/>
                    <a:pt x="-30" y="19453"/>
                    <a:pt x="2033" y="20273"/>
                  </a:cubicBezTo>
                  <a:cubicBezTo>
                    <a:pt x="4096" y="21094"/>
                    <a:pt x="7979" y="21367"/>
                    <a:pt x="11012" y="20137"/>
                  </a:cubicBezTo>
                  <a:cubicBezTo>
                    <a:pt x="14046" y="18906"/>
                    <a:pt x="16230" y="16172"/>
                    <a:pt x="17323" y="13985"/>
                  </a:cubicBezTo>
                  <a:cubicBezTo>
                    <a:pt x="18415" y="11797"/>
                    <a:pt x="18415" y="10157"/>
                    <a:pt x="17808" y="9747"/>
                  </a:cubicBezTo>
                  <a:cubicBezTo>
                    <a:pt x="17201" y="9337"/>
                    <a:pt x="15988" y="10157"/>
                    <a:pt x="15260" y="11251"/>
                  </a:cubicBezTo>
                  <a:cubicBezTo>
                    <a:pt x="14531" y="12344"/>
                    <a:pt x="14289" y="13711"/>
                    <a:pt x="14167" y="15078"/>
                  </a:cubicBezTo>
                  <a:cubicBezTo>
                    <a:pt x="14046" y="16445"/>
                    <a:pt x="14046" y="17813"/>
                    <a:pt x="14653" y="18770"/>
                  </a:cubicBezTo>
                  <a:cubicBezTo>
                    <a:pt x="15260" y="19726"/>
                    <a:pt x="16473" y="20273"/>
                    <a:pt x="17808" y="19726"/>
                  </a:cubicBezTo>
                  <a:cubicBezTo>
                    <a:pt x="19143" y="19180"/>
                    <a:pt x="20599" y="17539"/>
                    <a:pt x="20963" y="16172"/>
                  </a:cubicBezTo>
                  <a:cubicBezTo>
                    <a:pt x="21327" y="14805"/>
                    <a:pt x="20599" y="13711"/>
                    <a:pt x="19871" y="12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6896099" y="7475651"/>
              <a:ext cx="177007" cy="12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11" fill="norm" stroke="1" extrusionOk="0">
                  <a:moveTo>
                    <a:pt x="0" y="1871"/>
                  </a:moveTo>
                  <a:cubicBezTo>
                    <a:pt x="1029" y="791"/>
                    <a:pt x="2057" y="-289"/>
                    <a:pt x="2700" y="71"/>
                  </a:cubicBezTo>
                  <a:cubicBezTo>
                    <a:pt x="3343" y="431"/>
                    <a:pt x="3600" y="2231"/>
                    <a:pt x="3600" y="5111"/>
                  </a:cubicBezTo>
                  <a:cubicBezTo>
                    <a:pt x="3600" y="7991"/>
                    <a:pt x="3343" y="11951"/>
                    <a:pt x="2957" y="14831"/>
                  </a:cubicBezTo>
                  <a:cubicBezTo>
                    <a:pt x="2571" y="17711"/>
                    <a:pt x="2057" y="19511"/>
                    <a:pt x="2057" y="18791"/>
                  </a:cubicBezTo>
                  <a:cubicBezTo>
                    <a:pt x="2057" y="18071"/>
                    <a:pt x="2571" y="14831"/>
                    <a:pt x="3214" y="12311"/>
                  </a:cubicBezTo>
                  <a:cubicBezTo>
                    <a:pt x="3857" y="9791"/>
                    <a:pt x="4629" y="7991"/>
                    <a:pt x="5657" y="7091"/>
                  </a:cubicBezTo>
                  <a:cubicBezTo>
                    <a:pt x="6686" y="6191"/>
                    <a:pt x="7971" y="6191"/>
                    <a:pt x="8614" y="7091"/>
                  </a:cubicBezTo>
                  <a:cubicBezTo>
                    <a:pt x="9257" y="7991"/>
                    <a:pt x="9257" y="9791"/>
                    <a:pt x="9643" y="9791"/>
                  </a:cubicBezTo>
                  <a:cubicBezTo>
                    <a:pt x="10029" y="9791"/>
                    <a:pt x="10800" y="7991"/>
                    <a:pt x="11571" y="6371"/>
                  </a:cubicBezTo>
                  <a:cubicBezTo>
                    <a:pt x="12343" y="4751"/>
                    <a:pt x="13114" y="3311"/>
                    <a:pt x="14143" y="2771"/>
                  </a:cubicBezTo>
                  <a:cubicBezTo>
                    <a:pt x="15171" y="2231"/>
                    <a:pt x="16457" y="2591"/>
                    <a:pt x="17743" y="2591"/>
                  </a:cubicBezTo>
                  <a:cubicBezTo>
                    <a:pt x="19029" y="2591"/>
                    <a:pt x="20314" y="2231"/>
                    <a:pt x="20957" y="3311"/>
                  </a:cubicBezTo>
                  <a:cubicBezTo>
                    <a:pt x="21600" y="4391"/>
                    <a:pt x="21600" y="6911"/>
                    <a:pt x="21343" y="10151"/>
                  </a:cubicBezTo>
                  <a:cubicBezTo>
                    <a:pt x="21086" y="13391"/>
                    <a:pt x="20571" y="17351"/>
                    <a:pt x="20057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7087759" y="7452959"/>
              <a:ext cx="165159" cy="38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32" fill="norm" stroke="1" extrusionOk="0">
                  <a:moveTo>
                    <a:pt x="10513" y="6799"/>
                  </a:moveTo>
                  <a:cubicBezTo>
                    <a:pt x="9693" y="9147"/>
                    <a:pt x="8873" y="11495"/>
                    <a:pt x="7506" y="13784"/>
                  </a:cubicBezTo>
                  <a:cubicBezTo>
                    <a:pt x="6139" y="16073"/>
                    <a:pt x="4225" y="18303"/>
                    <a:pt x="2858" y="19653"/>
                  </a:cubicBezTo>
                  <a:cubicBezTo>
                    <a:pt x="1491" y="21003"/>
                    <a:pt x="670" y="21473"/>
                    <a:pt x="260" y="21297"/>
                  </a:cubicBezTo>
                  <a:cubicBezTo>
                    <a:pt x="-150" y="21121"/>
                    <a:pt x="-150" y="20299"/>
                    <a:pt x="807" y="18127"/>
                  </a:cubicBezTo>
                  <a:cubicBezTo>
                    <a:pt x="1764" y="15956"/>
                    <a:pt x="3678" y="12434"/>
                    <a:pt x="5728" y="9499"/>
                  </a:cubicBezTo>
                  <a:cubicBezTo>
                    <a:pt x="7779" y="6564"/>
                    <a:pt x="9966" y="4216"/>
                    <a:pt x="11607" y="2749"/>
                  </a:cubicBezTo>
                  <a:cubicBezTo>
                    <a:pt x="13247" y="1282"/>
                    <a:pt x="14341" y="695"/>
                    <a:pt x="15708" y="343"/>
                  </a:cubicBezTo>
                  <a:cubicBezTo>
                    <a:pt x="17075" y="-10"/>
                    <a:pt x="18716" y="-127"/>
                    <a:pt x="19809" y="166"/>
                  </a:cubicBezTo>
                  <a:cubicBezTo>
                    <a:pt x="20903" y="460"/>
                    <a:pt x="21450" y="1164"/>
                    <a:pt x="21313" y="2162"/>
                  </a:cubicBezTo>
                  <a:cubicBezTo>
                    <a:pt x="21177" y="3160"/>
                    <a:pt x="20356" y="4451"/>
                    <a:pt x="19536" y="5390"/>
                  </a:cubicBezTo>
                  <a:cubicBezTo>
                    <a:pt x="18716" y="6330"/>
                    <a:pt x="17896" y="6916"/>
                    <a:pt x="16665" y="7445"/>
                  </a:cubicBezTo>
                  <a:cubicBezTo>
                    <a:pt x="15435" y="7973"/>
                    <a:pt x="13794" y="8443"/>
                    <a:pt x="13931" y="8149"/>
                  </a:cubicBezTo>
                  <a:cubicBezTo>
                    <a:pt x="14068" y="7856"/>
                    <a:pt x="15982" y="6799"/>
                    <a:pt x="17896" y="5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7264399" y="7326769"/>
              <a:ext cx="412751" cy="2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15159"/>
                  </a:moveTo>
                  <a:cubicBezTo>
                    <a:pt x="332" y="15829"/>
                    <a:pt x="665" y="16499"/>
                    <a:pt x="1108" y="17587"/>
                  </a:cubicBezTo>
                  <a:cubicBezTo>
                    <a:pt x="1551" y="18675"/>
                    <a:pt x="2105" y="20182"/>
                    <a:pt x="2935" y="20685"/>
                  </a:cubicBezTo>
                  <a:cubicBezTo>
                    <a:pt x="3766" y="21187"/>
                    <a:pt x="4874" y="20685"/>
                    <a:pt x="5871" y="19262"/>
                  </a:cubicBezTo>
                  <a:cubicBezTo>
                    <a:pt x="6868" y="17838"/>
                    <a:pt x="7754" y="15494"/>
                    <a:pt x="8308" y="13903"/>
                  </a:cubicBezTo>
                  <a:cubicBezTo>
                    <a:pt x="8862" y="12313"/>
                    <a:pt x="9083" y="11475"/>
                    <a:pt x="9138" y="11475"/>
                  </a:cubicBezTo>
                  <a:cubicBezTo>
                    <a:pt x="9194" y="11475"/>
                    <a:pt x="9083" y="12313"/>
                    <a:pt x="8862" y="13736"/>
                  </a:cubicBezTo>
                  <a:cubicBezTo>
                    <a:pt x="8640" y="15159"/>
                    <a:pt x="8308" y="17169"/>
                    <a:pt x="8086" y="18592"/>
                  </a:cubicBezTo>
                  <a:cubicBezTo>
                    <a:pt x="7865" y="20015"/>
                    <a:pt x="7754" y="20852"/>
                    <a:pt x="7975" y="21187"/>
                  </a:cubicBezTo>
                  <a:cubicBezTo>
                    <a:pt x="8197" y="21522"/>
                    <a:pt x="8751" y="21355"/>
                    <a:pt x="9471" y="20434"/>
                  </a:cubicBezTo>
                  <a:cubicBezTo>
                    <a:pt x="10191" y="19513"/>
                    <a:pt x="11077" y="17838"/>
                    <a:pt x="12351" y="14657"/>
                  </a:cubicBezTo>
                  <a:cubicBezTo>
                    <a:pt x="13625" y="11475"/>
                    <a:pt x="15286" y="6787"/>
                    <a:pt x="16228" y="3941"/>
                  </a:cubicBezTo>
                  <a:cubicBezTo>
                    <a:pt x="17169" y="1094"/>
                    <a:pt x="17391" y="89"/>
                    <a:pt x="17446" y="6"/>
                  </a:cubicBezTo>
                  <a:cubicBezTo>
                    <a:pt x="17502" y="-78"/>
                    <a:pt x="17391" y="759"/>
                    <a:pt x="16892" y="3103"/>
                  </a:cubicBezTo>
                  <a:cubicBezTo>
                    <a:pt x="16394" y="5448"/>
                    <a:pt x="15508" y="9299"/>
                    <a:pt x="15065" y="11894"/>
                  </a:cubicBezTo>
                  <a:cubicBezTo>
                    <a:pt x="14622" y="14489"/>
                    <a:pt x="14622" y="15829"/>
                    <a:pt x="14732" y="16917"/>
                  </a:cubicBezTo>
                  <a:cubicBezTo>
                    <a:pt x="14843" y="18006"/>
                    <a:pt x="15065" y="18843"/>
                    <a:pt x="15452" y="19345"/>
                  </a:cubicBezTo>
                  <a:cubicBezTo>
                    <a:pt x="15840" y="19848"/>
                    <a:pt x="16394" y="20015"/>
                    <a:pt x="17225" y="19680"/>
                  </a:cubicBezTo>
                  <a:cubicBezTo>
                    <a:pt x="18055" y="19345"/>
                    <a:pt x="19163" y="18508"/>
                    <a:pt x="19828" y="17587"/>
                  </a:cubicBezTo>
                  <a:cubicBezTo>
                    <a:pt x="20492" y="16666"/>
                    <a:pt x="20714" y="15662"/>
                    <a:pt x="20548" y="15159"/>
                  </a:cubicBezTo>
                  <a:cubicBezTo>
                    <a:pt x="20382" y="14657"/>
                    <a:pt x="19828" y="14657"/>
                    <a:pt x="19385" y="14992"/>
                  </a:cubicBezTo>
                  <a:cubicBezTo>
                    <a:pt x="18942" y="15327"/>
                    <a:pt x="18609" y="15996"/>
                    <a:pt x="18277" y="16750"/>
                  </a:cubicBezTo>
                  <a:cubicBezTo>
                    <a:pt x="17945" y="17503"/>
                    <a:pt x="17612" y="18341"/>
                    <a:pt x="17668" y="19094"/>
                  </a:cubicBezTo>
                  <a:cubicBezTo>
                    <a:pt x="17723" y="19848"/>
                    <a:pt x="18166" y="20517"/>
                    <a:pt x="18886" y="20769"/>
                  </a:cubicBezTo>
                  <a:cubicBezTo>
                    <a:pt x="19606" y="21020"/>
                    <a:pt x="20603" y="20852"/>
                    <a:pt x="21600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7541537" y="7385050"/>
              <a:ext cx="141963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339" y="21600"/>
                  </a:moveTo>
                  <a:cubicBezTo>
                    <a:pt x="22" y="15600"/>
                    <a:pt x="-296" y="9600"/>
                    <a:pt x="498" y="6000"/>
                  </a:cubicBezTo>
                  <a:cubicBezTo>
                    <a:pt x="1292" y="2400"/>
                    <a:pt x="3198" y="1200"/>
                    <a:pt x="6851" y="600"/>
                  </a:cubicBezTo>
                  <a:cubicBezTo>
                    <a:pt x="10504" y="0"/>
                    <a:pt x="15904" y="0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7950178" y="7446116"/>
              <a:ext cx="127022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818" fill="norm" stroke="1" extrusionOk="0">
                  <a:moveTo>
                    <a:pt x="5315" y="4651"/>
                  </a:moveTo>
                  <a:cubicBezTo>
                    <a:pt x="3898" y="9259"/>
                    <a:pt x="2482" y="13867"/>
                    <a:pt x="1419" y="16891"/>
                  </a:cubicBezTo>
                  <a:cubicBezTo>
                    <a:pt x="357" y="19915"/>
                    <a:pt x="-351" y="21355"/>
                    <a:pt x="180" y="20635"/>
                  </a:cubicBezTo>
                  <a:cubicBezTo>
                    <a:pt x="711" y="19915"/>
                    <a:pt x="2482" y="17035"/>
                    <a:pt x="5315" y="13579"/>
                  </a:cubicBezTo>
                  <a:cubicBezTo>
                    <a:pt x="8147" y="10123"/>
                    <a:pt x="12042" y="6091"/>
                    <a:pt x="14698" y="3499"/>
                  </a:cubicBezTo>
                  <a:cubicBezTo>
                    <a:pt x="17354" y="907"/>
                    <a:pt x="18770" y="-245"/>
                    <a:pt x="19656" y="43"/>
                  </a:cubicBezTo>
                  <a:cubicBezTo>
                    <a:pt x="20541" y="331"/>
                    <a:pt x="20895" y="2059"/>
                    <a:pt x="21072" y="5371"/>
                  </a:cubicBezTo>
                  <a:cubicBezTo>
                    <a:pt x="21249" y="8683"/>
                    <a:pt x="21249" y="13579"/>
                    <a:pt x="21249" y="18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8094520" y="7456751"/>
              <a:ext cx="338280" cy="12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02" fill="norm" stroke="1" extrusionOk="0">
                  <a:moveTo>
                    <a:pt x="3329" y="10663"/>
                  </a:moveTo>
                  <a:cubicBezTo>
                    <a:pt x="3866" y="9565"/>
                    <a:pt x="4402" y="8466"/>
                    <a:pt x="5006" y="6636"/>
                  </a:cubicBezTo>
                  <a:cubicBezTo>
                    <a:pt x="5610" y="4805"/>
                    <a:pt x="6281" y="2243"/>
                    <a:pt x="6214" y="961"/>
                  </a:cubicBezTo>
                  <a:cubicBezTo>
                    <a:pt x="6147" y="-320"/>
                    <a:pt x="5342" y="-320"/>
                    <a:pt x="4335" y="961"/>
                  </a:cubicBezTo>
                  <a:cubicBezTo>
                    <a:pt x="3329" y="2243"/>
                    <a:pt x="2122" y="4805"/>
                    <a:pt x="1384" y="7002"/>
                  </a:cubicBezTo>
                  <a:cubicBezTo>
                    <a:pt x="646" y="9199"/>
                    <a:pt x="378" y="11029"/>
                    <a:pt x="176" y="12860"/>
                  </a:cubicBezTo>
                  <a:cubicBezTo>
                    <a:pt x="-25" y="14690"/>
                    <a:pt x="-159" y="16521"/>
                    <a:pt x="378" y="17985"/>
                  </a:cubicBezTo>
                  <a:cubicBezTo>
                    <a:pt x="914" y="19449"/>
                    <a:pt x="2122" y="20548"/>
                    <a:pt x="3530" y="19083"/>
                  </a:cubicBezTo>
                  <a:cubicBezTo>
                    <a:pt x="4939" y="17619"/>
                    <a:pt x="6549" y="13592"/>
                    <a:pt x="7622" y="10663"/>
                  </a:cubicBezTo>
                  <a:cubicBezTo>
                    <a:pt x="8696" y="7734"/>
                    <a:pt x="9232" y="5904"/>
                    <a:pt x="9299" y="5721"/>
                  </a:cubicBezTo>
                  <a:cubicBezTo>
                    <a:pt x="9366" y="5538"/>
                    <a:pt x="8964" y="7002"/>
                    <a:pt x="8696" y="8649"/>
                  </a:cubicBezTo>
                  <a:cubicBezTo>
                    <a:pt x="8427" y="10297"/>
                    <a:pt x="8293" y="12127"/>
                    <a:pt x="8561" y="12860"/>
                  </a:cubicBezTo>
                  <a:cubicBezTo>
                    <a:pt x="8830" y="13592"/>
                    <a:pt x="9501" y="13226"/>
                    <a:pt x="10171" y="13043"/>
                  </a:cubicBezTo>
                  <a:cubicBezTo>
                    <a:pt x="10842" y="12860"/>
                    <a:pt x="11513" y="12860"/>
                    <a:pt x="12050" y="13775"/>
                  </a:cubicBezTo>
                  <a:cubicBezTo>
                    <a:pt x="12586" y="14690"/>
                    <a:pt x="12989" y="16521"/>
                    <a:pt x="13525" y="17802"/>
                  </a:cubicBezTo>
                  <a:cubicBezTo>
                    <a:pt x="14062" y="19083"/>
                    <a:pt x="14733" y="19816"/>
                    <a:pt x="15538" y="20365"/>
                  </a:cubicBezTo>
                  <a:cubicBezTo>
                    <a:pt x="16343" y="20914"/>
                    <a:pt x="17282" y="21280"/>
                    <a:pt x="17953" y="20731"/>
                  </a:cubicBezTo>
                  <a:cubicBezTo>
                    <a:pt x="18624" y="20182"/>
                    <a:pt x="19026" y="18717"/>
                    <a:pt x="19563" y="15239"/>
                  </a:cubicBezTo>
                  <a:cubicBezTo>
                    <a:pt x="20099" y="11761"/>
                    <a:pt x="20770" y="6270"/>
                    <a:pt x="21441" y="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8728302" y="7397205"/>
              <a:ext cx="141074" cy="46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82" fill="norm" stroke="1" extrusionOk="0">
                  <a:moveTo>
                    <a:pt x="10925" y="8311"/>
                  </a:moveTo>
                  <a:cubicBezTo>
                    <a:pt x="9336" y="10678"/>
                    <a:pt x="7748" y="13045"/>
                    <a:pt x="6478" y="15116"/>
                  </a:cubicBezTo>
                  <a:cubicBezTo>
                    <a:pt x="5207" y="17187"/>
                    <a:pt x="4254" y="18963"/>
                    <a:pt x="3301" y="20048"/>
                  </a:cubicBezTo>
                  <a:cubicBezTo>
                    <a:pt x="2348" y="21132"/>
                    <a:pt x="1395" y="21527"/>
                    <a:pt x="760" y="21478"/>
                  </a:cubicBezTo>
                  <a:cubicBezTo>
                    <a:pt x="125" y="21428"/>
                    <a:pt x="-193" y="20935"/>
                    <a:pt x="125" y="19308"/>
                  </a:cubicBezTo>
                  <a:cubicBezTo>
                    <a:pt x="442" y="17680"/>
                    <a:pt x="1395" y="14919"/>
                    <a:pt x="3301" y="11812"/>
                  </a:cubicBezTo>
                  <a:cubicBezTo>
                    <a:pt x="5207" y="8705"/>
                    <a:pt x="8066" y="5253"/>
                    <a:pt x="9972" y="3280"/>
                  </a:cubicBezTo>
                  <a:cubicBezTo>
                    <a:pt x="11878" y="1308"/>
                    <a:pt x="12831" y="815"/>
                    <a:pt x="14101" y="469"/>
                  </a:cubicBezTo>
                  <a:cubicBezTo>
                    <a:pt x="15372" y="124"/>
                    <a:pt x="16960" y="-73"/>
                    <a:pt x="18231" y="26"/>
                  </a:cubicBezTo>
                  <a:cubicBezTo>
                    <a:pt x="19501" y="124"/>
                    <a:pt x="20454" y="519"/>
                    <a:pt x="20931" y="1505"/>
                  </a:cubicBezTo>
                  <a:cubicBezTo>
                    <a:pt x="21407" y="2491"/>
                    <a:pt x="21407" y="4069"/>
                    <a:pt x="18707" y="5500"/>
                  </a:cubicBezTo>
                  <a:cubicBezTo>
                    <a:pt x="16007" y="6930"/>
                    <a:pt x="10607" y="8212"/>
                    <a:pt x="6795" y="8853"/>
                  </a:cubicBezTo>
                  <a:cubicBezTo>
                    <a:pt x="2983" y="9494"/>
                    <a:pt x="760" y="9494"/>
                    <a:pt x="442" y="9297"/>
                  </a:cubicBezTo>
                  <a:cubicBezTo>
                    <a:pt x="125" y="9100"/>
                    <a:pt x="1713" y="8705"/>
                    <a:pt x="2983" y="8459"/>
                  </a:cubicBezTo>
                  <a:cubicBezTo>
                    <a:pt x="4254" y="8212"/>
                    <a:pt x="5207" y="8113"/>
                    <a:pt x="6160" y="8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8916250" y="7440517"/>
              <a:ext cx="94401" cy="1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461" fill="norm" stroke="1" extrusionOk="0">
                  <a:moveTo>
                    <a:pt x="21407" y="1301"/>
                  </a:moveTo>
                  <a:cubicBezTo>
                    <a:pt x="19487" y="273"/>
                    <a:pt x="17567" y="-756"/>
                    <a:pt x="14447" y="787"/>
                  </a:cubicBezTo>
                  <a:cubicBezTo>
                    <a:pt x="11327" y="2330"/>
                    <a:pt x="7007" y="6444"/>
                    <a:pt x="4367" y="9358"/>
                  </a:cubicBezTo>
                  <a:cubicBezTo>
                    <a:pt x="1727" y="12273"/>
                    <a:pt x="767" y="13987"/>
                    <a:pt x="287" y="15873"/>
                  </a:cubicBezTo>
                  <a:cubicBezTo>
                    <a:pt x="-193" y="17758"/>
                    <a:pt x="-193" y="19815"/>
                    <a:pt x="1247" y="20330"/>
                  </a:cubicBezTo>
                  <a:cubicBezTo>
                    <a:pt x="2687" y="20844"/>
                    <a:pt x="5567" y="19815"/>
                    <a:pt x="7967" y="17758"/>
                  </a:cubicBezTo>
                  <a:cubicBezTo>
                    <a:pt x="10367" y="15701"/>
                    <a:pt x="12287" y="12615"/>
                    <a:pt x="14207" y="9530"/>
                  </a:cubicBezTo>
                  <a:cubicBezTo>
                    <a:pt x="16127" y="6444"/>
                    <a:pt x="18047" y="3358"/>
                    <a:pt x="19967" y="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9080499" y="7354854"/>
              <a:ext cx="88901" cy="20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21600" y="3081"/>
                  </a:moveTo>
                  <a:cubicBezTo>
                    <a:pt x="21086" y="2001"/>
                    <a:pt x="20571" y="921"/>
                    <a:pt x="19029" y="381"/>
                  </a:cubicBezTo>
                  <a:cubicBezTo>
                    <a:pt x="17486" y="-159"/>
                    <a:pt x="14914" y="-159"/>
                    <a:pt x="11829" y="597"/>
                  </a:cubicBezTo>
                  <a:cubicBezTo>
                    <a:pt x="8743" y="1353"/>
                    <a:pt x="5143" y="2865"/>
                    <a:pt x="4114" y="5241"/>
                  </a:cubicBezTo>
                  <a:cubicBezTo>
                    <a:pt x="3086" y="7617"/>
                    <a:pt x="4629" y="10857"/>
                    <a:pt x="6171" y="13125"/>
                  </a:cubicBezTo>
                  <a:cubicBezTo>
                    <a:pt x="7714" y="15393"/>
                    <a:pt x="9257" y="16689"/>
                    <a:pt x="10029" y="17985"/>
                  </a:cubicBezTo>
                  <a:cubicBezTo>
                    <a:pt x="10800" y="19281"/>
                    <a:pt x="10800" y="20577"/>
                    <a:pt x="9000" y="21009"/>
                  </a:cubicBezTo>
                  <a:cubicBezTo>
                    <a:pt x="7200" y="21441"/>
                    <a:pt x="3600" y="21009"/>
                    <a:pt x="0" y="20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9221482" y="7188200"/>
              <a:ext cx="87618" cy="32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45" fill="norm" stroke="1" extrusionOk="0">
                  <a:moveTo>
                    <a:pt x="19745" y="0"/>
                  </a:moveTo>
                  <a:cubicBezTo>
                    <a:pt x="15117" y="4181"/>
                    <a:pt x="10488" y="8361"/>
                    <a:pt x="7145" y="11566"/>
                  </a:cubicBezTo>
                  <a:cubicBezTo>
                    <a:pt x="3802" y="14772"/>
                    <a:pt x="1745" y="17001"/>
                    <a:pt x="717" y="18534"/>
                  </a:cubicBezTo>
                  <a:cubicBezTo>
                    <a:pt x="-312" y="20067"/>
                    <a:pt x="-312" y="20903"/>
                    <a:pt x="1231" y="21252"/>
                  </a:cubicBezTo>
                  <a:cubicBezTo>
                    <a:pt x="2774" y="21600"/>
                    <a:pt x="5859" y="21461"/>
                    <a:pt x="9459" y="20973"/>
                  </a:cubicBezTo>
                  <a:cubicBezTo>
                    <a:pt x="13059" y="20485"/>
                    <a:pt x="17174" y="19649"/>
                    <a:pt x="21288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9164762" y="7373529"/>
              <a:ext cx="334838" cy="9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846" fill="norm" stroke="1" extrusionOk="0">
                  <a:moveTo>
                    <a:pt x="2743" y="6638"/>
                  </a:moveTo>
                  <a:cubicBezTo>
                    <a:pt x="1792" y="7097"/>
                    <a:pt x="841" y="7557"/>
                    <a:pt x="365" y="8935"/>
                  </a:cubicBezTo>
                  <a:cubicBezTo>
                    <a:pt x="-110" y="10314"/>
                    <a:pt x="-110" y="12612"/>
                    <a:pt x="298" y="13991"/>
                  </a:cubicBezTo>
                  <a:cubicBezTo>
                    <a:pt x="705" y="15370"/>
                    <a:pt x="1520" y="15829"/>
                    <a:pt x="3218" y="14910"/>
                  </a:cubicBezTo>
                  <a:cubicBezTo>
                    <a:pt x="4916" y="13991"/>
                    <a:pt x="7498" y="11693"/>
                    <a:pt x="9196" y="9855"/>
                  </a:cubicBezTo>
                  <a:cubicBezTo>
                    <a:pt x="10894" y="8016"/>
                    <a:pt x="11709" y="6638"/>
                    <a:pt x="12320" y="5029"/>
                  </a:cubicBezTo>
                  <a:cubicBezTo>
                    <a:pt x="12932" y="3421"/>
                    <a:pt x="13339" y="1582"/>
                    <a:pt x="13203" y="663"/>
                  </a:cubicBezTo>
                  <a:cubicBezTo>
                    <a:pt x="13067" y="-256"/>
                    <a:pt x="12388" y="-256"/>
                    <a:pt x="11505" y="893"/>
                  </a:cubicBezTo>
                  <a:cubicBezTo>
                    <a:pt x="10622" y="2042"/>
                    <a:pt x="9535" y="4340"/>
                    <a:pt x="8924" y="6638"/>
                  </a:cubicBezTo>
                  <a:cubicBezTo>
                    <a:pt x="8313" y="8935"/>
                    <a:pt x="8177" y="11233"/>
                    <a:pt x="8177" y="13531"/>
                  </a:cubicBezTo>
                  <a:cubicBezTo>
                    <a:pt x="8177" y="15829"/>
                    <a:pt x="8313" y="18127"/>
                    <a:pt x="8788" y="19506"/>
                  </a:cubicBezTo>
                  <a:cubicBezTo>
                    <a:pt x="9264" y="20884"/>
                    <a:pt x="10079" y="21344"/>
                    <a:pt x="11098" y="20195"/>
                  </a:cubicBezTo>
                  <a:cubicBezTo>
                    <a:pt x="12116" y="19046"/>
                    <a:pt x="13339" y="16289"/>
                    <a:pt x="14562" y="12612"/>
                  </a:cubicBezTo>
                  <a:cubicBezTo>
                    <a:pt x="15784" y="8935"/>
                    <a:pt x="17007" y="4340"/>
                    <a:pt x="17958" y="2272"/>
                  </a:cubicBezTo>
                  <a:cubicBezTo>
                    <a:pt x="18909" y="204"/>
                    <a:pt x="19588" y="663"/>
                    <a:pt x="20064" y="2042"/>
                  </a:cubicBezTo>
                  <a:cubicBezTo>
                    <a:pt x="20539" y="3421"/>
                    <a:pt x="20811" y="5718"/>
                    <a:pt x="20947" y="8016"/>
                  </a:cubicBezTo>
                  <a:cubicBezTo>
                    <a:pt x="21082" y="10314"/>
                    <a:pt x="21082" y="12612"/>
                    <a:pt x="20947" y="15140"/>
                  </a:cubicBezTo>
                  <a:cubicBezTo>
                    <a:pt x="20811" y="17667"/>
                    <a:pt x="20539" y="20425"/>
                    <a:pt x="20267" y="20425"/>
                  </a:cubicBezTo>
                  <a:cubicBezTo>
                    <a:pt x="19996" y="20425"/>
                    <a:pt x="19724" y="17667"/>
                    <a:pt x="19928" y="14450"/>
                  </a:cubicBezTo>
                  <a:cubicBezTo>
                    <a:pt x="20132" y="11233"/>
                    <a:pt x="20811" y="7557"/>
                    <a:pt x="21490" y="3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9569449" y="7296150"/>
              <a:ext cx="44451" cy="10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0" y="10368"/>
                  </a:moveTo>
                  <a:cubicBezTo>
                    <a:pt x="3086" y="12096"/>
                    <a:pt x="6171" y="13824"/>
                    <a:pt x="7714" y="16200"/>
                  </a:cubicBezTo>
                  <a:cubicBezTo>
                    <a:pt x="9257" y="18576"/>
                    <a:pt x="9257" y="21600"/>
                    <a:pt x="9771" y="20736"/>
                  </a:cubicBezTo>
                  <a:cubicBezTo>
                    <a:pt x="10286" y="19872"/>
                    <a:pt x="11314" y="15120"/>
                    <a:pt x="13371" y="11016"/>
                  </a:cubicBezTo>
                  <a:cubicBezTo>
                    <a:pt x="15429" y="6912"/>
                    <a:pt x="18514" y="3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9630747" y="7295880"/>
              <a:ext cx="186354" cy="13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058" fill="norm" stroke="1" extrusionOk="0">
                  <a:moveTo>
                    <a:pt x="11174" y="5844"/>
                  </a:moveTo>
                  <a:cubicBezTo>
                    <a:pt x="8504" y="6167"/>
                    <a:pt x="5834" y="6489"/>
                    <a:pt x="3893" y="7940"/>
                  </a:cubicBezTo>
                  <a:cubicBezTo>
                    <a:pt x="1951" y="9391"/>
                    <a:pt x="738" y="11970"/>
                    <a:pt x="252" y="14065"/>
                  </a:cubicBezTo>
                  <a:cubicBezTo>
                    <a:pt x="-233" y="16161"/>
                    <a:pt x="10" y="17773"/>
                    <a:pt x="738" y="18579"/>
                  </a:cubicBezTo>
                  <a:cubicBezTo>
                    <a:pt x="1466" y="19385"/>
                    <a:pt x="2679" y="19385"/>
                    <a:pt x="4014" y="17773"/>
                  </a:cubicBezTo>
                  <a:cubicBezTo>
                    <a:pt x="5349" y="16161"/>
                    <a:pt x="6805" y="12937"/>
                    <a:pt x="7776" y="10519"/>
                  </a:cubicBezTo>
                  <a:cubicBezTo>
                    <a:pt x="8747" y="8101"/>
                    <a:pt x="9232" y="6489"/>
                    <a:pt x="9839" y="4555"/>
                  </a:cubicBezTo>
                  <a:cubicBezTo>
                    <a:pt x="10446" y="2620"/>
                    <a:pt x="11174" y="364"/>
                    <a:pt x="11780" y="41"/>
                  </a:cubicBezTo>
                  <a:cubicBezTo>
                    <a:pt x="12387" y="-281"/>
                    <a:pt x="12873" y="1331"/>
                    <a:pt x="13722" y="3588"/>
                  </a:cubicBezTo>
                  <a:cubicBezTo>
                    <a:pt x="14571" y="5844"/>
                    <a:pt x="15785" y="8746"/>
                    <a:pt x="16756" y="11486"/>
                  </a:cubicBezTo>
                  <a:cubicBezTo>
                    <a:pt x="17727" y="14226"/>
                    <a:pt x="18455" y="16806"/>
                    <a:pt x="18333" y="18579"/>
                  </a:cubicBezTo>
                  <a:cubicBezTo>
                    <a:pt x="18212" y="20352"/>
                    <a:pt x="17241" y="21319"/>
                    <a:pt x="16513" y="20997"/>
                  </a:cubicBezTo>
                  <a:cubicBezTo>
                    <a:pt x="15785" y="20674"/>
                    <a:pt x="15300" y="19062"/>
                    <a:pt x="15542" y="16483"/>
                  </a:cubicBezTo>
                  <a:cubicBezTo>
                    <a:pt x="15785" y="13904"/>
                    <a:pt x="16756" y="10358"/>
                    <a:pt x="17848" y="8101"/>
                  </a:cubicBezTo>
                  <a:cubicBezTo>
                    <a:pt x="18940" y="5844"/>
                    <a:pt x="20154" y="4877"/>
                    <a:pt x="21367" y="3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9925049" y="72961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9912349" y="74358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8039099" y="7818966"/>
              <a:ext cx="76201" cy="4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824"/>
                  </a:moveTo>
                  <a:cubicBezTo>
                    <a:pt x="21600" y="3509"/>
                    <a:pt x="21600" y="2193"/>
                    <a:pt x="20700" y="1316"/>
                  </a:cubicBezTo>
                  <a:cubicBezTo>
                    <a:pt x="19800" y="439"/>
                    <a:pt x="18000" y="0"/>
                    <a:pt x="16200" y="0"/>
                  </a:cubicBezTo>
                  <a:cubicBezTo>
                    <a:pt x="14400" y="0"/>
                    <a:pt x="12600" y="439"/>
                    <a:pt x="10500" y="2028"/>
                  </a:cubicBezTo>
                  <a:cubicBezTo>
                    <a:pt x="8400" y="3618"/>
                    <a:pt x="6000" y="6359"/>
                    <a:pt x="5400" y="9320"/>
                  </a:cubicBezTo>
                  <a:cubicBezTo>
                    <a:pt x="4800" y="12280"/>
                    <a:pt x="6000" y="15460"/>
                    <a:pt x="6600" y="17379"/>
                  </a:cubicBezTo>
                  <a:cubicBezTo>
                    <a:pt x="7200" y="19297"/>
                    <a:pt x="7200" y="19955"/>
                    <a:pt x="6000" y="20449"/>
                  </a:cubicBezTo>
                  <a:cubicBezTo>
                    <a:pt x="4800" y="20942"/>
                    <a:pt x="2400" y="21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7943849" y="8023722"/>
              <a:ext cx="241301" cy="7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21146"/>
                  </a:moveTo>
                  <a:cubicBezTo>
                    <a:pt x="0" y="18060"/>
                    <a:pt x="0" y="14975"/>
                    <a:pt x="474" y="12506"/>
                  </a:cubicBezTo>
                  <a:cubicBezTo>
                    <a:pt x="947" y="10037"/>
                    <a:pt x="1895" y="8186"/>
                    <a:pt x="4547" y="6026"/>
                  </a:cubicBezTo>
                  <a:cubicBezTo>
                    <a:pt x="7200" y="3866"/>
                    <a:pt x="11558" y="1397"/>
                    <a:pt x="14684" y="472"/>
                  </a:cubicBezTo>
                  <a:cubicBezTo>
                    <a:pt x="17811" y="-454"/>
                    <a:pt x="19705" y="163"/>
                    <a:pt x="21600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8291386" y="7780638"/>
              <a:ext cx="141414" cy="37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91" fill="norm" stroke="1" extrusionOk="0">
                  <a:moveTo>
                    <a:pt x="21222" y="1722"/>
                  </a:moveTo>
                  <a:cubicBezTo>
                    <a:pt x="21222" y="1111"/>
                    <a:pt x="21222" y="501"/>
                    <a:pt x="20110" y="196"/>
                  </a:cubicBezTo>
                  <a:cubicBezTo>
                    <a:pt x="18998" y="-109"/>
                    <a:pt x="16775" y="-109"/>
                    <a:pt x="14075" y="562"/>
                  </a:cubicBezTo>
                  <a:cubicBezTo>
                    <a:pt x="11375" y="1233"/>
                    <a:pt x="8198" y="2576"/>
                    <a:pt x="5498" y="4772"/>
                  </a:cubicBezTo>
                  <a:cubicBezTo>
                    <a:pt x="2798" y="6969"/>
                    <a:pt x="575" y="10020"/>
                    <a:pt x="98" y="12522"/>
                  </a:cubicBezTo>
                  <a:cubicBezTo>
                    <a:pt x="-378" y="15023"/>
                    <a:pt x="893" y="16976"/>
                    <a:pt x="3593" y="18379"/>
                  </a:cubicBezTo>
                  <a:cubicBezTo>
                    <a:pt x="6293" y="19783"/>
                    <a:pt x="10422" y="20637"/>
                    <a:pt x="1455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8432799" y="7944858"/>
              <a:ext cx="104151" cy="30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29" fill="norm" stroke="1" extrusionOk="0">
                  <a:moveTo>
                    <a:pt x="7776" y="5292"/>
                  </a:moveTo>
                  <a:cubicBezTo>
                    <a:pt x="6912" y="8867"/>
                    <a:pt x="6048" y="12442"/>
                    <a:pt x="5832" y="14900"/>
                  </a:cubicBezTo>
                  <a:cubicBezTo>
                    <a:pt x="5616" y="17358"/>
                    <a:pt x="6048" y="18699"/>
                    <a:pt x="6264" y="19741"/>
                  </a:cubicBezTo>
                  <a:cubicBezTo>
                    <a:pt x="6480" y="20784"/>
                    <a:pt x="6480" y="21529"/>
                    <a:pt x="6048" y="21529"/>
                  </a:cubicBezTo>
                  <a:cubicBezTo>
                    <a:pt x="5616" y="21529"/>
                    <a:pt x="4752" y="20784"/>
                    <a:pt x="4320" y="18103"/>
                  </a:cubicBezTo>
                  <a:cubicBezTo>
                    <a:pt x="3888" y="15421"/>
                    <a:pt x="3888" y="10803"/>
                    <a:pt x="3888" y="8048"/>
                  </a:cubicBezTo>
                  <a:cubicBezTo>
                    <a:pt x="3888" y="5292"/>
                    <a:pt x="3888" y="4398"/>
                    <a:pt x="4104" y="3579"/>
                  </a:cubicBezTo>
                  <a:cubicBezTo>
                    <a:pt x="4320" y="2759"/>
                    <a:pt x="4752" y="2015"/>
                    <a:pt x="5832" y="1419"/>
                  </a:cubicBezTo>
                  <a:cubicBezTo>
                    <a:pt x="6912" y="823"/>
                    <a:pt x="8640" y="376"/>
                    <a:pt x="10584" y="152"/>
                  </a:cubicBezTo>
                  <a:cubicBezTo>
                    <a:pt x="12528" y="-71"/>
                    <a:pt x="14688" y="-71"/>
                    <a:pt x="16632" y="301"/>
                  </a:cubicBezTo>
                  <a:cubicBezTo>
                    <a:pt x="18576" y="674"/>
                    <a:pt x="20304" y="1419"/>
                    <a:pt x="20952" y="2759"/>
                  </a:cubicBezTo>
                  <a:cubicBezTo>
                    <a:pt x="21600" y="4100"/>
                    <a:pt x="21168" y="6037"/>
                    <a:pt x="20088" y="7228"/>
                  </a:cubicBezTo>
                  <a:cubicBezTo>
                    <a:pt x="19008" y="8420"/>
                    <a:pt x="17280" y="8867"/>
                    <a:pt x="13824" y="8941"/>
                  </a:cubicBezTo>
                  <a:cubicBezTo>
                    <a:pt x="10368" y="9016"/>
                    <a:pt x="5184" y="8718"/>
                    <a:pt x="0" y="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8597899" y="7753350"/>
              <a:ext cx="50801" cy="4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0"/>
                  </a:moveTo>
                  <a:cubicBezTo>
                    <a:pt x="1800" y="2749"/>
                    <a:pt x="3600" y="5498"/>
                    <a:pt x="7200" y="8345"/>
                  </a:cubicBezTo>
                  <a:cubicBezTo>
                    <a:pt x="10800" y="11193"/>
                    <a:pt x="16200" y="14138"/>
                    <a:pt x="18900" y="16151"/>
                  </a:cubicBezTo>
                  <a:cubicBezTo>
                    <a:pt x="21600" y="18164"/>
                    <a:pt x="21600" y="19244"/>
                    <a:pt x="20700" y="20029"/>
                  </a:cubicBezTo>
                  <a:cubicBezTo>
                    <a:pt x="19800" y="20815"/>
                    <a:pt x="18000" y="21305"/>
                    <a:pt x="18000" y="21453"/>
                  </a:cubicBezTo>
                  <a:cubicBezTo>
                    <a:pt x="18000" y="21600"/>
                    <a:pt x="19800" y="21404"/>
                    <a:pt x="21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8818795" y="7811920"/>
              <a:ext cx="128355" cy="33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99" fill="norm" stroke="1" extrusionOk="0">
                  <a:moveTo>
                    <a:pt x="16945" y="2339"/>
                  </a:moveTo>
                  <a:cubicBezTo>
                    <a:pt x="16249" y="1664"/>
                    <a:pt x="15552" y="989"/>
                    <a:pt x="13984" y="517"/>
                  </a:cubicBezTo>
                  <a:cubicBezTo>
                    <a:pt x="12416" y="44"/>
                    <a:pt x="9978" y="-226"/>
                    <a:pt x="7365" y="247"/>
                  </a:cubicBezTo>
                  <a:cubicBezTo>
                    <a:pt x="4752" y="719"/>
                    <a:pt x="1965" y="1934"/>
                    <a:pt x="745" y="3217"/>
                  </a:cubicBezTo>
                  <a:cubicBezTo>
                    <a:pt x="-474" y="4499"/>
                    <a:pt x="-126" y="5849"/>
                    <a:pt x="1268" y="6996"/>
                  </a:cubicBezTo>
                  <a:cubicBezTo>
                    <a:pt x="2661" y="8144"/>
                    <a:pt x="5100" y="9089"/>
                    <a:pt x="6668" y="9899"/>
                  </a:cubicBezTo>
                  <a:cubicBezTo>
                    <a:pt x="8236" y="10709"/>
                    <a:pt x="8932" y="11384"/>
                    <a:pt x="8410" y="11789"/>
                  </a:cubicBezTo>
                  <a:cubicBezTo>
                    <a:pt x="7887" y="12194"/>
                    <a:pt x="6145" y="12329"/>
                    <a:pt x="6145" y="12396"/>
                  </a:cubicBezTo>
                  <a:cubicBezTo>
                    <a:pt x="6145" y="12464"/>
                    <a:pt x="7887" y="12464"/>
                    <a:pt x="9281" y="12734"/>
                  </a:cubicBezTo>
                  <a:cubicBezTo>
                    <a:pt x="10674" y="13004"/>
                    <a:pt x="11720" y="13544"/>
                    <a:pt x="12068" y="14151"/>
                  </a:cubicBezTo>
                  <a:cubicBezTo>
                    <a:pt x="12416" y="14759"/>
                    <a:pt x="12068" y="15434"/>
                    <a:pt x="10500" y="16311"/>
                  </a:cubicBezTo>
                  <a:cubicBezTo>
                    <a:pt x="8932" y="17189"/>
                    <a:pt x="6145" y="18269"/>
                    <a:pt x="4055" y="19146"/>
                  </a:cubicBezTo>
                  <a:cubicBezTo>
                    <a:pt x="1965" y="20024"/>
                    <a:pt x="571" y="20699"/>
                    <a:pt x="1094" y="21036"/>
                  </a:cubicBezTo>
                  <a:cubicBezTo>
                    <a:pt x="1616" y="21374"/>
                    <a:pt x="4055" y="21374"/>
                    <a:pt x="7713" y="21104"/>
                  </a:cubicBezTo>
                  <a:cubicBezTo>
                    <a:pt x="11371" y="20834"/>
                    <a:pt x="16249" y="20294"/>
                    <a:pt x="21126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8947149" y="7905750"/>
              <a:ext cx="1778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800"/>
                    <a:pt x="9257" y="9600"/>
                    <a:pt x="12857" y="13200"/>
                  </a:cubicBezTo>
                  <a:cubicBezTo>
                    <a:pt x="16457" y="16800"/>
                    <a:pt x="19029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9007193" y="7905750"/>
              <a:ext cx="124107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7073" y="3360"/>
                    <a:pt x="12680" y="6720"/>
                    <a:pt x="9385" y="9480"/>
                  </a:cubicBezTo>
                  <a:cubicBezTo>
                    <a:pt x="6090" y="12240"/>
                    <a:pt x="3893" y="14400"/>
                    <a:pt x="2429" y="16080"/>
                  </a:cubicBezTo>
                  <a:cubicBezTo>
                    <a:pt x="964" y="17760"/>
                    <a:pt x="232" y="18960"/>
                    <a:pt x="49" y="19800"/>
                  </a:cubicBezTo>
                  <a:cubicBezTo>
                    <a:pt x="-134" y="20640"/>
                    <a:pt x="232" y="21120"/>
                    <a:pt x="5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9156699" y="8026400"/>
              <a:ext cx="1" cy="1079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9207499" y="8070850"/>
              <a:ext cx="44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9321799" y="805815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9429749" y="805180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9505949" y="7888588"/>
              <a:ext cx="165101" cy="22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2903"/>
                  </a:moveTo>
                  <a:cubicBezTo>
                    <a:pt x="0" y="1874"/>
                    <a:pt x="0" y="846"/>
                    <a:pt x="692" y="331"/>
                  </a:cubicBezTo>
                  <a:cubicBezTo>
                    <a:pt x="1385" y="-183"/>
                    <a:pt x="2769" y="-183"/>
                    <a:pt x="5123" y="948"/>
                  </a:cubicBezTo>
                  <a:cubicBezTo>
                    <a:pt x="7477" y="2080"/>
                    <a:pt x="10800" y="4343"/>
                    <a:pt x="13708" y="7943"/>
                  </a:cubicBezTo>
                  <a:cubicBezTo>
                    <a:pt x="16615" y="11543"/>
                    <a:pt x="19108" y="16480"/>
                    <a:pt x="2160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9557741" y="7912100"/>
              <a:ext cx="151409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cubicBezTo>
                    <a:pt x="17910" y="1161"/>
                    <a:pt x="14655" y="2323"/>
                    <a:pt x="11253" y="4761"/>
                  </a:cubicBezTo>
                  <a:cubicBezTo>
                    <a:pt x="7850" y="7200"/>
                    <a:pt x="4299" y="10916"/>
                    <a:pt x="2228" y="13471"/>
                  </a:cubicBezTo>
                  <a:cubicBezTo>
                    <a:pt x="157" y="16026"/>
                    <a:pt x="-435" y="17419"/>
                    <a:pt x="305" y="18581"/>
                  </a:cubicBezTo>
                  <a:cubicBezTo>
                    <a:pt x="1044" y="19742"/>
                    <a:pt x="3116" y="20671"/>
                    <a:pt x="5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9690099" y="8039100"/>
              <a:ext cx="698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86"/>
                  </a:moveTo>
                  <a:cubicBezTo>
                    <a:pt x="655" y="5657"/>
                    <a:pt x="1309" y="8229"/>
                    <a:pt x="2291" y="8229"/>
                  </a:cubicBezTo>
                  <a:cubicBezTo>
                    <a:pt x="3273" y="8229"/>
                    <a:pt x="4582" y="5657"/>
                    <a:pt x="6545" y="3600"/>
                  </a:cubicBezTo>
                  <a:cubicBezTo>
                    <a:pt x="8509" y="1543"/>
                    <a:pt x="11127" y="0"/>
                    <a:pt x="13745" y="0"/>
                  </a:cubicBezTo>
                  <a:cubicBezTo>
                    <a:pt x="16364" y="0"/>
                    <a:pt x="18982" y="1543"/>
                    <a:pt x="20291" y="5400"/>
                  </a:cubicBezTo>
                  <a:cubicBezTo>
                    <a:pt x="21600" y="9257"/>
                    <a:pt x="216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9817099" y="7854950"/>
              <a:ext cx="7222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3703" y="0"/>
                  </a:moveTo>
                  <a:cubicBezTo>
                    <a:pt x="8640" y="1029"/>
                    <a:pt x="13577" y="2057"/>
                    <a:pt x="16354" y="3000"/>
                  </a:cubicBezTo>
                  <a:cubicBezTo>
                    <a:pt x="19131" y="3943"/>
                    <a:pt x="19749" y="4800"/>
                    <a:pt x="18823" y="6000"/>
                  </a:cubicBezTo>
                  <a:cubicBezTo>
                    <a:pt x="17897" y="7200"/>
                    <a:pt x="15429" y="8743"/>
                    <a:pt x="14503" y="9943"/>
                  </a:cubicBezTo>
                  <a:cubicBezTo>
                    <a:pt x="13577" y="11143"/>
                    <a:pt x="14194" y="12000"/>
                    <a:pt x="15737" y="13200"/>
                  </a:cubicBezTo>
                  <a:cubicBezTo>
                    <a:pt x="17280" y="14400"/>
                    <a:pt x="19749" y="15943"/>
                    <a:pt x="20674" y="17143"/>
                  </a:cubicBezTo>
                  <a:cubicBezTo>
                    <a:pt x="21600" y="18343"/>
                    <a:pt x="20983" y="19200"/>
                    <a:pt x="17280" y="19886"/>
                  </a:cubicBezTo>
                  <a:cubicBezTo>
                    <a:pt x="13577" y="20571"/>
                    <a:pt x="6789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9982199" y="7721600"/>
              <a:ext cx="38101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863"/>
                    <a:pt x="21600" y="7727"/>
                    <a:pt x="19800" y="11063"/>
                  </a:cubicBezTo>
                  <a:cubicBezTo>
                    <a:pt x="18000" y="14400"/>
                    <a:pt x="14400" y="17210"/>
                    <a:pt x="10800" y="18878"/>
                  </a:cubicBezTo>
                  <a:cubicBezTo>
                    <a:pt x="7200" y="20546"/>
                    <a:pt x="3600" y="21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0177918" y="7799520"/>
              <a:ext cx="128132" cy="3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46" fill="norm" stroke="1" extrusionOk="0">
                  <a:moveTo>
                    <a:pt x="15061" y="3558"/>
                  </a:moveTo>
                  <a:cubicBezTo>
                    <a:pt x="14707" y="2879"/>
                    <a:pt x="14353" y="2199"/>
                    <a:pt x="13291" y="1520"/>
                  </a:cubicBezTo>
                  <a:cubicBezTo>
                    <a:pt x="12228" y="841"/>
                    <a:pt x="10458" y="162"/>
                    <a:pt x="8687" y="26"/>
                  </a:cubicBezTo>
                  <a:cubicBezTo>
                    <a:pt x="6917" y="-110"/>
                    <a:pt x="5146" y="298"/>
                    <a:pt x="4084" y="1248"/>
                  </a:cubicBezTo>
                  <a:cubicBezTo>
                    <a:pt x="3022" y="2199"/>
                    <a:pt x="2668" y="3694"/>
                    <a:pt x="4084" y="5324"/>
                  </a:cubicBezTo>
                  <a:cubicBezTo>
                    <a:pt x="5501" y="6954"/>
                    <a:pt x="8687" y="8720"/>
                    <a:pt x="10281" y="9943"/>
                  </a:cubicBezTo>
                  <a:cubicBezTo>
                    <a:pt x="11874" y="11165"/>
                    <a:pt x="11874" y="11845"/>
                    <a:pt x="11343" y="12456"/>
                  </a:cubicBezTo>
                  <a:cubicBezTo>
                    <a:pt x="10812" y="13067"/>
                    <a:pt x="9750" y="13611"/>
                    <a:pt x="8333" y="13815"/>
                  </a:cubicBezTo>
                  <a:cubicBezTo>
                    <a:pt x="6917" y="14018"/>
                    <a:pt x="5146" y="13882"/>
                    <a:pt x="5146" y="13679"/>
                  </a:cubicBezTo>
                  <a:cubicBezTo>
                    <a:pt x="5146" y="13475"/>
                    <a:pt x="6917" y="13203"/>
                    <a:pt x="7979" y="13407"/>
                  </a:cubicBezTo>
                  <a:cubicBezTo>
                    <a:pt x="9042" y="13611"/>
                    <a:pt x="9396" y="14290"/>
                    <a:pt x="8510" y="15173"/>
                  </a:cubicBezTo>
                  <a:cubicBezTo>
                    <a:pt x="7625" y="16056"/>
                    <a:pt x="5501" y="17143"/>
                    <a:pt x="3553" y="18230"/>
                  </a:cubicBezTo>
                  <a:cubicBezTo>
                    <a:pt x="1605" y="19316"/>
                    <a:pt x="-165" y="20403"/>
                    <a:pt x="12" y="20947"/>
                  </a:cubicBezTo>
                  <a:cubicBezTo>
                    <a:pt x="189" y="21490"/>
                    <a:pt x="2314" y="21490"/>
                    <a:pt x="6209" y="20879"/>
                  </a:cubicBezTo>
                  <a:cubicBezTo>
                    <a:pt x="10104" y="20267"/>
                    <a:pt x="15769" y="19045"/>
                    <a:pt x="21435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0344149" y="7867650"/>
              <a:ext cx="1651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4145"/>
                    <a:pt x="8862" y="8291"/>
                    <a:pt x="12462" y="11891"/>
                  </a:cubicBezTo>
                  <a:cubicBezTo>
                    <a:pt x="16062" y="15491"/>
                    <a:pt x="18831" y="185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0383148" y="7854950"/>
              <a:ext cx="119753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6892" y="2400"/>
                    <a:pt x="12344" y="4800"/>
                    <a:pt x="8744" y="7800"/>
                  </a:cubicBezTo>
                  <a:cubicBezTo>
                    <a:pt x="5144" y="10800"/>
                    <a:pt x="2492" y="14400"/>
                    <a:pt x="1165" y="16700"/>
                  </a:cubicBezTo>
                  <a:cubicBezTo>
                    <a:pt x="-161" y="19000"/>
                    <a:pt x="-161" y="20000"/>
                    <a:pt x="218" y="20600"/>
                  </a:cubicBezTo>
                  <a:cubicBezTo>
                    <a:pt x="597" y="21200"/>
                    <a:pt x="1355" y="21400"/>
                    <a:pt x="21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0538030" y="8001000"/>
              <a:ext cx="6012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5514" y="0"/>
                  </a:moveTo>
                  <a:cubicBezTo>
                    <a:pt x="4024" y="2571"/>
                    <a:pt x="2534" y="5143"/>
                    <a:pt x="1417" y="7971"/>
                  </a:cubicBezTo>
                  <a:cubicBezTo>
                    <a:pt x="300" y="10800"/>
                    <a:pt x="-445" y="13886"/>
                    <a:pt x="300" y="13371"/>
                  </a:cubicBezTo>
                  <a:cubicBezTo>
                    <a:pt x="1045" y="12857"/>
                    <a:pt x="3279" y="8743"/>
                    <a:pt x="6258" y="6171"/>
                  </a:cubicBezTo>
                  <a:cubicBezTo>
                    <a:pt x="9238" y="3600"/>
                    <a:pt x="12962" y="2571"/>
                    <a:pt x="15196" y="3343"/>
                  </a:cubicBezTo>
                  <a:cubicBezTo>
                    <a:pt x="17431" y="4114"/>
                    <a:pt x="18176" y="6686"/>
                    <a:pt x="18921" y="10029"/>
                  </a:cubicBezTo>
                  <a:cubicBezTo>
                    <a:pt x="19665" y="13371"/>
                    <a:pt x="20410" y="17486"/>
                    <a:pt x="21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10642599" y="8026400"/>
              <a:ext cx="10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10692177" y="7994650"/>
              <a:ext cx="1392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10775949" y="7988300"/>
              <a:ext cx="19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10794999" y="8083550"/>
              <a:ext cx="698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10896599" y="8121650"/>
              <a:ext cx="158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11201399" y="8083550"/>
              <a:ext cx="57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11302999" y="8108950"/>
              <a:ext cx="44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200"/>
                    <a:pt x="9257" y="6400"/>
                    <a:pt x="5657" y="10000"/>
                  </a:cubicBezTo>
                  <a:cubicBezTo>
                    <a:pt x="2057" y="13600"/>
                    <a:pt x="1029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11449049" y="8001000"/>
              <a:ext cx="1651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424"/>
                    <a:pt x="2769" y="847"/>
                    <a:pt x="4015" y="2965"/>
                  </a:cubicBezTo>
                  <a:cubicBezTo>
                    <a:pt x="5262" y="5082"/>
                    <a:pt x="6369" y="8894"/>
                    <a:pt x="6646" y="12494"/>
                  </a:cubicBezTo>
                  <a:cubicBezTo>
                    <a:pt x="6923" y="16094"/>
                    <a:pt x="6369" y="19482"/>
                    <a:pt x="6092" y="20118"/>
                  </a:cubicBezTo>
                  <a:cubicBezTo>
                    <a:pt x="5815" y="20753"/>
                    <a:pt x="5815" y="18635"/>
                    <a:pt x="5815" y="16518"/>
                  </a:cubicBezTo>
                  <a:cubicBezTo>
                    <a:pt x="5815" y="14400"/>
                    <a:pt x="5815" y="12282"/>
                    <a:pt x="6785" y="9741"/>
                  </a:cubicBezTo>
                  <a:cubicBezTo>
                    <a:pt x="7754" y="7200"/>
                    <a:pt x="9692" y="4235"/>
                    <a:pt x="12046" y="3388"/>
                  </a:cubicBezTo>
                  <a:cubicBezTo>
                    <a:pt x="14400" y="2541"/>
                    <a:pt x="17169" y="3812"/>
                    <a:pt x="18831" y="7200"/>
                  </a:cubicBezTo>
                  <a:cubicBezTo>
                    <a:pt x="20492" y="10588"/>
                    <a:pt x="21046" y="160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11722099" y="8058150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11759637" y="7994650"/>
              <a:ext cx="1961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564"/>
                    <a:pt x="2735" y="11127"/>
                    <a:pt x="575" y="14727"/>
                  </a:cubicBezTo>
                  <a:cubicBezTo>
                    <a:pt x="-1585" y="18327"/>
                    <a:pt x="2735" y="1996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11852715" y="8020050"/>
              <a:ext cx="15855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367" y="0"/>
                  </a:moveTo>
                  <a:cubicBezTo>
                    <a:pt x="367" y="2400"/>
                    <a:pt x="367" y="4800"/>
                    <a:pt x="225" y="7200"/>
                  </a:cubicBezTo>
                  <a:cubicBezTo>
                    <a:pt x="83" y="9600"/>
                    <a:pt x="-201" y="12000"/>
                    <a:pt x="225" y="12480"/>
                  </a:cubicBezTo>
                  <a:cubicBezTo>
                    <a:pt x="652" y="12960"/>
                    <a:pt x="1788" y="11520"/>
                    <a:pt x="2925" y="9840"/>
                  </a:cubicBezTo>
                  <a:cubicBezTo>
                    <a:pt x="4062" y="8160"/>
                    <a:pt x="5199" y="6240"/>
                    <a:pt x="6336" y="6000"/>
                  </a:cubicBezTo>
                  <a:cubicBezTo>
                    <a:pt x="7473" y="5760"/>
                    <a:pt x="8610" y="7200"/>
                    <a:pt x="9746" y="7200"/>
                  </a:cubicBezTo>
                  <a:cubicBezTo>
                    <a:pt x="10883" y="7200"/>
                    <a:pt x="12020" y="5760"/>
                    <a:pt x="13867" y="4560"/>
                  </a:cubicBezTo>
                  <a:cubicBezTo>
                    <a:pt x="15715" y="3360"/>
                    <a:pt x="18273" y="2400"/>
                    <a:pt x="19694" y="4080"/>
                  </a:cubicBezTo>
                  <a:cubicBezTo>
                    <a:pt x="21115" y="5760"/>
                    <a:pt x="21399" y="10080"/>
                    <a:pt x="21257" y="13440"/>
                  </a:cubicBezTo>
                  <a:cubicBezTo>
                    <a:pt x="21115" y="16800"/>
                    <a:pt x="20546" y="1920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11328399" y="7835900"/>
              <a:ext cx="889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2323"/>
                    <a:pt x="4114" y="4645"/>
                    <a:pt x="7714" y="8245"/>
                  </a:cubicBezTo>
                  <a:cubicBezTo>
                    <a:pt x="11314" y="11845"/>
                    <a:pt x="16457" y="16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11277599" y="7829550"/>
              <a:ext cx="2159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5200"/>
                    <a:pt x="10588" y="10400"/>
                    <a:pt x="6988" y="14000"/>
                  </a:cubicBezTo>
                  <a:cubicBezTo>
                    <a:pt x="3388" y="17600"/>
                    <a:pt x="1694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12052299" y="7809045"/>
              <a:ext cx="99889" cy="34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27" fill="norm" stroke="1" extrusionOk="0">
                  <a:moveTo>
                    <a:pt x="4050" y="3647"/>
                  </a:moveTo>
                  <a:cubicBezTo>
                    <a:pt x="6750" y="2461"/>
                    <a:pt x="9450" y="1276"/>
                    <a:pt x="12375" y="617"/>
                  </a:cubicBezTo>
                  <a:cubicBezTo>
                    <a:pt x="15300" y="-41"/>
                    <a:pt x="18450" y="-173"/>
                    <a:pt x="20025" y="222"/>
                  </a:cubicBezTo>
                  <a:cubicBezTo>
                    <a:pt x="21600" y="617"/>
                    <a:pt x="21600" y="1539"/>
                    <a:pt x="20250" y="3054"/>
                  </a:cubicBezTo>
                  <a:cubicBezTo>
                    <a:pt x="18900" y="4568"/>
                    <a:pt x="16200" y="6676"/>
                    <a:pt x="13950" y="8322"/>
                  </a:cubicBezTo>
                  <a:cubicBezTo>
                    <a:pt x="11700" y="9968"/>
                    <a:pt x="9900" y="11154"/>
                    <a:pt x="9450" y="12471"/>
                  </a:cubicBezTo>
                  <a:cubicBezTo>
                    <a:pt x="9000" y="13788"/>
                    <a:pt x="9900" y="15237"/>
                    <a:pt x="10125" y="16620"/>
                  </a:cubicBezTo>
                  <a:cubicBezTo>
                    <a:pt x="10350" y="18003"/>
                    <a:pt x="9900" y="19320"/>
                    <a:pt x="8100" y="20110"/>
                  </a:cubicBezTo>
                  <a:cubicBezTo>
                    <a:pt x="6300" y="20900"/>
                    <a:pt x="3150" y="21164"/>
                    <a:pt x="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11957049" y="7766050"/>
              <a:ext cx="345607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7176" y="0"/>
                  </a:moveTo>
                  <a:cubicBezTo>
                    <a:pt x="18867" y="2255"/>
                    <a:pt x="20559" y="4511"/>
                    <a:pt x="21080" y="6810"/>
                  </a:cubicBezTo>
                  <a:cubicBezTo>
                    <a:pt x="21600" y="9108"/>
                    <a:pt x="20949" y="11451"/>
                    <a:pt x="18412" y="13663"/>
                  </a:cubicBezTo>
                  <a:cubicBezTo>
                    <a:pt x="15875" y="15875"/>
                    <a:pt x="11451" y="17957"/>
                    <a:pt x="8067" y="19258"/>
                  </a:cubicBezTo>
                  <a:cubicBezTo>
                    <a:pt x="4684" y="20559"/>
                    <a:pt x="2342" y="21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5900" y="3857355"/>
              <a:ext cx="2412443" cy="2457539"/>
            </a:xfrm>
            <a:prstGeom prst="rect">
              <a:avLst/>
            </a:prstGeom>
            <a:effectLst/>
          </p:spPr>
        </p:pic>
        <p:pic>
          <p:nvPicPr>
            <p:cNvPr id="373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2700" y="4157970"/>
              <a:ext cx="203985" cy="320513"/>
            </a:xfrm>
            <a:prstGeom prst="rect">
              <a:avLst/>
            </a:prstGeom>
            <a:effectLst/>
          </p:spPr>
        </p:pic>
        <p:pic>
          <p:nvPicPr>
            <p:cNvPr id="374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46050" y="4279900"/>
              <a:ext cx="196850" cy="187045"/>
            </a:xfrm>
            <a:prstGeom prst="rect">
              <a:avLst/>
            </a:prstGeom>
            <a:effectLst/>
          </p:spPr>
        </p:pic>
        <p:pic>
          <p:nvPicPr>
            <p:cNvPr id="374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8151" y="4221411"/>
              <a:ext cx="165249" cy="248990"/>
            </a:xfrm>
            <a:prstGeom prst="rect">
              <a:avLst/>
            </a:prstGeom>
            <a:effectLst/>
          </p:spPr>
        </p:pic>
        <p:pic>
          <p:nvPicPr>
            <p:cNvPr id="374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40544" y="4243916"/>
              <a:ext cx="170656" cy="265715"/>
            </a:xfrm>
            <a:prstGeom prst="rect">
              <a:avLst/>
            </a:prstGeom>
            <a:effectLst/>
          </p:spPr>
        </p:pic>
        <p:pic>
          <p:nvPicPr>
            <p:cNvPr id="374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9750" y="4305300"/>
              <a:ext cx="279400" cy="88900"/>
            </a:xfrm>
            <a:prstGeom prst="rect">
              <a:avLst/>
            </a:prstGeom>
            <a:effectLst/>
          </p:spPr>
        </p:pic>
        <p:pic>
          <p:nvPicPr>
            <p:cNvPr id="374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1305" y="4108450"/>
              <a:ext cx="70395" cy="552450"/>
            </a:xfrm>
            <a:prstGeom prst="rect">
              <a:avLst/>
            </a:prstGeom>
            <a:effectLst/>
          </p:spPr>
        </p:pic>
        <p:pic>
          <p:nvPicPr>
            <p:cNvPr id="375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52500" y="4187737"/>
              <a:ext cx="115655" cy="346428"/>
            </a:xfrm>
            <a:prstGeom prst="rect">
              <a:avLst/>
            </a:prstGeom>
            <a:effectLst/>
          </p:spPr>
        </p:pic>
        <p:pic>
          <p:nvPicPr>
            <p:cNvPr id="375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81099" y="4083050"/>
              <a:ext cx="107951" cy="482600"/>
            </a:xfrm>
            <a:prstGeom prst="rect">
              <a:avLst/>
            </a:prstGeom>
            <a:effectLst/>
          </p:spPr>
        </p:pic>
        <p:pic>
          <p:nvPicPr>
            <p:cNvPr id="375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56467" y="4237162"/>
              <a:ext cx="237383" cy="216819"/>
            </a:xfrm>
            <a:prstGeom prst="rect">
              <a:avLst/>
            </a:prstGeom>
            <a:effectLst/>
          </p:spPr>
        </p:pic>
        <p:pic>
          <p:nvPicPr>
            <p:cNvPr id="375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587499" y="4140200"/>
              <a:ext cx="200080" cy="419100"/>
            </a:xfrm>
            <a:prstGeom prst="rect">
              <a:avLst/>
            </a:prstGeom>
            <a:effectLst/>
          </p:spPr>
        </p:pic>
        <p:pic>
          <p:nvPicPr>
            <p:cNvPr id="375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9100" y="4913683"/>
              <a:ext cx="222250" cy="77418"/>
            </a:xfrm>
            <a:prstGeom prst="rect">
              <a:avLst/>
            </a:prstGeom>
            <a:effectLst/>
          </p:spPr>
        </p:pic>
        <p:pic>
          <p:nvPicPr>
            <p:cNvPr id="3760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20700" y="4978400"/>
              <a:ext cx="165100" cy="57150"/>
            </a:xfrm>
            <a:prstGeom prst="rect">
              <a:avLst/>
            </a:prstGeom>
            <a:effectLst/>
          </p:spPr>
        </p:pic>
        <p:pic>
          <p:nvPicPr>
            <p:cNvPr id="376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30250" y="4697869"/>
              <a:ext cx="123583" cy="350382"/>
            </a:xfrm>
            <a:prstGeom prst="rect">
              <a:avLst/>
            </a:prstGeom>
            <a:effectLst/>
          </p:spPr>
        </p:pic>
        <p:pic>
          <p:nvPicPr>
            <p:cNvPr id="376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5500" y="4851400"/>
              <a:ext cx="165100" cy="172582"/>
            </a:xfrm>
            <a:prstGeom prst="rect">
              <a:avLst/>
            </a:prstGeom>
            <a:effectLst/>
          </p:spPr>
        </p:pic>
        <p:pic>
          <p:nvPicPr>
            <p:cNvPr id="376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99877" y="4768850"/>
              <a:ext cx="136773" cy="266700"/>
            </a:xfrm>
            <a:prstGeom prst="rect">
              <a:avLst/>
            </a:prstGeom>
            <a:effectLst/>
          </p:spPr>
        </p:pic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62049" y="4796133"/>
              <a:ext cx="158751" cy="290217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12849" y="4902200"/>
              <a:ext cx="184151" cy="82550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425293" y="4710568"/>
              <a:ext cx="66957" cy="477382"/>
            </a:xfrm>
            <a:prstGeom prst="rect">
              <a:avLst/>
            </a:prstGeom>
            <a:effectLst/>
          </p:spPr>
        </p:pic>
        <p:pic>
          <p:nvPicPr>
            <p:cNvPr id="377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72268" y="4781550"/>
              <a:ext cx="197782" cy="290654"/>
            </a:xfrm>
            <a:prstGeom prst="rect">
              <a:avLst/>
            </a:prstGeom>
            <a:effectLst/>
          </p:spPr>
        </p:pic>
        <p:pic>
          <p:nvPicPr>
            <p:cNvPr id="377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650999" y="4726137"/>
              <a:ext cx="127620" cy="322113"/>
            </a:xfrm>
            <a:prstGeom prst="rect">
              <a:avLst/>
            </a:prstGeom>
            <a:effectLst/>
          </p:spPr>
        </p:pic>
        <p:pic>
          <p:nvPicPr>
            <p:cNvPr id="3778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790699" y="4991100"/>
              <a:ext cx="69851" cy="95250"/>
            </a:xfrm>
            <a:prstGeom prst="rect">
              <a:avLst/>
            </a:prstGeom>
            <a:effectLst/>
          </p:spPr>
        </p:pic>
        <p:pic>
          <p:nvPicPr>
            <p:cNvPr id="378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928702" y="4787900"/>
              <a:ext cx="217598" cy="203200"/>
            </a:xfrm>
            <a:prstGeom prst="rect">
              <a:avLst/>
            </a:prstGeom>
            <a:effectLst/>
          </p:spPr>
        </p:pic>
        <p:pic>
          <p:nvPicPr>
            <p:cNvPr id="378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076449" y="4707147"/>
              <a:ext cx="188385" cy="366504"/>
            </a:xfrm>
            <a:prstGeom prst="rect">
              <a:avLst/>
            </a:prstGeom>
            <a:effectLst/>
          </p:spPr>
        </p:pic>
        <p:pic>
          <p:nvPicPr>
            <p:cNvPr id="378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216149" y="4694401"/>
              <a:ext cx="223940" cy="461800"/>
            </a:xfrm>
            <a:prstGeom prst="rect">
              <a:avLst/>
            </a:prstGeom>
            <a:effectLst/>
          </p:spPr>
        </p:pic>
        <p:pic>
          <p:nvPicPr>
            <p:cNvPr id="378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676431" y="7372350"/>
              <a:ext cx="4659870" cy="924273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137578" y="7017758"/>
              <a:ext cx="311834" cy="375759"/>
            </a:xfrm>
            <a:prstGeom prst="rect">
              <a:avLst/>
            </a:prstGeom>
            <a:effectLst/>
          </p:spPr>
        </p:pic>
        <p:pic>
          <p:nvPicPr>
            <p:cNvPr id="379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470878" y="6806616"/>
              <a:ext cx="101873" cy="337134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426699" y="6946900"/>
              <a:ext cx="184151" cy="127000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608056" y="6799045"/>
              <a:ext cx="123445" cy="300256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706099" y="6901876"/>
              <a:ext cx="140481" cy="269391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896599" y="6750050"/>
              <a:ext cx="38101" cy="330200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968156" y="6790266"/>
              <a:ext cx="163395" cy="307582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087099" y="6877050"/>
              <a:ext cx="184151" cy="203200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125199" y="6864350"/>
              <a:ext cx="120651" cy="234950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264899" y="7004050"/>
              <a:ext cx="25401" cy="114300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360149" y="7073900"/>
              <a:ext cx="76201" cy="25401"/>
            </a:xfrm>
            <a:prstGeom prst="rect">
              <a:avLst/>
            </a:prstGeom>
            <a:effectLst/>
          </p:spPr>
        </p:pic>
        <p:pic>
          <p:nvPicPr>
            <p:cNvPr id="3810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518899" y="7042150"/>
              <a:ext cx="88901" cy="31750"/>
            </a:xfrm>
            <a:prstGeom prst="rect">
              <a:avLst/>
            </a:prstGeom>
            <a:effectLst/>
          </p:spPr>
        </p:pic>
        <p:pic>
          <p:nvPicPr>
            <p:cNvPr id="3812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741149" y="7016750"/>
              <a:ext cx="57151" cy="31750"/>
            </a:xfrm>
            <a:prstGeom prst="rect">
              <a:avLst/>
            </a:prstGeom>
            <a:effectLst/>
          </p:spPr>
        </p:pic>
        <p:pic>
          <p:nvPicPr>
            <p:cNvPr id="3814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823699" y="7042150"/>
              <a:ext cx="95251" cy="82550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931649" y="6832708"/>
              <a:ext cx="215901" cy="247543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927478" y="6832600"/>
              <a:ext cx="220072" cy="279400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2106456" y="6997427"/>
              <a:ext cx="98244" cy="152673"/>
            </a:xfrm>
            <a:prstGeom prst="rect">
              <a:avLst/>
            </a:prstGeom>
            <a:effectLst/>
          </p:spPr>
        </p:pic>
        <p:pic>
          <p:nvPicPr>
            <p:cNvPr id="3822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2217399" y="7054850"/>
              <a:ext cx="133351" cy="31750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2255499" y="7010400"/>
              <a:ext cx="38101" cy="152400"/>
            </a:xfrm>
            <a:prstGeom prst="rect">
              <a:avLst/>
            </a:prstGeom>
            <a:effectLst/>
          </p:spPr>
        </p:pic>
        <p:pic>
          <p:nvPicPr>
            <p:cNvPr id="382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2324125" y="7029450"/>
              <a:ext cx="185375" cy="133350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2477749" y="6700951"/>
              <a:ext cx="125956" cy="538049"/>
            </a:xfrm>
            <a:prstGeom prst="rect">
              <a:avLst/>
            </a:prstGeom>
            <a:effectLst/>
          </p:spPr>
        </p:pic>
        <p:pic>
          <p:nvPicPr>
            <p:cNvPr id="383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661899" y="7200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867649" y="8331994"/>
              <a:ext cx="956517" cy="113507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483599" y="8242663"/>
              <a:ext cx="1346201" cy="120288"/>
            </a:xfrm>
            <a:prstGeom prst="rect">
              <a:avLst/>
            </a:prstGeom>
            <a:effectLst/>
          </p:spPr>
        </p:pic>
        <p:pic>
          <p:nvPicPr>
            <p:cNvPr id="383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96850" y="5328291"/>
              <a:ext cx="2162228" cy="289343"/>
            </a:xfrm>
            <a:prstGeom prst="rect">
              <a:avLst/>
            </a:prstGeom>
            <a:effectLst/>
          </p:spPr>
        </p:pic>
        <p:pic>
          <p:nvPicPr>
            <p:cNvPr id="383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462183" y="8096250"/>
              <a:ext cx="1119717" cy="177867"/>
            </a:xfrm>
            <a:prstGeom prst="rect">
              <a:avLst/>
            </a:prstGeom>
            <a:effectLst/>
          </p:spPr>
        </p:pic>
        <p:pic>
          <p:nvPicPr>
            <p:cNvPr id="3840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308849" y="8032750"/>
              <a:ext cx="263579" cy="304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0" name="Drawing"/>
          <p:cNvGrpSpPr/>
          <p:nvPr/>
        </p:nvGrpSpPr>
        <p:grpSpPr>
          <a:xfrm>
            <a:off x="980598" y="1305680"/>
            <a:ext cx="11687653" cy="8260681"/>
            <a:chOff x="-12699" y="0"/>
            <a:chExt cx="11687651" cy="8260680"/>
          </a:xfrm>
        </p:grpSpPr>
        <p:sp>
          <p:nvSpPr>
            <p:cNvPr id="3844" name="Line"/>
            <p:cNvSpPr/>
            <p:nvPr/>
          </p:nvSpPr>
          <p:spPr>
            <a:xfrm>
              <a:off x="887585" y="440569"/>
              <a:ext cx="252717" cy="65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24" fill="norm" stroke="1" extrusionOk="0">
                  <a:moveTo>
                    <a:pt x="21313" y="1449"/>
                  </a:moveTo>
                  <a:cubicBezTo>
                    <a:pt x="21313" y="1104"/>
                    <a:pt x="21313" y="759"/>
                    <a:pt x="20956" y="483"/>
                  </a:cubicBezTo>
                  <a:cubicBezTo>
                    <a:pt x="20599" y="207"/>
                    <a:pt x="19885" y="0"/>
                    <a:pt x="18635" y="0"/>
                  </a:cubicBezTo>
                  <a:cubicBezTo>
                    <a:pt x="17386" y="0"/>
                    <a:pt x="15601" y="207"/>
                    <a:pt x="13280" y="1104"/>
                  </a:cubicBezTo>
                  <a:cubicBezTo>
                    <a:pt x="10959" y="2001"/>
                    <a:pt x="8103" y="3588"/>
                    <a:pt x="5872" y="5590"/>
                  </a:cubicBezTo>
                  <a:cubicBezTo>
                    <a:pt x="3640" y="7591"/>
                    <a:pt x="2034" y="10006"/>
                    <a:pt x="1052" y="12249"/>
                  </a:cubicBezTo>
                  <a:cubicBezTo>
                    <a:pt x="70" y="14492"/>
                    <a:pt x="-287" y="16562"/>
                    <a:pt x="249" y="18115"/>
                  </a:cubicBezTo>
                  <a:cubicBezTo>
                    <a:pt x="784" y="19668"/>
                    <a:pt x="2212" y="20703"/>
                    <a:pt x="4265" y="21151"/>
                  </a:cubicBezTo>
                  <a:cubicBezTo>
                    <a:pt x="6318" y="21600"/>
                    <a:pt x="8996" y="21462"/>
                    <a:pt x="11406" y="20979"/>
                  </a:cubicBezTo>
                  <a:cubicBezTo>
                    <a:pt x="13815" y="20496"/>
                    <a:pt x="15958" y="19668"/>
                    <a:pt x="17296" y="18667"/>
                  </a:cubicBezTo>
                  <a:cubicBezTo>
                    <a:pt x="18635" y="17666"/>
                    <a:pt x="19171" y="16493"/>
                    <a:pt x="18635" y="15631"/>
                  </a:cubicBezTo>
                  <a:cubicBezTo>
                    <a:pt x="18100" y="14768"/>
                    <a:pt x="16493" y="14216"/>
                    <a:pt x="14530" y="14009"/>
                  </a:cubicBezTo>
                  <a:cubicBezTo>
                    <a:pt x="12566" y="13802"/>
                    <a:pt x="10245" y="13940"/>
                    <a:pt x="8728" y="14112"/>
                  </a:cubicBezTo>
                  <a:cubicBezTo>
                    <a:pt x="7211" y="14285"/>
                    <a:pt x="6496" y="14492"/>
                    <a:pt x="6853" y="14941"/>
                  </a:cubicBezTo>
                  <a:cubicBezTo>
                    <a:pt x="7211" y="15389"/>
                    <a:pt x="8639" y="16079"/>
                    <a:pt x="10067" y="1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1216501" y="834269"/>
              <a:ext cx="31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50"/>
                    <a:pt x="0" y="8100"/>
                    <a:pt x="3600" y="11700"/>
                  </a:cubicBezTo>
                  <a:cubicBezTo>
                    <a:pt x="7200" y="15300"/>
                    <a:pt x="144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1188650" y="701916"/>
              <a:ext cx="27852" cy="6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261" fill="norm" stroke="1" extrusionOk="0">
                  <a:moveTo>
                    <a:pt x="11044" y="21261"/>
                  </a:moveTo>
                  <a:cubicBezTo>
                    <a:pt x="11044" y="17661"/>
                    <a:pt x="11044" y="14061"/>
                    <a:pt x="7958" y="9741"/>
                  </a:cubicBezTo>
                  <a:cubicBezTo>
                    <a:pt x="4872" y="5421"/>
                    <a:pt x="-1299" y="381"/>
                    <a:pt x="244" y="21"/>
                  </a:cubicBezTo>
                  <a:cubicBezTo>
                    <a:pt x="1787" y="-339"/>
                    <a:pt x="11044" y="3981"/>
                    <a:pt x="20301" y="8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1311751" y="739019"/>
              <a:ext cx="165101" cy="21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6988"/>
                  </a:moveTo>
                  <a:cubicBezTo>
                    <a:pt x="831" y="11012"/>
                    <a:pt x="1662" y="15035"/>
                    <a:pt x="2492" y="17471"/>
                  </a:cubicBezTo>
                  <a:cubicBezTo>
                    <a:pt x="3323" y="19906"/>
                    <a:pt x="4154" y="20753"/>
                    <a:pt x="5262" y="21176"/>
                  </a:cubicBezTo>
                  <a:cubicBezTo>
                    <a:pt x="6369" y="21600"/>
                    <a:pt x="7754" y="21600"/>
                    <a:pt x="9415" y="19376"/>
                  </a:cubicBezTo>
                  <a:cubicBezTo>
                    <a:pt x="11077" y="17153"/>
                    <a:pt x="13015" y="12706"/>
                    <a:pt x="15092" y="9106"/>
                  </a:cubicBezTo>
                  <a:cubicBezTo>
                    <a:pt x="17169" y="5506"/>
                    <a:pt x="19385" y="27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1476851" y="722394"/>
              <a:ext cx="298451" cy="20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5" fill="norm" stroke="1" extrusionOk="0">
                  <a:moveTo>
                    <a:pt x="0" y="8259"/>
                  </a:moveTo>
                  <a:cubicBezTo>
                    <a:pt x="613" y="8914"/>
                    <a:pt x="1226" y="9568"/>
                    <a:pt x="1838" y="9350"/>
                  </a:cubicBezTo>
                  <a:cubicBezTo>
                    <a:pt x="2451" y="9132"/>
                    <a:pt x="3064" y="8041"/>
                    <a:pt x="3600" y="6841"/>
                  </a:cubicBezTo>
                  <a:cubicBezTo>
                    <a:pt x="4136" y="5641"/>
                    <a:pt x="4596" y="4332"/>
                    <a:pt x="4826" y="3023"/>
                  </a:cubicBezTo>
                  <a:cubicBezTo>
                    <a:pt x="5055" y="1714"/>
                    <a:pt x="5055" y="405"/>
                    <a:pt x="4672" y="77"/>
                  </a:cubicBezTo>
                  <a:cubicBezTo>
                    <a:pt x="4289" y="-250"/>
                    <a:pt x="3523" y="405"/>
                    <a:pt x="2681" y="3132"/>
                  </a:cubicBezTo>
                  <a:cubicBezTo>
                    <a:pt x="1838" y="5859"/>
                    <a:pt x="919" y="10659"/>
                    <a:pt x="766" y="14150"/>
                  </a:cubicBezTo>
                  <a:cubicBezTo>
                    <a:pt x="613" y="17641"/>
                    <a:pt x="1226" y="19823"/>
                    <a:pt x="2374" y="20586"/>
                  </a:cubicBezTo>
                  <a:cubicBezTo>
                    <a:pt x="3523" y="21350"/>
                    <a:pt x="5209" y="20695"/>
                    <a:pt x="6664" y="18623"/>
                  </a:cubicBezTo>
                  <a:cubicBezTo>
                    <a:pt x="8119" y="16550"/>
                    <a:pt x="9345" y="13059"/>
                    <a:pt x="10111" y="10768"/>
                  </a:cubicBezTo>
                  <a:cubicBezTo>
                    <a:pt x="10877" y="8477"/>
                    <a:pt x="11183" y="7386"/>
                    <a:pt x="11336" y="7386"/>
                  </a:cubicBezTo>
                  <a:cubicBezTo>
                    <a:pt x="11489" y="7386"/>
                    <a:pt x="11489" y="8477"/>
                    <a:pt x="11413" y="10332"/>
                  </a:cubicBezTo>
                  <a:cubicBezTo>
                    <a:pt x="11336" y="12186"/>
                    <a:pt x="11183" y="14805"/>
                    <a:pt x="11336" y="15459"/>
                  </a:cubicBezTo>
                  <a:cubicBezTo>
                    <a:pt x="11489" y="16114"/>
                    <a:pt x="11949" y="14805"/>
                    <a:pt x="12562" y="12405"/>
                  </a:cubicBezTo>
                  <a:cubicBezTo>
                    <a:pt x="13174" y="10005"/>
                    <a:pt x="13940" y="6514"/>
                    <a:pt x="14630" y="4441"/>
                  </a:cubicBezTo>
                  <a:cubicBezTo>
                    <a:pt x="15319" y="2368"/>
                    <a:pt x="15932" y="1714"/>
                    <a:pt x="16621" y="1495"/>
                  </a:cubicBezTo>
                  <a:cubicBezTo>
                    <a:pt x="17311" y="1277"/>
                    <a:pt x="18077" y="1495"/>
                    <a:pt x="18766" y="3023"/>
                  </a:cubicBezTo>
                  <a:cubicBezTo>
                    <a:pt x="19455" y="4550"/>
                    <a:pt x="20068" y="7386"/>
                    <a:pt x="20528" y="10550"/>
                  </a:cubicBezTo>
                  <a:cubicBezTo>
                    <a:pt x="20987" y="13714"/>
                    <a:pt x="21294" y="17205"/>
                    <a:pt x="21600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057495" y="1170819"/>
              <a:ext cx="533657" cy="7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23" fill="norm" stroke="1" extrusionOk="0">
                  <a:moveTo>
                    <a:pt x="1291" y="18000"/>
                  </a:moveTo>
                  <a:cubicBezTo>
                    <a:pt x="693" y="19200"/>
                    <a:pt x="96" y="20400"/>
                    <a:pt x="10" y="21000"/>
                  </a:cubicBezTo>
                  <a:cubicBezTo>
                    <a:pt x="-75" y="21600"/>
                    <a:pt x="352" y="21600"/>
                    <a:pt x="1974" y="18900"/>
                  </a:cubicBezTo>
                  <a:cubicBezTo>
                    <a:pt x="3596" y="16200"/>
                    <a:pt x="6414" y="10800"/>
                    <a:pt x="9274" y="7500"/>
                  </a:cubicBezTo>
                  <a:cubicBezTo>
                    <a:pt x="12134" y="4200"/>
                    <a:pt x="15036" y="3000"/>
                    <a:pt x="17085" y="2100"/>
                  </a:cubicBezTo>
                  <a:cubicBezTo>
                    <a:pt x="19134" y="1200"/>
                    <a:pt x="20330" y="600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1291569" y="1247019"/>
              <a:ext cx="337683" cy="11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48" fill="norm" stroke="1" extrusionOk="0">
                  <a:moveTo>
                    <a:pt x="1287" y="19671"/>
                  </a:moveTo>
                  <a:cubicBezTo>
                    <a:pt x="612" y="20443"/>
                    <a:pt x="-63" y="21214"/>
                    <a:pt x="5" y="21407"/>
                  </a:cubicBezTo>
                  <a:cubicBezTo>
                    <a:pt x="72" y="21600"/>
                    <a:pt x="882" y="21214"/>
                    <a:pt x="3717" y="18129"/>
                  </a:cubicBezTo>
                  <a:cubicBezTo>
                    <a:pt x="6552" y="15043"/>
                    <a:pt x="11412" y="9257"/>
                    <a:pt x="14720" y="5786"/>
                  </a:cubicBezTo>
                  <a:cubicBezTo>
                    <a:pt x="18027" y="2314"/>
                    <a:pt x="19782" y="1157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2543651" y="633684"/>
              <a:ext cx="187576" cy="57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02" fill="norm" stroke="1" extrusionOk="0">
                  <a:moveTo>
                    <a:pt x="9360" y="10423"/>
                  </a:moveTo>
                  <a:cubicBezTo>
                    <a:pt x="9840" y="13053"/>
                    <a:pt x="10320" y="15684"/>
                    <a:pt x="10680" y="17397"/>
                  </a:cubicBezTo>
                  <a:cubicBezTo>
                    <a:pt x="11040" y="19111"/>
                    <a:pt x="11280" y="19908"/>
                    <a:pt x="11280" y="20506"/>
                  </a:cubicBezTo>
                  <a:cubicBezTo>
                    <a:pt x="11280" y="21103"/>
                    <a:pt x="11040" y="21502"/>
                    <a:pt x="10680" y="21502"/>
                  </a:cubicBezTo>
                  <a:cubicBezTo>
                    <a:pt x="10320" y="21502"/>
                    <a:pt x="9840" y="21103"/>
                    <a:pt x="8760" y="19470"/>
                  </a:cubicBezTo>
                  <a:cubicBezTo>
                    <a:pt x="7680" y="17836"/>
                    <a:pt x="6000" y="14966"/>
                    <a:pt x="4440" y="12057"/>
                  </a:cubicBezTo>
                  <a:cubicBezTo>
                    <a:pt x="2880" y="9148"/>
                    <a:pt x="1440" y="6199"/>
                    <a:pt x="720" y="4445"/>
                  </a:cubicBezTo>
                  <a:cubicBezTo>
                    <a:pt x="0" y="2692"/>
                    <a:pt x="0" y="2134"/>
                    <a:pt x="0" y="1576"/>
                  </a:cubicBezTo>
                  <a:cubicBezTo>
                    <a:pt x="0" y="1018"/>
                    <a:pt x="0" y="460"/>
                    <a:pt x="720" y="181"/>
                  </a:cubicBezTo>
                  <a:cubicBezTo>
                    <a:pt x="1440" y="-98"/>
                    <a:pt x="2880" y="-98"/>
                    <a:pt x="5640" y="500"/>
                  </a:cubicBezTo>
                  <a:cubicBezTo>
                    <a:pt x="8400" y="1098"/>
                    <a:pt x="12480" y="2293"/>
                    <a:pt x="15360" y="3369"/>
                  </a:cubicBezTo>
                  <a:cubicBezTo>
                    <a:pt x="18240" y="4445"/>
                    <a:pt x="19920" y="5402"/>
                    <a:pt x="20760" y="6159"/>
                  </a:cubicBezTo>
                  <a:cubicBezTo>
                    <a:pt x="21600" y="6916"/>
                    <a:pt x="21600" y="7474"/>
                    <a:pt x="19200" y="7992"/>
                  </a:cubicBezTo>
                  <a:cubicBezTo>
                    <a:pt x="16800" y="8510"/>
                    <a:pt x="12000" y="8988"/>
                    <a:pt x="8880" y="9148"/>
                  </a:cubicBezTo>
                  <a:cubicBezTo>
                    <a:pt x="5760" y="9307"/>
                    <a:pt x="4320" y="9148"/>
                    <a:pt x="2880" y="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1959451" y="758069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2067401" y="102476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2829401" y="616769"/>
              <a:ext cx="146051" cy="23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5305"/>
                  </a:moveTo>
                  <a:cubicBezTo>
                    <a:pt x="0" y="4350"/>
                    <a:pt x="0" y="3394"/>
                    <a:pt x="783" y="2916"/>
                  </a:cubicBezTo>
                  <a:cubicBezTo>
                    <a:pt x="1565" y="2438"/>
                    <a:pt x="3130" y="2438"/>
                    <a:pt x="5478" y="3489"/>
                  </a:cubicBezTo>
                  <a:cubicBezTo>
                    <a:pt x="7826" y="4541"/>
                    <a:pt x="10957" y="6643"/>
                    <a:pt x="13148" y="9606"/>
                  </a:cubicBezTo>
                  <a:cubicBezTo>
                    <a:pt x="15339" y="12569"/>
                    <a:pt x="16591" y="16392"/>
                    <a:pt x="16591" y="18590"/>
                  </a:cubicBezTo>
                  <a:cubicBezTo>
                    <a:pt x="16591" y="20789"/>
                    <a:pt x="15339" y="21362"/>
                    <a:pt x="14243" y="21266"/>
                  </a:cubicBezTo>
                  <a:cubicBezTo>
                    <a:pt x="13148" y="21171"/>
                    <a:pt x="12209" y="20406"/>
                    <a:pt x="11426" y="17921"/>
                  </a:cubicBezTo>
                  <a:cubicBezTo>
                    <a:pt x="10643" y="15436"/>
                    <a:pt x="10017" y="11231"/>
                    <a:pt x="10957" y="7886"/>
                  </a:cubicBezTo>
                  <a:cubicBezTo>
                    <a:pt x="11896" y="4541"/>
                    <a:pt x="14400" y="2056"/>
                    <a:pt x="16435" y="909"/>
                  </a:cubicBezTo>
                  <a:cubicBezTo>
                    <a:pt x="18470" y="-238"/>
                    <a:pt x="20035" y="-47"/>
                    <a:pt x="21600" y="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3071230" y="650119"/>
              <a:ext cx="12172" cy="1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574"/>
                    <a:pt x="6300" y="11148"/>
                    <a:pt x="2700" y="15155"/>
                  </a:cubicBezTo>
                  <a:cubicBezTo>
                    <a:pt x="-900" y="19161"/>
                    <a:pt x="-900" y="21600"/>
                    <a:pt x="2700" y="21600"/>
                  </a:cubicBezTo>
                  <a:cubicBezTo>
                    <a:pt x="6300" y="21600"/>
                    <a:pt x="13500" y="19161"/>
                    <a:pt x="20700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3070131" y="547414"/>
              <a:ext cx="19621" cy="10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389" fill="norm" stroke="1" extrusionOk="0">
                  <a:moveTo>
                    <a:pt x="13541" y="21389"/>
                  </a:moveTo>
                  <a:cubicBezTo>
                    <a:pt x="11381" y="16981"/>
                    <a:pt x="9221" y="12573"/>
                    <a:pt x="5981" y="8385"/>
                  </a:cubicBezTo>
                  <a:cubicBezTo>
                    <a:pt x="2741" y="4197"/>
                    <a:pt x="-1579" y="230"/>
                    <a:pt x="581" y="9"/>
                  </a:cubicBezTo>
                  <a:cubicBezTo>
                    <a:pt x="2741" y="-211"/>
                    <a:pt x="11381" y="3316"/>
                    <a:pt x="20021" y="6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3173855" y="573919"/>
              <a:ext cx="239747" cy="195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6" fill="norm" stroke="1" extrusionOk="0">
                  <a:moveTo>
                    <a:pt x="6682" y="0"/>
                  </a:moveTo>
                  <a:cubicBezTo>
                    <a:pt x="5735" y="0"/>
                    <a:pt x="4787" y="0"/>
                    <a:pt x="3650" y="1974"/>
                  </a:cubicBezTo>
                  <a:cubicBezTo>
                    <a:pt x="2514" y="3948"/>
                    <a:pt x="1187" y="7897"/>
                    <a:pt x="524" y="11265"/>
                  </a:cubicBezTo>
                  <a:cubicBezTo>
                    <a:pt x="-139" y="14632"/>
                    <a:pt x="-139" y="17419"/>
                    <a:pt x="335" y="19161"/>
                  </a:cubicBezTo>
                  <a:cubicBezTo>
                    <a:pt x="808" y="20903"/>
                    <a:pt x="1756" y="21600"/>
                    <a:pt x="3272" y="21484"/>
                  </a:cubicBezTo>
                  <a:cubicBezTo>
                    <a:pt x="4787" y="21368"/>
                    <a:pt x="6872" y="20439"/>
                    <a:pt x="7724" y="18232"/>
                  </a:cubicBezTo>
                  <a:cubicBezTo>
                    <a:pt x="8577" y="16026"/>
                    <a:pt x="8198" y="12542"/>
                    <a:pt x="7724" y="10335"/>
                  </a:cubicBezTo>
                  <a:cubicBezTo>
                    <a:pt x="7250" y="8129"/>
                    <a:pt x="6682" y="7200"/>
                    <a:pt x="6019" y="6387"/>
                  </a:cubicBezTo>
                  <a:cubicBezTo>
                    <a:pt x="5356" y="5574"/>
                    <a:pt x="4598" y="4877"/>
                    <a:pt x="4503" y="3948"/>
                  </a:cubicBezTo>
                  <a:cubicBezTo>
                    <a:pt x="4408" y="3019"/>
                    <a:pt x="4977" y="1858"/>
                    <a:pt x="6398" y="1161"/>
                  </a:cubicBezTo>
                  <a:cubicBezTo>
                    <a:pt x="7819" y="465"/>
                    <a:pt x="10093" y="232"/>
                    <a:pt x="12272" y="2439"/>
                  </a:cubicBezTo>
                  <a:cubicBezTo>
                    <a:pt x="14450" y="4645"/>
                    <a:pt x="16535" y="9290"/>
                    <a:pt x="17672" y="12542"/>
                  </a:cubicBezTo>
                  <a:cubicBezTo>
                    <a:pt x="18808" y="15794"/>
                    <a:pt x="18998" y="17652"/>
                    <a:pt x="18714" y="18929"/>
                  </a:cubicBezTo>
                  <a:cubicBezTo>
                    <a:pt x="18429" y="20206"/>
                    <a:pt x="17672" y="20903"/>
                    <a:pt x="17103" y="20555"/>
                  </a:cubicBezTo>
                  <a:cubicBezTo>
                    <a:pt x="16535" y="20206"/>
                    <a:pt x="16156" y="18813"/>
                    <a:pt x="16061" y="16258"/>
                  </a:cubicBezTo>
                  <a:cubicBezTo>
                    <a:pt x="15966" y="13703"/>
                    <a:pt x="16156" y="9987"/>
                    <a:pt x="16535" y="7432"/>
                  </a:cubicBezTo>
                  <a:cubicBezTo>
                    <a:pt x="16914" y="4877"/>
                    <a:pt x="17482" y="3484"/>
                    <a:pt x="18335" y="3019"/>
                  </a:cubicBezTo>
                  <a:cubicBezTo>
                    <a:pt x="19187" y="2555"/>
                    <a:pt x="20324" y="3019"/>
                    <a:pt x="21461" y="3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3572351" y="76441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4370456" y="289761"/>
              <a:ext cx="97246" cy="5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66" fill="norm" stroke="1" extrusionOk="0">
                  <a:moveTo>
                    <a:pt x="21114" y="2690"/>
                  </a:moveTo>
                  <a:cubicBezTo>
                    <a:pt x="20654" y="2308"/>
                    <a:pt x="20195" y="1927"/>
                    <a:pt x="19276" y="1431"/>
                  </a:cubicBezTo>
                  <a:cubicBezTo>
                    <a:pt x="18357" y="935"/>
                    <a:pt x="16978" y="324"/>
                    <a:pt x="15140" y="95"/>
                  </a:cubicBezTo>
                  <a:cubicBezTo>
                    <a:pt x="13301" y="-134"/>
                    <a:pt x="11003" y="19"/>
                    <a:pt x="8246" y="896"/>
                  </a:cubicBezTo>
                  <a:cubicBezTo>
                    <a:pt x="5488" y="1774"/>
                    <a:pt x="2271" y="3377"/>
                    <a:pt x="893" y="5476"/>
                  </a:cubicBezTo>
                  <a:cubicBezTo>
                    <a:pt x="-486" y="7575"/>
                    <a:pt x="-26" y="10170"/>
                    <a:pt x="663" y="12536"/>
                  </a:cubicBezTo>
                  <a:cubicBezTo>
                    <a:pt x="1352" y="14902"/>
                    <a:pt x="2271" y="17039"/>
                    <a:pt x="2731" y="18489"/>
                  </a:cubicBezTo>
                  <a:cubicBezTo>
                    <a:pt x="3191" y="19939"/>
                    <a:pt x="3191" y="20703"/>
                    <a:pt x="3191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255888" y="637419"/>
              <a:ext cx="26896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80" y="21600"/>
                  </a:moveTo>
                  <a:cubicBezTo>
                    <a:pt x="12" y="19200"/>
                    <a:pt x="-157" y="16800"/>
                    <a:pt x="265" y="14600"/>
                  </a:cubicBezTo>
                  <a:cubicBezTo>
                    <a:pt x="687" y="12400"/>
                    <a:pt x="1699" y="10400"/>
                    <a:pt x="5327" y="8000"/>
                  </a:cubicBezTo>
                  <a:cubicBezTo>
                    <a:pt x="8955" y="5600"/>
                    <a:pt x="15199" y="28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4609988" y="337178"/>
              <a:ext cx="168864" cy="51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98" fill="norm" stroke="1" extrusionOk="0">
                  <a:moveTo>
                    <a:pt x="21015" y="2455"/>
                  </a:moveTo>
                  <a:cubicBezTo>
                    <a:pt x="21015" y="2014"/>
                    <a:pt x="21015" y="1573"/>
                    <a:pt x="20752" y="1132"/>
                  </a:cubicBezTo>
                  <a:cubicBezTo>
                    <a:pt x="20488" y="691"/>
                    <a:pt x="19961" y="251"/>
                    <a:pt x="19039" y="74"/>
                  </a:cubicBezTo>
                  <a:cubicBezTo>
                    <a:pt x="18117" y="-102"/>
                    <a:pt x="16800" y="-14"/>
                    <a:pt x="14825" y="868"/>
                  </a:cubicBezTo>
                  <a:cubicBezTo>
                    <a:pt x="12849" y="1749"/>
                    <a:pt x="10215" y="3425"/>
                    <a:pt x="7449" y="5805"/>
                  </a:cubicBezTo>
                  <a:cubicBezTo>
                    <a:pt x="4683" y="8185"/>
                    <a:pt x="1786" y="11271"/>
                    <a:pt x="600" y="13696"/>
                  </a:cubicBezTo>
                  <a:cubicBezTo>
                    <a:pt x="-585" y="16120"/>
                    <a:pt x="-58" y="17883"/>
                    <a:pt x="2576" y="19074"/>
                  </a:cubicBezTo>
                  <a:cubicBezTo>
                    <a:pt x="5210" y="20264"/>
                    <a:pt x="9952" y="20881"/>
                    <a:pt x="14693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4865361" y="410835"/>
              <a:ext cx="275441" cy="38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24" fill="norm" stroke="1" extrusionOk="0">
                  <a:moveTo>
                    <a:pt x="13047" y="4818"/>
                  </a:moveTo>
                  <a:cubicBezTo>
                    <a:pt x="13212" y="3762"/>
                    <a:pt x="13377" y="2705"/>
                    <a:pt x="13294" y="1884"/>
                  </a:cubicBezTo>
                  <a:cubicBezTo>
                    <a:pt x="13212" y="1062"/>
                    <a:pt x="12882" y="475"/>
                    <a:pt x="12305" y="181"/>
                  </a:cubicBezTo>
                  <a:cubicBezTo>
                    <a:pt x="11728" y="-112"/>
                    <a:pt x="10903" y="-112"/>
                    <a:pt x="9584" y="651"/>
                  </a:cubicBezTo>
                  <a:cubicBezTo>
                    <a:pt x="8265" y="1414"/>
                    <a:pt x="6451" y="2940"/>
                    <a:pt x="4803" y="5347"/>
                  </a:cubicBezTo>
                  <a:cubicBezTo>
                    <a:pt x="3154" y="7753"/>
                    <a:pt x="1670" y="11040"/>
                    <a:pt x="1093" y="13799"/>
                  </a:cubicBezTo>
                  <a:cubicBezTo>
                    <a:pt x="516" y="16558"/>
                    <a:pt x="845" y="18788"/>
                    <a:pt x="2000" y="20021"/>
                  </a:cubicBezTo>
                  <a:cubicBezTo>
                    <a:pt x="3154" y="21253"/>
                    <a:pt x="5132" y="21488"/>
                    <a:pt x="7606" y="20549"/>
                  </a:cubicBezTo>
                  <a:cubicBezTo>
                    <a:pt x="10079" y="19610"/>
                    <a:pt x="13047" y="17497"/>
                    <a:pt x="14778" y="14914"/>
                  </a:cubicBezTo>
                  <a:cubicBezTo>
                    <a:pt x="16509" y="12331"/>
                    <a:pt x="17004" y="9279"/>
                    <a:pt x="16757" y="7108"/>
                  </a:cubicBezTo>
                  <a:cubicBezTo>
                    <a:pt x="16509" y="4936"/>
                    <a:pt x="15520" y="3645"/>
                    <a:pt x="13459" y="2881"/>
                  </a:cubicBezTo>
                  <a:cubicBezTo>
                    <a:pt x="11398" y="2118"/>
                    <a:pt x="8265" y="1884"/>
                    <a:pt x="5874" y="2353"/>
                  </a:cubicBezTo>
                  <a:cubicBezTo>
                    <a:pt x="3483" y="2823"/>
                    <a:pt x="1835" y="3997"/>
                    <a:pt x="928" y="4877"/>
                  </a:cubicBezTo>
                  <a:cubicBezTo>
                    <a:pt x="21" y="5758"/>
                    <a:pt x="-144" y="6345"/>
                    <a:pt x="103" y="6814"/>
                  </a:cubicBezTo>
                  <a:cubicBezTo>
                    <a:pt x="351" y="7284"/>
                    <a:pt x="1010" y="7636"/>
                    <a:pt x="3483" y="7929"/>
                  </a:cubicBezTo>
                  <a:cubicBezTo>
                    <a:pt x="5957" y="8223"/>
                    <a:pt x="10244" y="8458"/>
                    <a:pt x="13541" y="8399"/>
                  </a:cubicBezTo>
                  <a:cubicBezTo>
                    <a:pt x="16839" y="8340"/>
                    <a:pt x="19148" y="7988"/>
                    <a:pt x="21456" y="7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5191601" y="364369"/>
              <a:ext cx="12113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0" y="0"/>
                  </a:moveTo>
                  <a:cubicBezTo>
                    <a:pt x="6020" y="2571"/>
                    <a:pt x="12039" y="5143"/>
                    <a:pt x="15934" y="7766"/>
                  </a:cubicBezTo>
                  <a:cubicBezTo>
                    <a:pt x="19830" y="10389"/>
                    <a:pt x="21600" y="13063"/>
                    <a:pt x="19121" y="15377"/>
                  </a:cubicBezTo>
                  <a:cubicBezTo>
                    <a:pt x="16643" y="17691"/>
                    <a:pt x="9915" y="19646"/>
                    <a:pt x="3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5589388" y="267908"/>
              <a:ext cx="169480" cy="68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58" fill="norm" stroke="1" extrusionOk="0">
                  <a:moveTo>
                    <a:pt x="285" y="1826"/>
                  </a:moveTo>
                  <a:cubicBezTo>
                    <a:pt x="19" y="1230"/>
                    <a:pt x="-248" y="634"/>
                    <a:pt x="419" y="303"/>
                  </a:cubicBezTo>
                  <a:cubicBezTo>
                    <a:pt x="1085" y="-29"/>
                    <a:pt x="2685" y="-95"/>
                    <a:pt x="4552" y="137"/>
                  </a:cubicBezTo>
                  <a:cubicBezTo>
                    <a:pt x="6419" y="369"/>
                    <a:pt x="8552" y="899"/>
                    <a:pt x="9885" y="2058"/>
                  </a:cubicBezTo>
                  <a:cubicBezTo>
                    <a:pt x="11219" y="3218"/>
                    <a:pt x="11752" y="5007"/>
                    <a:pt x="10952" y="6597"/>
                  </a:cubicBezTo>
                  <a:cubicBezTo>
                    <a:pt x="10152" y="8187"/>
                    <a:pt x="8019" y="9579"/>
                    <a:pt x="6819" y="10672"/>
                  </a:cubicBezTo>
                  <a:cubicBezTo>
                    <a:pt x="5619" y="11765"/>
                    <a:pt x="5352" y="12560"/>
                    <a:pt x="7485" y="13455"/>
                  </a:cubicBezTo>
                  <a:cubicBezTo>
                    <a:pt x="9619" y="14349"/>
                    <a:pt x="14152" y="15343"/>
                    <a:pt x="17085" y="16204"/>
                  </a:cubicBezTo>
                  <a:cubicBezTo>
                    <a:pt x="20019" y="17066"/>
                    <a:pt x="21352" y="17795"/>
                    <a:pt x="21352" y="18523"/>
                  </a:cubicBezTo>
                  <a:cubicBezTo>
                    <a:pt x="21352" y="19252"/>
                    <a:pt x="20019" y="19981"/>
                    <a:pt x="18685" y="20478"/>
                  </a:cubicBezTo>
                  <a:cubicBezTo>
                    <a:pt x="17352" y="20975"/>
                    <a:pt x="16019" y="21240"/>
                    <a:pt x="14552" y="21372"/>
                  </a:cubicBezTo>
                  <a:cubicBezTo>
                    <a:pt x="13085" y="21505"/>
                    <a:pt x="11485" y="21505"/>
                    <a:pt x="10552" y="21207"/>
                  </a:cubicBezTo>
                  <a:cubicBezTo>
                    <a:pt x="9619" y="20909"/>
                    <a:pt x="9352" y="20312"/>
                    <a:pt x="9085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5966301" y="345319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5966301" y="26911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6050968" y="294519"/>
              <a:ext cx="80434" cy="1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842" y="0"/>
                  </a:moveTo>
                  <a:cubicBezTo>
                    <a:pt x="2274" y="6253"/>
                    <a:pt x="1705" y="12505"/>
                    <a:pt x="1421" y="16342"/>
                  </a:cubicBezTo>
                  <a:cubicBezTo>
                    <a:pt x="1137" y="20179"/>
                    <a:pt x="1137" y="21600"/>
                    <a:pt x="853" y="21458"/>
                  </a:cubicBezTo>
                  <a:cubicBezTo>
                    <a:pt x="568" y="21316"/>
                    <a:pt x="0" y="19611"/>
                    <a:pt x="0" y="16911"/>
                  </a:cubicBezTo>
                  <a:cubicBezTo>
                    <a:pt x="0" y="14211"/>
                    <a:pt x="568" y="10516"/>
                    <a:pt x="1421" y="7958"/>
                  </a:cubicBezTo>
                  <a:cubicBezTo>
                    <a:pt x="2274" y="5400"/>
                    <a:pt x="3411" y="3979"/>
                    <a:pt x="5400" y="3553"/>
                  </a:cubicBezTo>
                  <a:cubicBezTo>
                    <a:pt x="7389" y="3126"/>
                    <a:pt x="10232" y="3695"/>
                    <a:pt x="12221" y="5826"/>
                  </a:cubicBezTo>
                  <a:cubicBezTo>
                    <a:pt x="14211" y="7958"/>
                    <a:pt x="15347" y="11653"/>
                    <a:pt x="16200" y="14211"/>
                  </a:cubicBezTo>
                  <a:cubicBezTo>
                    <a:pt x="17053" y="16768"/>
                    <a:pt x="17621" y="18189"/>
                    <a:pt x="18474" y="18758"/>
                  </a:cubicBezTo>
                  <a:cubicBezTo>
                    <a:pt x="19326" y="19326"/>
                    <a:pt x="20463" y="19042"/>
                    <a:pt x="2160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6175851" y="326269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6194901" y="154819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20"/>
                    <a:pt x="0" y="11040"/>
                    <a:pt x="0" y="7800"/>
                  </a:cubicBezTo>
                  <a:cubicBezTo>
                    <a:pt x="0" y="4560"/>
                    <a:pt x="0" y="3360"/>
                    <a:pt x="3600" y="2400"/>
                  </a:cubicBezTo>
                  <a:cubicBezTo>
                    <a:pt x="7200" y="1440"/>
                    <a:pt x="144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6261486" y="78619"/>
              <a:ext cx="162016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36" fill="norm" stroke="1" extrusionOk="0">
                  <a:moveTo>
                    <a:pt x="7166" y="0"/>
                  </a:moveTo>
                  <a:cubicBezTo>
                    <a:pt x="6324" y="4265"/>
                    <a:pt x="5482" y="8530"/>
                    <a:pt x="5062" y="11832"/>
                  </a:cubicBezTo>
                  <a:cubicBezTo>
                    <a:pt x="4641" y="15134"/>
                    <a:pt x="4641" y="17473"/>
                    <a:pt x="5202" y="19055"/>
                  </a:cubicBezTo>
                  <a:cubicBezTo>
                    <a:pt x="5763" y="20637"/>
                    <a:pt x="6885" y="21462"/>
                    <a:pt x="7586" y="21531"/>
                  </a:cubicBezTo>
                  <a:cubicBezTo>
                    <a:pt x="8288" y="21600"/>
                    <a:pt x="8568" y="20912"/>
                    <a:pt x="7586" y="19468"/>
                  </a:cubicBezTo>
                  <a:cubicBezTo>
                    <a:pt x="6604" y="18023"/>
                    <a:pt x="4360" y="15822"/>
                    <a:pt x="2677" y="14515"/>
                  </a:cubicBezTo>
                  <a:cubicBezTo>
                    <a:pt x="994" y="13208"/>
                    <a:pt x="-128" y="12795"/>
                    <a:pt x="12" y="12520"/>
                  </a:cubicBezTo>
                  <a:cubicBezTo>
                    <a:pt x="153" y="12245"/>
                    <a:pt x="1555" y="12107"/>
                    <a:pt x="3799" y="12038"/>
                  </a:cubicBezTo>
                  <a:cubicBezTo>
                    <a:pt x="6043" y="11969"/>
                    <a:pt x="9129" y="11969"/>
                    <a:pt x="11373" y="12107"/>
                  </a:cubicBezTo>
                  <a:cubicBezTo>
                    <a:pt x="13617" y="12245"/>
                    <a:pt x="15020" y="12520"/>
                    <a:pt x="16142" y="13345"/>
                  </a:cubicBezTo>
                  <a:cubicBezTo>
                    <a:pt x="17264" y="14171"/>
                    <a:pt x="18106" y="15546"/>
                    <a:pt x="18527" y="16578"/>
                  </a:cubicBezTo>
                  <a:cubicBezTo>
                    <a:pt x="18947" y="17610"/>
                    <a:pt x="18947" y="18298"/>
                    <a:pt x="18807" y="18229"/>
                  </a:cubicBezTo>
                  <a:cubicBezTo>
                    <a:pt x="18667" y="18161"/>
                    <a:pt x="18386" y="17335"/>
                    <a:pt x="18807" y="15959"/>
                  </a:cubicBezTo>
                  <a:cubicBezTo>
                    <a:pt x="19228" y="14583"/>
                    <a:pt x="20350" y="12657"/>
                    <a:pt x="21472" y="1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6466010" y="16863"/>
              <a:ext cx="235439" cy="33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88" fill="norm" stroke="1" extrusionOk="0">
                  <a:moveTo>
                    <a:pt x="8777" y="16190"/>
                  </a:moveTo>
                  <a:cubicBezTo>
                    <a:pt x="6866" y="15918"/>
                    <a:pt x="4954" y="15646"/>
                    <a:pt x="3520" y="15714"/>
                  </a:cubicBezTo>
                  <a:cubicBezTo>
                    <a:pt x="2087" y="15782"/>
                    <a:pt x="1131" y="16190"/>
                    <a:pt x="558" y="16801"/>
                  </a:cubicBezTo>
                  <a:cubicBezTo>
                    <a:pt x="-16" y="17413"/>
                    <a:pt x="-207" y="18228"/>
                    <a:pt x="271" y="18635"/>
                  </a:cubicBezTo>
                  <a:cubicBezTo>
                    <a:pt x="749" y="19043"/>
                    <a:pt x="1896" y="19043"/>
                    <a:pt x="2851" y="18839"/>
                  </a:cubicBezTo>
                  <a:cubicBezTo>
                    <a:pt x="3807" y="18635"/>
                    <a:pt x="4572" y="18228"/>
                    <a:pt x="5336" y="17820"/>
                  </a:cubicBezTo>
                  <a:cubicBezTo>
                    <a:pt x="6101" y="17413"/>
                    <a:pt x="6866" y="17005"/>
                    <a:pt x="7152" y="17277"/>
                  </a:cubicBezTo>
                  <a:cubicBezTo>
                    <a:pt x="7439" y="17548"/>
                    <a:pt x="7248" y="18499"/>
                    <a:pt x="7630" y="18907"/>
                  </a:cubicBezTo>
                  <a:cubicBezTo>
                    <a:pt x="8012" y="19314"/>
                    <a:pt x="8968" y="19179"/>
                    <a:pt x="10593" y="18024"/>
                  </a:cubicBezTo>
                  <a:cubicBezTo>
                    <a:pt x="12218" y="16869"/>
                    <a:pt x="14512" y="14696"/>
                    <a:pt x="16423" y="11775"/>
                  </a:cubicBezTo>
                  <a:cubicBezTo>
                    <a:pt x="18335" y="8854"/>
                    <a:pt x="19864" y="5186"/>
                    <a:pt x="20628" y="3013"/>
                  </a:cubicBezTo>
                  <a:cubicBezTo>
                    <a:pt x="21393" y="839"/>
                    <a:pt x="21393" y="160"/>
                    <a:pt x="21011" y="24"/>
                  </a:cubicBezTo>
                  <a:cubicBezTo>
                    <a:pt x="20628" y="-112"/>
                    <a:pt x="19864" y="296"/>
                    <a:pt x="19099" y="2130"/>
                  </a:cubicBezTo>
                  <a:cubicBezTo>
                    <a:pt x="18335" y="3963"/>
                    <a:pt x="17570" y="7224"/>
                    <a:pt x="17474" y="10688"/>
                  </a:cubicBezTo>
                  <a:cubicBezTo>
                    <a:pt x="17379" y="14152"/>
                    <a:pt x="17952" y="17820"/>
                    <a:pt x="1852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7015497" y="211458"/>
              <a:ext cx="666524" cy="39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24" fill="norm" stroke="1" extrusionOk="0">
                  <a:moveTo>
                    <a:pt x="4875" y="1062"/>
                  </a:moveTo>
                  <a:cubicBezTo>
                    <a:pt x="4669" y="602"/>
                    <a:pt x="4464" y="143"/>
                    <a:pt x="3849" y="28"/>
                  </a:cubicBezTo>
                  <a:cubicBezTo>
                    <a:pt x="3234" y="-87"/>
                    <a:pt x="2209" y="143"/>
                    <a:pt x="1491" y="947"/>
                  </a:cubicBezTo>
                  <a:cubicBezTo>
                    <a:pt x="773" y="1751"/>
                    <a:pt x="363" y="3130"/>
                    <a:pt x="158" y="4107"/>
                  </a:cubicBezTo>
                  <a:cubicBezTo>
                    <a:pt x="-47" y="5083"/>
                    <a:pt x="-47" y="5658"/>
                    <a:pt x="124" y="6060"/>
                  </a:cubicBezTo>
                  <a:cubicBezTo>
                    <a:pt x="295" y="6462"/>
                    <a:pt x="637" y="6692"/>
                    <a:pt x="1218" y="6462"/>
                  </a:cubicBezTo>
                  <a:cubicBezTo>
                    <a:pt x="1799" y="6232"/>
                    <a:pt x="2619" y="5543"/>
                    <a:pt x="3234" y="5083"/>
                  </a:cubicBezTo>
                  <a:cubicBezTo>
                    <a:pt x="3849" y="4624"/>
                    <a:pt x="4259" y="4394"/>
                    <a:pt x="4464" y="4566"/>
                  </a:cubicBezTo>
                  <a:cubicBezTo>
                    <a:pt x="4669" y="4739"/>
                    <a:pt x="4669" y="5313"/>
                    <a:pt x="4567" y="7381"/>
                  </a:cubicBezTo>
                  <a:cubicBezTo>
                    <a:pt x="4464" y="9449"/>
                    <a:pt x="4259" y="13011"/>
                    <a:pt x="4054" y="15424"/>
                  </a:cubicBezTo>
                  <a:cubicBezTo>
                    <a:pt x="3849" y="17836"/>
                    <a:pt x="3644" y="19100"/>
                    <a:pt x="3405" y="19962"/>
                  </a:cubicBezTo>
                  <a:cubicBezTo>
                    <a:pt x="3166" y="20824"/>
                    <a:pt x="2892" y="21283"/>
                    <a:pt x="2585" y="21398"/>
                  </a:cubicBezTo>
                  <a:cubicBezTo>
                    <a:pt x="2277" y="21513"/>
                    <a:pt x="1935" y="21283"/>
                    <a:pt x="1730" y="20134"/>
                  </a:cubicBezTo>
                  <a:cubicBezTo>
                    <a:pt x="1525" y="18985"/>
                    <a:pt x="1457" y="16917"/>
                    <a:pt x="1867" y="14217"/>
                  </a:cubicBezTo>
                  <a:cubicBezTo>
                    <a:pt x="2277" y="11517"/>
                    <a:pt x="3166" y="8185"/>
                    <a:pt x="3747" y="6290"/>
                  </a:cubicBezTo>
                  <a:cubicBezTo>
                    <a:pt x="4328" y="4394"/>
                    <a:pt x="4601" y="3934"/>
                    <a:pt x="4875" y="3475"/>
                  </a:cubicBezTo>
                  <a:cubicBezTo>
                    <a:pt x="5148" y="3015"/>
                    <a:pt x="5421" y="2556"/>
                    <a:pt x="5661" y="2556"/>
                  </a:cubicBezTo>
                  <a:cubicBezTo>
                    <a:pt x="5900" y="2556"/>
                    <a:pt x="6105" y="3015"/>
                    <a:pt x="6173" y="3992"/>
                  </a:cubicBezTo>
                  <a:cubicBezTo>
                    <a:pt x="6242" y="4968"/>
                    <a:pt x="6173" y="6462"/>
                    <a:pt x="6173" y="7496"/>
                  </a:cubicBezTo>
                  <a:cubicBezTo>
                    <a:pt x="6173" y="8530"/>
                    <a:pt x="6242" y="9104"/>
                    <a:pt x="6447" y="9334"/>
                  </a:cubicBezTo>
                  <a:cubicBezTo>
                    <a:pt x="6652" y="9564"/>
                    <a:pt x="6994" y="9449"/>
                    <a:pt x="7335" y="8875"/>
                  </a:cubicBezTo>
                  <a:cubicBezTo>
                    <a:pt x="7677" y="8300"/>
                    <a:pt x="8019" y="7266"/>
                    <a:pt x="8292" y="6462"/>
                  </a:cubicBezTo>
                  <a:cubicBezTo>
                    <a:pt x="8566" y="5658"/>
                    <a:pt x="8771" y="5083"/>
                    <a:pt x="8873" y="5083"/>
                  </a:cubicBezTo>
                  <a:cubicBezTo>
                    <a:pt x="8976" y="5083"/>
                    <a:pt x="8976" y="5658"/>
                    <a:pt x="9147" y="6060"/>
                  </a:cubicBezTo>
                  <a:cubicBezTo>
                    <a:pt x="9318" y="6462"/>
                    <a:pt x="9659" y="6692"/>
                    <a:pt x="10001" y="6692"/>
                  </a:cubicBezTo>
                  <a:cubicBezTo>
                    <a:pt x="10343" y="6692"/>
                    <a:pt x="10685" y="6462"/>
                    <a:pt x="11163" y="5600"/>
                  </a:cubicBezTo>
                  <a:cubicBezTo>
                    <a:pt x="11642" y="4739"/>
                    <a:pt x="12257" y="3245"/>
                    <a:pt x="12599" y="2153"/>
                  </a:cubicBezTo>
                  <a:cubicBezTo>
                    <a:pt x="12940" y="1062"/>
                    <a:pt x="13009" y="373"/>
                    <a:pt x="12872" y="200"/>
                  </a:cubicBezTo>
                  <a:cubicBezTo>
                    <a:pt x="12735" y="28"/>
                    <a:pt x="12394" y="373"/>
                    <a:pt x="12120" y="1119"/>
                  </a:cubicBezTo>
                  <a:cubicBezTo>
                    <a:pt x="11847" y="1866"/>
                    <a:pt x="11642" y="3015"/>
                    <a:pt x="11505" y="3934"/>
                  </a:cubicBezTo>
                  <a:cubicBezTo>
                    <a:pt x="11368" y="4853"/>
                    <a:pt x="11300" y="5543"/>
                    <a:pt x="11334" y="6175"/>
                  </a:cubicBezTo>
                  <a:cubicBezTo>
                    <a:pt x="11368" y="6807"/>
                    <a:pt x="11505" y="7381"/>
                    <a:pt x="11847" y="7726"/>
                  </a:cubicBezTo>
                  <a:cubicBezTo>
                    <a:pt x="12188" y="8070"/>
                    <a:pt x="12735" y="8185"/>
                    <a:pt x="13385" y="7898"/>
                  </a:cubicBezTo>
                  <a:cubicBezTo>
                    <a:pt x="14034" y="7611"/>
                    <a:pt x="14786" y="6922"/>
                    <a:pt x="15401" y="6117"/>
                  </a:cubicBezTo>
                  <a:cubicBezTo>
                    <a:pt x="16016" y="5313"/>
                    <a:pt x="16495" y="4394"/>
                    <a:pt x="16768" y="3475"/>
                  </a:cubicBezTo>
                  <a:cubicBezTo>
                    <a:pt x="17042" y="2556"/>
                    <a:pt x="17110" y="1636"/>
                    <a:pt x="17110" y="1464"/>
                  </a:cubicBezTo>
                  <a:cubicBezTo>
                    <a:pt x="17110" y="1292"/>
                    <a:pt x="17042" y="1866"/>
                    <a:pt x="17110" y="2785"/>
                  </a:cubicBezTo>
                  <a:cubicBezTo>
                    <a:pt x="17178" y="3704"/>
                    <a:pt x="17383" y="4968"/>
                    <a:pt x="17520" y="5887"/>
                  </a:cubicBezTo>
                  <a:cubicBezTo>
                    <a:pt x="17657" y="6807"/>
                    <a:pt x="17725" y="7381"/>
                    <a:pt x="17623" y="8128"/>
                  </a:cubicBezTo>
                  <a:cubicBezTo>
                    <a:pt x="17520" y="8875"/>
                    <a:pt x="17247" y="9794"/>
                    <a:pt x="17144" y="9909"/>
                  </a:cubicBezTo>
                  <a:cubicBezTo>
                    <a:pt x="17042" y="10024"/>
                    <a:pt x="17110" y="9334"/>
                    <a:pt x="17623" y="8070"/>
                  </a:cubicBezTo>
                  <a:cubicBezTo>
                    <a:pt x="18135" y="6807"/>
                    <a:pt x="19092" y="4968"/>
                    <a:pt x="19673" y="3819"/>
                  </a:cubicBezTo>
                  <a:cubicBezTo>
                    <a:pt x="20254" y="2670"/>
                    <a:pt x="20459" y="2211"/>
                    <a:pt x="20630" y="1694"/>
                  </a:cubicBezTo>
                  <a:cubicBezTo>
                    <a:pt x="20801" y="1177"/>
                    <a:pt x="20938" y="602"/>
                    <a:pt x="20801" y="602"/>
                  </a:cubicBezTo>
                  <a:cubicBezTo>
                    <a:pt x="20664" y="602"/>
                    <a:pt x="20254" y="1177"/>
                    <a:pt x="20015" y="1809"/>
                  </a:cubicBezTo>
                  <a:cubicBezTo>
                    <a:pt x="19776" y="2441"/>
                    <a:pt x="19707" y="3130"/>
                    <a:pt x="19912" y="4164"/>
                  </a:cubicBezTo>
                  <a:cubicBezTo>
                    <a:pt x="20118" y="5198"/>
                    <a:pt x="20596" y="6577"/>
                    <a:pt x="20938" y="7496"/>
                  </a:cubicBezTo>
                  <a:cubicBezTo>
                    <a:pt x="21280" y="8415"/>
                    <a:pt x="21485" y="8875"/>
                    <a:pt x="21519" y="9679"/>
                  </a:cubicBezTo>
                  <a:cubicBezTo>
                    <a:pt x="21553" y="10483"/>
                    <a:pt x="21416" y="11632"/>
                    <a:pt x="21177" y="12322"/>
                  </a:cubicBezTo>
                  <a:cubicBezTo>
                    <a:pt x="20938" y="13011"/>
                    <a:pt x="20596" y="13241"/>
                    <a:pt x="20254" y="13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8059549" y="33640"/>
              <a:ext cx="389603" cy="36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08" fill="norm" stroke="1" extrusionOk="0">
                  <a:moveTo>
                    <a:pt x="7830" y="3363"/>
                  </a:moveTo>
                  <a:cubicBezTo>
                    <a:pt x="7714" y="2376"/>
                    <a:pt x="7597" y="1388"/>
                    <a:pt x="7247" y="771"/>
                  </a:cubicBezTo>
                  <a:cubicBezTo>
                    <a:pt x="6896" y="154"/>
                    <a:pt x="6313" y="-93"/>
                    <a:pt x="5846" y="30"/>
                  </a:cubicBezTo>
                  <a:cubicBezTo>
                    <a:pt x="5379" y="154"/>
                    <a:pt x="5028" y="648"/>
                    <a:pt x="4620" y="2684"/>
                  </a:cubicBezTo>
                  <a:cubicBezTo>
                    <a:pt x="4211" y="4721"/>
                    <a:pt x="3744" y="8300"/>
                    <a:pt x="3510" y="11448"/>
                  </a:cubicBezTo>
                  <a:cubicBezTo>
                    <a:pt x="3277" y="14595"/>
                    <a:pt x="3277" y="17310"/>
                    <a:pt x="3219" y="18977"/>
                  </a:cubicBezTo>
                  <a:cubicBezTo>
                    <a:pt x="3160" y="20643"/>
                    <a:pt x="3043" y="21260"/>
                    <a:pt x="2752" y="21384"/>
                  </a:cubicBezTo>
                  <a:cubicBezTo>
                    <a:pt x="2460" y="21507"/>
                    <a:pt x="1993" y="21137"/>
                    <a:pt x="1526" y="20581"/>
                  </a:cubicBezTo>
                  <a:cubicBezTo>
                    <a:pt x="1059" y="20026"/>
                    <a:pt x="592" y="19285"/>
                    <a:pt x="300" y="18483"/>
                  </a:cubicBezTo>
                  <a:cubicBezTo>
                    <a:pt x="8" y="17681"/>
                    <a:pt x="-109" y="16817"/>
                    <a:pt x="125" y="16200"/>
                  </a:cubicBezTo>
                  <a:cubicBezTo>
                    <a:pt x="358" y="15582"/>
                    <a:pt x="942" y="15212"/>
                    <a:pt x="2460" y="14965"/>
                  </a:cubicBezTo>
                  <a:cubicBezTo>
                    <a:pt x="3977" y="14718"/>
                    <a:pt x="6429" y="14595"/>
                    <a:pt x="7947" y="14533"/>
                  </a:cubicBezTo>
                  <a:cubicBezTo>
                    <a:pt x="9465" y="14472"/>
                    <a:pt x="10049" y="14472"/>
                    <a:pt x="10049" y="14348"/>
                  </a:cubicBezTo>
                  <a:cubicBezTo>
                    <a:pt x="10049" y="14225"/>
                    <a:pt x="9465" y="13978"/>
                    <a:pt x="8881" y="13916"/>
                  </a:cubicBezTo>
                  <a:cubicBezTo>
                    <a:pt x="8297" y="13854"/>
                    <a:pt x="7714" y="13978"/>
                    <a:pt x="7305" y="14348"/>
                  </a:cubicBezTo>
                  <a:cubicBezTo>
                    <a:pt x="6896" y="14718"/>
                    <a:pt x="6663" y="15336"/>
                    <a:pt x="6838" y="15768"/>
                  </a:cubicBezTo>
                  <a:cubicBezTo>
                    <a:pt x="7013" y="16200"/>
                    <a:pt x="7597" y="16446"/>
                    <a:pt x="8122" y="16385"/>
                  </a:cubicBezTo>
                  <a:cubicBezTo>
                    <a:pt x="8648" y="16323"/>
                    <a:pt x="9115" y="15953"/>
                    <a:pt x="9640" y="15644"/>
                  </a:cubicBezTo>
                  <a:cubicBezTo>
                    <a:pt x="10166" y="15336"/>
                    <a:pt x="10749" y="15089"/>
                    <a:pt x="11333" y="15027"/>
                  </a:cubicBezTo>
                  <a:cubicBezTo>
                    <a:pt x="11917" y="14965"/>
                    <a:pt x="12501" y="15089"/>
                    <a:pt x="12851" y="15459"/>
                  </a:cubicBezTo>
                  <a:cubicBezTo>
                    <a:pt x="13201" y="15829"/>
                    <a:pt x="13318" y="16446"/>
                    <a:pt x="13435" y="17310"/>
                  </a:cubicBezTo>
                  <a:cubicBezTo>
                    <a:pt x="13552" y="18174"/>
                    <a:pt x="13668" y="19285"/>
                    <a:pt x="13668" y="19224"/>
                  </a:cubicBezTo>
                  <a:cubicBezTo>
                    <a:pt x="13668" y="19162"/>
                    <a:pt x="13552" y="17928"/>
                    <a:pt x="14135" y="16261"/>
                  </a:cubicBezTo>
                  <a:cubicBezTo>
                    <a:pt x="14719" y="14595"/>
                    <a:pt x="16003" y="12497"/>
                    <a:pt x="17346" y="11201"/>
                  </a:cubicBezTo>
                  <a:cubicBezTo>
                    <a:pt x="18689" y="9905"/>
                    <a:pt x="20090" y="9411"/>
                    <a:pt x="21491" y="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8639225" y="73267"/>
              <a:ext cx="425877" cy="31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39" fill="norm" stroke="1" extrusionOk="0">
                  <a:moveTo>
                    <a:pt x="8321" y="2065"/>
                  </a:moveTo>
                  <a:cubicBezTo>
                    <a:pt x="8428" y="1070"/>
                    <a:pt x="8534" y="75"/>
                    <a:pt x="8481" y="4"/>
                  </a:cubicBezTo>
                  <a:cubicBezTo>
                    <a:pt x="8428" y="-67"/>
                    <a:pt x="8215" y="786"/>
                    <a:pt x="7630" y="3272"/>
                  </a:cubicBezTo>
                  <a:cubicBezTo>
                    <a:pt x="7044" y="5759"/>
                    <a:pt x="6087" y="9880"/>
                    <a:pt x="5555" y="12794"/>
                  </a:cubicBezTo>
                  <a:cubicBezTo>
                    <a:pt x="5023" y="15707"/>
                    <a:pt x="4916" y="17412"/>
                    <a:pt x="5076" y="18620"/>
                  </a:cubicBezTo>
                  <a:cubicBezTo>
                    <a:pt x="5236" y="19828"/>
                    <a:pt x="5661" y="20538"/>
                    <a:pt x="6140" y="20965"/>
                  </a:cubicBezTo>
                  <a:cubicBezTo>
                    <a:pt x="6619" y="21391"/>
                    <a:pt x="7151" y="21533"/>
                    <a:pt x="7417" y="20965"/>
                  </a:cubicBezTo>
                  <a:cubicBezTo>
                    <a:pt x="7683" y="20396"/>
                    <a:pt x="7683" y="19117"/>
                    <a:pt x="6778" y="17270"/>
                  </a:cubicBezTo>
                  <a:cubicBezTo>
                    <a:pt x="5874" y="15422"/>
                    <a:pt x="4065" y="13007"/>
                    <a:pt x="2682" y="11657"/>
                  </a:cubicBezTo>
                  <a:cubicBezTo>
                    <a:pt x="1299" y="10307"/>
                    <a:pt x="341" y="10022"/>
                    <a:pt x="75" y="9667"/>
                  </a:cubicBezTo>
                  <a:cubicBezTo>
                    <a:pt x="-191" y="9312"/>
                    <a:pt x="235" y="8886"/>
                    <a:pt x="1671" y="7749"/>
                  </a:cubicBezTo>
                  <a:cubicBezTo>
                    <a:pt x="3108" y="6612"/>
                    <a:pt x="5555" y="4765"/>
                    <a:pt x="7044" y="3557"/>
                  </a:cubicBezTo>
                  <a:cubicBezTo>
                    <a:pt x="8534" y="2349"/>
                    <a:pt x="9066" y="1780"/>
                    <a:pt x="9598" y="1425"/>
                  </a:cubicBezTo>
                  <a:cubicBezTo>
                    <a:pt x="10130" y="1070"/>
                    <a:pt x="10662" y="928"/>
                    <a:pt x="10928" y="1496"/>
                  </a:cubicBezTo>
                  <a:cubicBezTo>
                    <a:pt x="11194" y="2065"/>
                    <a:pt x="11194" y="3344"/>
                    <a:pt x="11035" y="5759"/>
                  </a:cubicBezTo>
                  <a:cubicBezTo>
                    <a:pt x="10875" y="8175"/>
                    <a:pt x="10556" y="11728"/>
                    <a:pt x="10343" y="13859"/>
                  </a:cubicBezTo>
                  <a:cubicBezTo>
                    <a:pt x="10130" y="15991"/>
                    <a:pt x="10024" y="16701"/>
                    <a:pt x="9917" y="17483"/>
                  </a:cubicBezTo>
                  <a:cubicBezTo>
                    <a:pt x="9811" y="18265"/>
                    <a:pt x="9705" y="19117"/>
                    <a:pt x="9651" y="19046"/>
                  </a:cubicBezTo>
                  <a:cubicBezTo>
                    <a:pt x="9598" y="18975"/>
                    <a:pt x="9598" y="17980"/>
                    <a:pt x="9705" y="17128"/>
                  </a:cubicBezTo>
                  <a:cubicBezTo>
                    <a:pt x="9811" y="16275"/>
                    <a:pt x="10024" y="15565"/>
                    <a:pt x="10290" y="14925"/>
                  </a:cubicBezTo>
                  <a:cubicBezTo>
                    <a:pt x="10556" y="14286"/>
                    <a:pt x="10875" y="13717"/>
                    <a:pt x="11247" y="13646"/>
                  </a:cubicBezTo>
                  <a:cubicBezTo>
                    <a:pt x="11620" y="13575"/>
                    <a:pt x="12045" y="14001"/>
                    <a:pt x="12258" y="14570"/>
                  </a:cubicBezTo>
                  <a:cubicBezTo>
                    <a:pt x="12471" y="15138"/>
                    <a:pt x="12471" y="15849"/>
                    <a:pt x="12631" y="16488"/>
                  </a:cubicBezTo>
                  <a:cubicBezTo>
                    <a:pt x="12790" y="17128"/>
                    <a:pt x="13109" y="17696"/>
                    <a:pt x="13535" y="17980"/>
                  </a:cubicBezTo>
                  <a:cubicBezTo>
                    <a:pt x="13961" y="18265"/>
                    <a:pt x="14493" y="18265"/>
                    <a:pt x="15291" y="17625"/>
                  </a:cubicBezTo>
                  <a:cubicBezTo>
                    <a:pt x="16089" y="16986"/>
                    <a:pt x="17153" y="15707"/>
                    <a:pt x="17791" y="14712"/>
                  </a:cubicBezTo>
                  <a:cubicBezTo>
                    <a:pt x="18430" y="13717"/>
                    <a:pt x="18642" y="13007"/>
                    <a:pt x="18536" y="12438"/>
                  </a:cubicBezTo>
                  <a:cubicBezTo>
                    <a:pt x="18430" y="11870"/>
                    <a:pt x="18004" y="11444"/>
                    <a:pt x="17419" y="11657"/>
                  </a:cubicBezTo>
                  <a:cubicBezTo>
                    <a:pt x="16834" y="11870"/>
                    <a:pt x="16089" y="12722"/>
                    <a:pt x="15929" y="14215"/>
                  </a:cubicBezTo>
                  <a:cubicBezTo>
                    <a:pt x="15770" y="15707"/>
                    <a:pt x="16195" y="17838"/>
                    <a:pt x="17206" y="18975"/>
                  </a:cubicBezTo>
                  <a:cubicBezTo>
                    <a:pt x="18217" y="20112"/>
                    <a:pt x="19813" y="20254"/>
                    <a:pt x="21409" y="20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9442132" y="29309"/>
              <a:ext cx="342237" cy="34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036" fill="norm" stroke="1" extrusionOk="0">
                  <a:moveTo>
                    <a:pt x="7754" y="14097"/>
                  </a:moveTo>
                  <a:cubicBezTo>
                    <a:pt x="7491" y="13458"/>
                    <a:pt x="7228" y="12819"/>
                    <a:pt x="6503" y="12435"/>
                  </a:cubicBezTo>
                  <a:cubicBezTo>
                    <a:pt x="5779" y="12052"/>
                    <a:pt x="4593" y="11924"/>
                    <a:pt x="3408" y="13010"/>
                  </a:cubicBezTo>
                  <a:cubicBezTo>
                    <a:pt x="2223" y="14097"/>
                    <a:pt x="1037" y="16397"/>
                    <a:pt x="445" y="17867"/>
                  </a:cubicBezTo>
                  <a:cubicBezTo>
                    <a:pt x="-148" y="19337"/>
                    <a:pt x="-148" y="19976"/>
                    <a:pt x="445" y="20487"/>
                  </a:cubicBezTo>
                  <a:cubicBezTo>
                    <a:pt x="1037" y="20999"/>
                    <a:pt x="2223" y="21382"/>
                    <a:pt x="3474" y="20551"/>
                  </a:cubicBezTo>
                  <a:cubicBezTo>
                    <a:pt x="4725" y="19720"/>
                    <a:pt x="6042" y="17675"/>
                    <a:pt x="6964" y="14352"/>
                  </a:cubicBezTo>
                  <a:cubicBezTo>
                    <a:pt x="7886" y="11029"/>
                    <a:pt x="8413" y="6428"/>
                    <a:pt x="8676" y="3616"/>
                  </a:cubicBezTo>
                  <a:cubicBezTo>
                    <a:pt x="8940" y="804"/>
                    <a:pt x="8940" y="-218"/>
                    <a:pt x="8808" y="38"/>
                  </a:cubicBezTo>
                  <a:cubicBezTo>
                    <a:pt x="8676" y="293"/>
                    <a:pt x="8413" y="1827"/>
                    <a:pt x="8281" y="4319"/>
                  </a:cubicBezTo>
                  <a:cubicBezTo>
                    <a:pt x="8150" y="6812"/>
                    <a:pt x="8150" y="10262"/>
                    <a:pt x="8150" y="12307"/>
                  </a:cubicBezTo>
                  <a:cubicBezTo>
                    <a:pt x="8150" y="14352"/>
                    <a:pt x="8150" y="14991"/>
                    <a:pt x="8281" y="15694"/>
                  </a:cubicBezTo>
                  <a:cubicBezTo>
                    <a:pt x="8413" y="16397"/>
                    <a:pt x="8676" y="17164"/>
                    <a:pt x="9137" y="17356"/>
                  </a:cubicBezTo>
                  <a:cubicBezTo>
                    <a:pt x="9598" y="17548"/>
                    <a:pt x="10257" y="17164"/>
                    <a:pt x="10850" y="16589"/>
                  </a:cubicBezTo>
                  <a:cubicBezTo>
                    <a:pt x="11442" y="16014"/>
                    <a:pt x="11969" y="15247"/>
                    <a:pt x="12232" y="15183"/>
                  </a:cubicBezTo>
                  <a:cubicBezTo>
                    <a:pt x="12496" y="15119"/>
                    <a:pt x="12496" y="15758"/>
                    <a:pt x="12562" y="16397"/>
                  </a:cubicBezTo>
                  <a:cubicBezTo>
                    <a:pt x="12628" y="17036"/>
                    <a:pt x="12759" y="17675"/>
                    <a:pt x="12891" y="17675"/>
                  </a:cubicBezTo>
                  <a:cubicBezTo>
                    <a:pt x="13023" y="17675"/>
                    <a:pt x="13154" y="17036"/>
                    <a:pt x="13220" y="15694"/>
                  </a:cubicBezTo>
                  <a:cubicBezTo>
                    <a:pt x="13286" y="14352"/>
                    <a:pt x="13286" y="12307"/>
                    <a:pt x="13286" y="10902"/>
                  </a:cubicBezTo>
                  <a:cubicBezTo>
                    <a:pt x="13286" y="9496"/>
                    <a:pt x="13286" y="8729"/>
                    <a:pt x="13615" y="8473"/>
                  </a:cubicBezTo>
                  <a:cubicBezTo>
                    <a:pt x="13945" y="8218"/>
                    <a:pt x="14603" y="8473"/>
                    <a:pt x="15393" y="8729"/>
                  </a:cubicBezTo>
                  <a:cubicBezTo>
                    <a:pt x="16184" y="8984"/>
                    <a:pt x="17106" y="9240"/>
                    <a:pt x="17896" y="9368"/>
                  </a:cubicBezTo>
                  <a:cubicBezTo>
                    <a:pt x="18686" y="9496"/>
                    <a:pt x="19345" y="9496"/>
                    <a:pt x="19937" y="9304"/>
                  </a:cubicBezTo>
                  <a:cubicBezTo>
                    <a:pt x="20530" y="9112"/>
                    <a:pt x="21057" y="8729"/>
                    <a:pt x="21057" y="8345"/>
                  </a:cubicBezTo>
                  <a:cubicBezTo>
                    <a:pt x="21057" y="7962"/>
                    <a:pt x="20530" y="7578"/>
                    <a:pt x="19937" y="7387"/>
                  </a:cubicBezTo>
                  <a:cubicBezTo>
                    <a:pt x="19345" y="7195"/>
                    <a:pt x="18686" y="7195"/>
                    <a:pt x="17896" y="7387"/>
                  </a:cubicBezTo>
                  <a:cubicBezTo>
                    <a:pt x="17106" y="7578"/>
                    <a:pt x="16184" y="7962"/>
                    <a:pt x="15723" y="8473"/>
                  </a:cubicBezTo>
                  <a:cubicBezTo>
                    <a:pt x="15262" y="8984"/>
                    <a:pt x="15262" y="9623"/>
                    <a:pt x="15854" y="10390"/>
                  </a:cubicBezTo>
                  <a:cubicBezTo>
                    <a:pt x="16447" y="11157"/>
                    <a:pt x="17632" y="12052"/>
                    <a:pt x="18686" y="13138"/>
                  </a:cubicBezTo>
                  <a:cubicBezTo>
                    <a:pt x="19740" y="14225"/>
                    <a:pt x="20662" y="15503"/>
                    <a:pt x="21057" y="16461"/>
                  </a:cubicBezTo>
                  <a:cubicBezTo>
                    <a:pt x="21452" y="17420"/>
                    <a:pt x="21320" y="18059"/>
                    <a:pt x="20925" y="18442"/>
                  </a:cubicBezTo>
                  <a:cubicBezTo>
                    <a:pt x="20530" y="18826"/>
                    <a:pt x="19872" y="18954"/>
                    <a:pt x="19345" y="18698"/>
                  </a:cubicBezTo>
                  <a:cubicBezTo>
                    <a:pt x="18818" y="18442"/>
                    <a:pt x="18423" y="17803"/>
                    <a:pt x="18159" y="16909"/>
                  </a:cubicBezTo>
                  <a:cubicBezTo>
                    <a:pt x="17896" y="16014"/>
                    <a:pt x="17764" y="14864"/>
                    <a:pt x="17632" y="1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9852501" y="19729"/>
              <a:ext cx="38101" cy="29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1038"/>
                  </a:moveTo>
                  <a:cubicBezTo>
                    <a:pt x="6000" y="429"/>
                    <a:pt x="12000" y="-179"/>
                    <a:pt x="15000" y="49"/>
                  </a:cubicBezTo>
                  <a:cubicBezTo>
                    <a:pt x="18000" y="277"/>
                    <a:pt x="18000" y="1342"/>
                    <a:pt x="15600" y="4156"/>
                  </a:cubicBezTo>
                  <a:cubicBezTo>
                    <a:pt x="13200" y="6970"/>
                    <a:pt x="8400" y="11534"/>
                    <a:pt x="6000" y="14348"/>
                  </a:cubicBezTo>
                  <a:cubicBezTo>
                    <a:pt x="3600" y="17162"/>
                    <a:pt x="3600" y="18227"/>
                    <a:pt x="3600" y="19139"/>
                  </a:cubicBezTo>
                  <a:cubicBezTo>
                    <a:pt x="3600" y="20052"/>
                    <a:pt x="3600" y="20813"/>
                    <a:pt x="6600" y="21117"/>
                  </a:cubicBezTo>
                  <a:cubicBezTo>
                    <a:pt x="9600" y="21421"/>
                    <a:pt x="15600" y="21269"/>
                    <a:pt x="21600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9827050" y="149264"/>
              <a:ext cx="171501" cy="13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43" fill="norm" stroke="1" extrusionOk="0">
                  <a:moveTo>
                    <a:pt x="2377" y="9844"/>
                  </a:moveTo>
                  <a:cubicBezTo>
                    <a:pt x="1850" y="8183"/>
                    <a:pt x="1323" y="6521"/>
                    <a:pt x="797" y="4860"/>
                  </a:cubicBezTo>
                  <a:cubicBezTo>
                    <a:pt x="270" y="3198"/>
                    <a:pt x="-257" y="1537"/>
                    <a:pt x="138" y="706"/>
                  </a:cubicBezTo>
                  <a:cubicBezTo>
                    <a:pt x="533" y="-125"/>
                    <a:pt x="1850" y="-125"/>
                    <a:pt x="3826" y="207"/>
                  </a:cubicBezTo>
                  <a:cubicBezTo>
                    <a:pt x="5802" y="540"/>
                    <a:pt x="8436" y="1204"/>
                    <a:pt x="10806" y="3198"/>
                  </a:cubicBezTo>
                  <a:cubicBezTo>
                    <a:pt x="13177" y="5192"/>
                    <a:pt x="15284" y="8515"/>
                    <a:pt x="16602" y="11007"/>
                  </a:cubicBezTo>
                  <a:cubicBezTo>
                    <a:pt x="17919" y="13500"/>
                    <a:pt x="18445" y="15161"/>
                    <a:pt x="18445" y="16823"/>
                  </a:cubicBezTo>
                  <a:cubicBezTo>
                    <a:pt x="18445" y="18484"/>
                    <a:pt x="17919" y="20146"/>
                    <a:pt x="16997" y="20810"/>
                  </a:cubicBezTo>
                  <a:cubicBezTo>
                    <a:pt x="16075" y="21475"/>
                    <a:pt x="14758" y="21143"/>
                    <a:pt x="14099" y="19813"/>
                  </a:cubicBezTo>
                  <a:cubicBezTo>
                    <a:pt x="13441" y="18484"/>
                    <a:pt x="13441" y="16158"/>
                    <a:pt x="14758" y="13666"/>
                  </a:cubicBezTo>
                  <a:cubicBezTo>
                    <a:pt x="16075" y="11173"/>
                    <a:pt x="18709" y="8515"/>
                    <a:pt x="21343" y="5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10043001" y="199269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10049351" y="78619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3600" y="7200"/>
                  </a:cubicBezTo>
                  <a:cubicBezTo>
                    <a:pt x="7200" y="3600"/>
                    <a:pt x="14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10127668" y="0"/>
              <a:ext cx="423334" cy="31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1512" y="1867"/>
                  </a:moveTo>
                  <a:cubicBezTo>
                    <a:pt x="1296" y="5846"/>
                    <a:pt x="1080" y="9825"/>
                    <a:pt x="864" y="12454"/>
                  </a:cubicBezTo>
                  <a:cubicBezTo>
                    <a:pt x="648" y="15083"/>
                    <a:pt x="432" y="16362"/>
                    <a:pt x="270" y="17357"/>
                  </a:cubicBezTo>
                  <a:cubicBezTo>
                    <a:pt x="108" y="18352"/>
                    <a:pt x="0" y="19062"/>
                    <a:pt x="0" y="19062"/>
                  </a:cubicBezTo>
                  <a:cubicBezTo>
                    <a:pt x="0" y="19062"/>
                    <a:pt x="108" y="18352"/>
                    <a:pt x="540" y="17073"/>
                  </a:cubicBezTo>
                  <a:cubicBezTo>
                    <a:pt x="972" y="15794"/>
                    <a:pt x="1728" y="13946"/>
                    <a:pt x="2322" y="12810"/>
                  </a:cubicBezTo>
                  <a:cubicBezTo>
                    <a:pt x="2916" y="11673"/>
                    <a:pt x="3348" y="11246"/>
                    <a:pt x="3726" y="11531"/>
                  </a:cubicBezTo>
                  <a:cubicBezTo>
                    <a:pt x="4104" y="11815"/>
                    <a:pt x="4428" y="12810"/>
                    <a:pt x="4590" y="13733"/>
                  </a:cubicBezTo>
                  <a:cubicBezTo>
                    <a:pt x="4752" y="14657"/>
                    <a:pt x="4752" y="15510"/>
                    <a:pt x="4644" y="16291"/>
                  </a:cubicBezTo>
                  <a:cubicBezTo>
                    <a:pt x="4536" y="17073"/>
                    <a:pt x="4320" y="17783"/>
                    <a:pt x="3888" y="18281"/>
                  </a:cubicBezTo>
                  <a:cubicBezTo>
                    <a:pt x="3456" y="18778"/>
                    <a:pt x="2808" y="19062"/>
                    <a:pt x="2214" y="18991"/>
                  </a:cubicBezTo>
                  <a:cubicBezTo>
                    <a:pt x="1620" y="18920"/>
                    <a:pt x="1080" y="18494"/>
                    <a:pt x="810" y="17712"/>
                  </a:cubicBezTo>
                  <a:cubicBezTo>
                    <a:pt x="540" y="16931"/>
                    <a:pt x="540" y="15794"/>
                    <a:pt x="918" y="14728"/>
                  </a:cubicBezTo>
                  <a:cubicBezTo>
                    <a:pt x="1296" y="13662"/>
                    <a:pt x="2052" y="12667"/>
                    <a:pt x="2700" y="12028"/>
                  </a:cubicBezTo>
                  <a:cubicBezTo>
                    <a:pt x="3348" y="11389"/>
                    <a:pt x="3888" y="11104"/>
                    <a:pt x="4320" y="11317"/>
                  </a:cubicBezTo>
                  <a:cubicBezTo>
                    <a:pt x="4752" y="11531"/>
                    <a:pt x="5076" y="12241"/>
                    <a:pt x="5346" y="13307"/>
                  </a:cubicBezTo>
                  <a:cubicBezTo>
                    <a:pt x="5616" y="14373"/>
                    <a:pt x="5832" y="15794"/>
                    <a:pt x="6156" y="16717"/>
                  </a:cubicBezTo>
                  <a:cubicBezTo>
                    <a:pt x="6480" y="17641"/>
                    <a:pt x="6912" y="18067"/>
                    <a:pt x="7344" y="17996"/>
                  </a:cubicBezTo>
                  <a:cubicBezTo>
                    <a:pt x="7776" y="17925"/>
                    <a:pt x="8208" y="17357"/>
                    <a:pt x="8640" y="16575"/>
                  </a:cubicBezTo>
                  <a:cubicBezTo>
                    <a:pt x="9072" y="15794"/>
                    <a:pt x="9504" y="14799"/>
                    <a:pt x="9720" y="14657"/>
                  </a:cubicBezTo>
                  <a:cubicBezTo>
                    <a:pt x="9936" y="14515"/>
                    <a:pt x="9936" y="15225"/>
                    <a:pt x="10098" y="15936"/>
                  </a:cubicBezTo>
                  <a:cubicBezTo>
                    <a:pt x="10260" y="16646"/>
                    <a:pt x="10584" y="17357"/>
                    <a:pt x="11070" y="17712"/>
                  </a:cubicBezTo>
                  <a:cubicBezTo>
                    <a:pt x="11556" y="18067"/>
                    <a:pt x="12204" y="18067"/>
                    <a:pt x="13122" y="16860"/>
                  </a:cubicBezTo>
                  <a:cubicBezTo>
                    <a:pt x="14040" y="15652"/>
                    <a:pt x="15228" y="13236"/>
                    <a:pt x="16308" y="10536"/>
                  </a:cubicBezTo>
                  <a:cubicBezTo>
                    <a:pt x="17388" y="7836"/>
                    <a:pt x="18360" y="4852"/>
                    <a:pt x="18900" y="2933"/>
                  </a:cubicBezTo>
                  <a:cubicBezTo>
                    <a:pt x="19440" y="1015"/>
                    <a:pt x="19548" y="162"/>
                    <a:pt x="19386" y="20"/>
                  </a:cubicBezTo>
                  <a:cubicBezTo>
                    <a:pt x="19224" y="-122"/>
                    <a:pt x="18792" y="446"/>
                    <a:pt x="18198" y="2791"/>
                  </a:cubicBezTo>
                  <a:cubicBezTo>
                    <a:pt x="17604" y="5136"/>
                    <a:pt x="16848" y="9257"/>
                    <a:pt x="16524" y="12525"/>
                  </a:cubicBezTo>
                  <a:cubicBezTo>
                    <a:pt x="16200" y="15794"/>
                    <a:pt x="16308" y="18210"/>
                    <a:pt x="16578" y="19631"/>
                  </a:cubicBezTo>
                  <a:cubicBezTo>
                    <a:pt x="16848" y="21052"/>
                    <a:pt x="17280" y="21478"/>
                    <a:pt x="17604" y="21336"/>
                  </a:cubicBezTo>
                  <a:cubicBezTo>
                    <a:pt x="17928" y="21194"/>
                    <a:pt x="18144" y="20483"/>
                    <a:pt x="18144" y="19417"/>
                  </a:cubicBezTo>
                  <a:cubicBezTo>
                    <a:pt x="18144" y="18352"/>
                    <a:pt x="17928" y="16931"/>
                    <a:pt x="17604" y="16007"/>
                  </a:cubicBezTo>
                  <a:cubicBezTo>
                    <a:pt x="17280" y="15083"/>
                    <a:pt x="16848" y="14657"/>
                    <a:pt x="16362" y="14302"/>
                  </a:cubicBezTo>
                  <a:cubicBezTo>
                    <a:pt x="15876" y="13946"/>
                    <a:pt x="15336" y="13662"/>
                    <a:pt x="15390" y="13449"/>
                  </a:cubicBezTo>
                  <a:cubicBezTo>
                    <a:pt x="15444" y="13236"/>
                    <a:pt x="16092" y="13094"/>
                    <a:pt x="16740" y="13023"/>
                  </a:cubicBezTo>
                  <a:cubicBezTo>
                    <a:pt x="17388" y="12952"/>
                    <a:pt x="18036" y="12952"/>
                    <a:pt x="18576" y="13165"/>
                  </a:cubicBezTo>
                  <a:cubicBezTo>
                    <a:pt x="19116" y="13378"/>
                    <a:pt x="19548" y="13804"/>
                    <a:pt x="19818" y="14444"/>
                  </a:cubicBezTo>
                  <a:cubicBezTo>
                    <a:pt x="20088" y="15083"/>
                    <a:pt x="20196" y="15936"/>
                    <a:pt x="20250" y="16717"/>
                  </a:cubicBezTo>
                  <a:cubicBezTo>
                    <a:pt x="20304" y="17499"/>
                    <a:pt x="20304" y="18210"/>
                    <a:pt x="20304" y="17854"/>
                  </a:cubicBezTo>
                  <a:cubicBezTo>
                    <a:pt x="20304" y="17499"/>
                    <a:pt x="20304" y="16078"/>
                    <a:pt x="20520" y="14657"/>
                  </a:cubicBezTo>
                  <a:cubicBezTo>
                    <a:pt x="20736" y="13236"/>
                    <a:pt x="21168" y="11815"/>
                    <a:pt x="21600" y="1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10556372" y="190803"/>
              <a:ext cx="185130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40" fill="norm" stroke="1" extrusionOk="0">
                  <a:moveTo>
                    <a:pt x="8849" y="360"/>
                  </a:moveTo>
                  <a:cubicBezTo>
                    <a:pt x="7636" y="0"/>
                    <a:pt x="6423" y="-360"/>
                    <a:pt x="4966" y="1080"/>
                  </a:cubicBezTo>
                  <a:cubicBezTo>
                    <a:pt x="3510" y="2520"/>
                    <a:pt x="1811" y="5760"/>
                    <a:pt x="840" y="8460"/>
                  </a:cubicBezTo>
                  <a:cubicBezTo>
                    <a:pt x="-130" y="11160"/>
                    <a:pt x="-373" y="13320"/>
                    <a:pt x="719" y="14940"/>
                  </a:cubicBezTo>
                  <a:cubicBezTo>
                    <a:pt x="1811" y="16560"/>
                    <a:pt x="4238" y="17640"/>
                    <a:pt x="5937" y="17460"/>
                  </a:cubicBezTo>
                  <a:cubicBezTo>
                    <a:pt x="7636" y="17280"/>
                    <a:pt x="8607" y="15840"/>
                    <a:pt x="8971" y="13320"/>
                  </a:cubicBezTo>
                  <a:cubicBezTo>
                    <a:pt x="9335" y="10800"/>
                    <a:pt x="9092" y="7200"/>
                    <a:pt x="8364" y="5040"/>
                  </a:cubicBezTo>
                  <a:cubicBezTo>
                    <a:pt x="7636" y="2880"/>
                    <a:pt x="6423" y="2160"/>
                    <a:pt x="5088" y="1440"/>
                  </a:cubicBezTo>
                  <a:cubicBezTo>
                    <a:pt x="3753" y="720"/>
                    <a:pt x="2297" y="0"/>
                    <a:pt x="2175" y="0"/>
                  </a:cubicBezTo>
                  <a:cubicBezTo>
                    <a:pt x="2054" y="0"/>
                    <a:pt x="3267" y="720"/>
                    <a:pt x="4724" y="2880"/>
                  </a:cubicBezTo>
                  <a:cubicBezTo>
                    <a:pt x="6180" y="5040"/>
                    <a:pt x="7879" y="8640"/>
                    <a:pt x="8971" y="11340"/>
                  </a:cubicBezTo>
                  <a:cubicBezTo>
                    <a:pt x="10063" y="14040"/>
                    <a:pt x="10548" y="15840"/>
                    <a:pt x="10670" y="17640"/>
                  </a:cubicBezTo>
                  <a:cubicBezTo>
                    <a:pt x="10791" y="19440"/>
                    <a:pt x="10548" y="21240"/>
                    <a:pt x="10306" y="21240"/>
                  </a:cubicBezTo>
                  <a:cubicBezTo>
                    <a:pt x="10063" y="21240"/>
                    <a:pt x="9820" y="19440"/>
                    <a:pt x="10184" y="16200"/>
                  </a:cubicBezTo>
                  <a:cubicBezTo>
                    <a:pt x="10548" y="12960"/>
                    <a:pt x="11519" y="8280"/>
                    <a:pt x="12490" y="5220"/>
                  </a:cubicBezTo>
                  <a:cubicBezTo>
                    <a:pt x="13461" y="2160"/>
                    <a:pt x="14431" y="720"/>
                    <a:pt x="15888" y="1620"/>
                  </a:cubicBezTo>
                  <a:cubicBezTo>
                    <a:pt x="17344" y="2520"/>
                    <a:pt x="19285" y="5760"/>
                    <a:pt x="20256" y="9360"/>
                  </a:cubicBezTo>
                  <a:cubicBezTo>
                    <a:pt x="21227" y="12960"/>
                    <a:pt x="21227" y="16920"/>
                    <a:pt x="21227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8939547" y="610128"/>
              <a:ext cx="373205" cy="69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67" fill="norm" stroke="1" extrusionOk="0">
                  <a:moveTo>
                    <a:pt x="12364" y="6973"/>
                  </a:moveTo>
                  <a:cubicBezTo>
                    <a:pt x="10778" y="6710"/>
                    <a:pt x="9192" y="6447"/>
                    <a:pt x="7422" y="6578"/>
                  </a:cubicBezTo>
                  <a:cubicBezTo>
                    <a:pt x="5653" y="6710"/>
                    <a:pt x="3700" y="7237"/>
                    <a:pt x="2419" y="7994"/>
                  </a:cubicBezTo>
                  <a:cubicBezTo>
                    <a:pt x="1137" y="8751"/>
                    <a:pt x="527" y="9739"/>
                    <a:pt x="222" y="10398"/>
                  </a:cubicBezTo>
                  <a:cubicBezTo>
                    <a:pt x="-83" y="11056"/>
                    <a:pt x="-83" y="11386"/>
                    <a:pt x="283" y="11682"/>
                  </a:cubicBezTo>
                  <a:cubicBezTo>
                    <a:pt x="649" y="11978"/>
                    <a:pt x="1381" y="12242"/>
                    <a:pt x="2419" y="12242"/>
                  </a:cubicBezTo>
                  <a:cubicBezTo>
                    <a:pt x="3456" y="12242"/>
                    <a:pt x="4798" y="11978"/>
                    <a:pt x="6141" y="11254"/>
                  </a:cubicBezTo>
                  <a:cubicBezTo>
                    <a:pt x="7483" y="10529"/>
                    <a:pt x="8825" y="9344"/>
                    <a:pt x="9375" y="8323"/>
                  </a:cubicBezTo>
                  <a:cubicBezTo>
                    <a:pt x="9924" y="7303"/>
                    <a:pt x="9680" y="6447"/>
                    <a:pt x="9192" y="5821"/>
                  </a:cubicBezTo>
                  <a:cubicBezTo>
                    <a:pt x="8703" y="5195"/>
                    <a:pt x="7971" y="4800"/>
                    <a:pt x="7849" y="4438"/>
                  </a:cubicBezTo>
                  <a:cubicBezTo>
                    <a:pt x="7727" y="4076"/>
                    <a:pt x="8215" y="3747"/>
                    <a:pt x="9680" y="3121"/>
                  </a:cubicBezTo>
                  <a:cubicBezTo>
                    <a:pt x="11144" y="2495"/>
                    <a:pt x="13585" y="1573"/>
                    <a:pt x="15110" y="1014"/>
                  </a:cubicBezTo>
                  <a:cubicBezTo>
                    <a:pt x="16636" y="454"/>
                    <a:pt x="17246" y="256"/>
                    <a:pt x="18039" y="125"/>
                  </a:cubicBezTo>
                  <a:cubicBezTo>
                    <a:pt x="18832" y="-7"/>
                    <a:pt x="19809" y="-73"/>
                    <a:pt x="20358" y="125"/>
                  </a:cubicBezTo>
                  <a:cubicBezTo>
                    <a:pt x="20907" y="322"/>
                    <a:pt x="21029" y="783"/>
                    <a:pt x="20297" y="1936"/>
                  </a:cubicBezTo>
                  <a:cubicBezTo>
                    <a:pt x="19564" y="3088"/>
                    <a:pt x="17978" y="4932"/>
                    <a:pt x="16270" y="6842"/>
                  </a:cubicBezTo>
                  <a:cubicBezTo>
                    <a:pt x="14561" y="8751"/>
                    <a:pt x="12731" y="10727"/>
                    <a:pt x="11266" y="12834"/>
                  </a:cubicBezTo>
                  <a:cubicBezTo>
                    <a:pt x="9802" y="14942"/>
                    <a:pt x="8703" y="17181"/>
                    <a:pt x="8154" y="18531"/>
                  </a:cubicBezTo>
                  <a:cubicBezTo>
                    <a:pt x="7605" y="19881"/>
                    <a:pt x="7605" y="20342"/>
                    <a:pt x="7849" y="20704"/>
                  </a:cubicBezTo>
                  <a:cubicBezTo>
                    <a:pt x="8093" y="21066"/>
                    <a:pt x="8581" y="21329"/>
                    <a:pt x="9131" y="21428"/>
                  </a:cubicBezTo>
                  <a:cubicBezTo>
                    <a:pt x="9680" y="21527"/>
                    <a:pt x="10290" y="21461"/>
                    <a:pt x="11022" y="20967"/>
                  </a:cubicBezTo>
                  <a:cubicBezTo>
                    <a:pt x="11754" y="20473"/>
                    <a:pt x="12609" y="19551"/>
                    <a:pt x="12975" y="18432"/>
                  </a:cubicBezTo>
                  <a:cubicBezTo>
                    <a:pt x="13341" y="17312"/>
                    <a:pt x="13219" y="15995"/>
                    <a:pt x="12975" y="15205"/>
                  </a:cubicBezTo>
                  <a:cubicBezTo>
                    <a:pt x="12731" y="14415"/>
                    <a:pt x="12364" y="14151"/>
                    <a:pt x="12364" y="13888"/>
                  </a:cubicBezTo>
                  <a:cubicBezTo>
                    <a:pt x="12364" y="13625"/>
                    <a:pt x="12731" y="13361"/>
                    <a:pt x="14317" y="12999"/>
                  </a:cubicBezTo>
                  <a:cubicBezTo>
                    <a:pt x="15903" y="12637"/>
                    <a:pt x="18710" y="12176"/>
                    <a:pt x="21517" y="11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9843271" y="653619"/>
              <a:ext cx="256881" cy="35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73" fill="norm" stroke="1" extrusionOk="0">
                  <a:moveTo>
                    <a:pt x="16176" y="5958"/>
                  </a:moveTo>
                  <a:cubicBezTo>
                    <a:pt x="15467" y="5316"/>
                    <a:pt x="14759" y="4673"/>
                    <a:pt x="13962" y="4287"/>
                  </a:cubicBezTo>
                  <a:cubicBezTo>
                    <a:pt x="13166" y="3901"/>
                    <a:pt x="12280" y="3773"/>
                    <a:pt x="11484" y="4030"/>
                  </a:cubicBezTo>
                  <a:cubicBezTo>
                    <a:pt x="10687" y="4287"/>
                    <a:pt x="9979" y="4930"/>
                    <a:pt x="8562" y="6987"/>
                  </a:cubicBezTo>
                  <a:cubicBezTo>
                    <a:pt x="7146" y="9044"/>
                    <a:pt x="5021" y="12516"/>
                    <a:pt x="3959" y="14830"/>
                  </a:cubicBezTo>
                  <a:cubicBezTo>
                    <a:pt x="2897" y="17144"/>
                    <a:pt x="2897" y="18301"/>
                    <a:pt x="3162" y="19201"/>
                  </a:cubicBezTo>
                  <a:cubicBezTo>
                    <a:pt x="3428" y="20101"/>
                    <a:pt x="3959" y="20744"/>
                    <a:pt x="4667" y="21066"/>
                  </a:cubicBezTo>
                  <a:cubicBezTo>
                    <a:pt x="5376" y="21387"/>
                    <a:pt x="6261" y="21387"/>
                    <a:pt x="7589" y="20680"/>
                  </a:cubicBezTo>
                  <a:cubicBezTo>
                    <a:pt x="8917" y="19973"/>
                    <a:pt x="10687" y="18558"/>
                    <a:pt x="12369" y="16116"/>
                  </a:cubicBezTo>
                  <a:cubicBezTo>
                    <a:pt x="14051" y="13673"/>
                    <a:pt x="15644" y="10201"/>
                    <a:pt x="16353" y="7758"/>
                  </a:cubicBezTo>
                  <a:cubicBezTo>
                    <a:pt x="17061" y="5316"/>
                    <a:pt x="16884" y="3901"/>
                    <a:pt x="15644" y="2680"/>
                  </a:cubicBezTo>
                  <a:cubicBezTo>
                    <a:pt x="14405" y="1458"/>
                    <a:pt x="12103" y="430"/>
                    <a:pt x="9979" y="108"/>
                  </a:cubicBezTo>
                  <a:cubicBezTo>
                    <a:pt x="7854" y="-213"/>
                    <a:pt x="5907" y="173"/>
                    <a:pt x="4313" y="1330"/>
                  </a:cubicBezTo>
                  <a:cubicBezTo>
                    <a:pt x="2720" y="2487"/>
                    <a:pt x="1480" y="4416"/>
                    <a:pt x="772" y="5701"/>
                  </a:cubicBezTo>
                  <a:cubicBezTo>
                    <a:pt x="64" y="6987"/>
                    <a:pt x="-113" y="7630"/>
                    <a:pt x="64" y="8208"/>
                  </a:cubicBezTo>
                  <a:cubicBezTo>
                    <a:pt x="241" y="8787"/>
                    <a:pt x="772" y="9301"/>
                    <a:pt x="2366" y="9751"/>
                  </a:cubicBezTo>
                  <a:cubicBezTo>
                    <a:pt x="3959" y="10201"/>
                    <a:pt x="6615" y="10587"/>
                    <a:pt x="9979" y="10651"/>
                  </a:cubicBezTo>
                  <a:cubicBezTo>
                    <a:pt x="13343" y="10716"/>
                    <a:pt x="17415" y="10458"/>
                    <a:pt x="21487" y="1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10189051" y="92951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4747101" y="967619"/>
              <a:ext cx="304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4400"/>
                    <a:pt x="5100" y="7200"/>
                    <a:pt x="8700" y="3600"/>
                  </a:cubicBezTo>
                  <a:cubicBezTo>
                    <a:pt x="12300" y="0"/>
                    <a:pt x="169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4811599" y="1022092"/>
              <a:ext cx="208553" cy="2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379" fill="norm" stroke="1" extrusionOk="0">
                  <a:moveTo>
                    <a:pt x="3170" y="17056"/>
                  </a:moveTo>
                  <a:cubicBezTo>
                    <a:pt x="1642" y="18717"/>
                    <a:pt x="115" y="20379"/>
                    <a:pt x="6" y="20379"/>
                  </a:cubicBezTo>
                  <a:cubicBezTo>
                    <a:pt x="-103" y="20379"/>
                    <a:pt x="1206" y="18717"/>
                    <a:pt x="4697" y="14564"/>
                  </a:cubicBezTo>
                  <a:cubicBezTo>
                    <a:pt x="8188" y="10410"/>
                    <a:pt x="13861" y="3764"/>
                    <a:pt x="17024" y="1271"/>
                  </a:cubicBezTo>
                  <a:cubicBezTo>
                    <a:pt x="20188" y="-1221"/>
                    <a:pt x="20842" y="441"/>
                    <a:pt x="21497" y="2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4811026" y="1271836"/>
              <a:ext cx="240876" cy="24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0936" fill="norm" stroke="1" extrusionOk="0">
                  <a:moveTo>
                    <a:pt x="2236" y="1159"/>
                  </a:moveTo>
                  <a:cubicBezTo>
                    <a:pt x="1667" y="420"/>
                    <a:pt x="1099" y="-318"/>
                    <a:pt x="720" y="144"/>
                  </a:cubicBezTo>
                  <a:cubicBezTo>
                    <a:pt x="341" y="605"/>
                    <a:pt x="151" y="2267"/>
                    <a:pt x="57" y="5220"/>
                  </a:cubicBezTo>
                  <a:cubicBezTo>
                    <a:pt x="-38" y="8174"/>
                    <a:pt x="-38" y="12420"/>
                    <a:pt x="246" y="15005"/>
                  </a:cubicBezTo>
                  <a:cubicBezTo>
                    <a:pt x="530" y="17590"/>
                    <a:pt x="1099" y="18513"/>
                    <a:pt x="1857" y="18790"/>
                  </a:cubicBezTo>
                  <a:cubicBezTo>
                    <a:pt x="2615" y="19067"/>
                    <a:pt x="3562" y="18697"/>
                    <a:pt x="4794" y="17036"/>
                  </a:cubicBezTo>
                  <a:cubicBezTo>
                    <a:pt x="6025" y="15374"/>
                    <a:pt x="7541" y="12420"/>
                    <a:pt x="8299" y="10482"/>
                  </a:cubicBezTo>
                  <a:cubicBezTo>
                    <a:pt x="9057" y="8544"/>
                    <a:pt x="9057" y="7620"/>
                    <a:pt x="8962" y="7620"/>
                  </a:cubicBezTo>
                  <a:cubicBezTo>
                    <a:pt x="8867" y="7620"/>
                    <a:pt x="8678" y="8544"/>
                    <a:pt x="8488" y="9559"/>
                  </a:cubicBezTo>
                  <a:cubicBezTo>
                    <a:pt x="8299" y="10574"/>
                    <a:pt x="8109" y="11682"/>
                    <a:pt x="8015" y="12697"/>
                  </a:cubicBezTo>
                  <a:cubicBezTo>
                    <a:pt x="7920" y="13713"/>
                    <a:pt x="7920" y="14636"/>
                    <a:pt x="8299" y="15374"/>
                  </a:cubicBezTo>
                  <a:cubicBezTo>
                    <a:pt x="8678" y="16113"/>
                    <a:pt x="9436" y="16667"/>
                    <a:pt x="10762" y="15836"/>
                  </a:cubicBezTo>
                  <a:cubicBezTo>
                    <a:pt x="12088" y="15005"/>
                    <a:pt x="13983" y="12790"/>
                    <a:pt x="15120" y="11220"/>
                  </a:cubicBezTo>
                  <a:cubicBezTo>
                    <a:pt x="16257" y="9651"/>
                    <a:pt x="16636" y="8728"/>
                    <a:pt x="16825" y="7805"/>
                  </a:cubicBezTo>
                  <a:cubicBezTo>
                    <a:pt x="17015" y="6882"/>
                    <a:pt x="17015" y="5959"/>
                    <a:pt x="16730" y="5867"/>
                  </a:cubicBezTo>
                  <a:cubicBezTo>
                    <a:pt x="16446" y="5774"/>
                    <a:pt x="15878" y="6513"/>
                    <a:pt x="15404" y="8451"/>
                  </a:cubicBezTo>
                  <a:cubicBezTo>
                    <a:pt x="14930" y="10390"/>
                    <a:pt x="14551" y="13528"/>
                    <a:pt x="14741" y="16020"/>
                  </a:cubicBezTo>
                  <a:cubicBezTo>
                    <a:pt x="14930" y="18513"/>
                    <a:pt x="15688" y="20359"/>
                    <a:pt x="16067" y="20820"/>
                  </a:cubicBezTo>
                  <a:cubicBezTo>
                    <a:pt x="16446" y="21282"/>
                    <a:pt x="16446" y="20359"/>
                    <a:pt x="16446" y="18236"/>
                  </a:cubicBezTo>
                  <a:cubicBezTo>
                    <a:pt x="16446" y="16113"/>
                    <a:pt x="16446" y="12790"/>
                    <a:pt x="16541" y="10667"/>
                  </a:cubicBezTo>
                  <a:cubicBezTo>
                    <a:pt x="16636" y="8544"/>
                    <a:pt x="16825" y="7620"/>
                    <a:pt x="17299" y="7528"/>
                  </a:cubicBezTo>
                  <a:cubicBezTo>
                    <a:pt x="17773" y="7436"/>
                    <a:pt x="18530" y="8174"/>
                    <a:pt x="19288" y="9928"/>
                  </a:cubicBezTo>
                  <a:cubicBezTo>
                    <a:pt x="20046" y="11682"/>
                    <a:pt x="20804" y="14451"/>
                    <a:pt x="21088" y="16390"/>
                  </a:cubicBezTo>
                  <a:cubicBezTo>
                    <a:pt x="21373" y="18328"/>
                    <a:pt x="21183" y="19436"/>
                    <a:pt x="21183" y="19251"/>
                  </a:cubicBezTo>
                  <a:cubicBezTo>
                    <a:pt x="21183" y="19067"/>
                    <a:pt x="21373" y="17590"/>
                    <a:pt x="21562" y="1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5123868" y="1183519"/>
              <a:ext cx="137584" cy="35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5649" y="0"/>
                  </a:moveTo>
                  <a:cubicBezTo>
                    <a:pt x="5982" y="4066"/>
                    <a:pt x="6314" y="8132"/>
                    <a:pt x="5982" y="11562"/>
                  </a:cubicBezTo>
                  <a:cubicBezTo>
                    <a:pt x="5649" y="14993"/>
                    <a:pt x="4652" y="17788"/>
                    <a:pt x="3655" y="19440"/>
                  </a:cubicBezTo>
                  <a:cubicBezTo>
                    <a:pt x="2658" y="21092"/>
                    <a:pt x="1662" y="21600"/>
                    <a:pt x="997" y="21536"/>
                  </a:cubicBezTo>
                  <a:cubicBezTo>
                    <a:pt x="332" y="21473"/>
                    <a:pt x="0" y="20838"/>
                    <a:pt x="0" y="18995"/>
                  </a:cubicBezTo>
                  <a:cubicBezTo>
                    <a:pt x="0" y="17153"/>
                    <a:pt x="332" y="14104"/>
                    <a:pt x="831" y="12261"/>
                  </a:cubicBezTo>
                  <a:cubicBezTo>
                    <a:pt x="1329" y="10419"/>
                    <a:pt x="1994" y="9784"/>
                    <a:pt x="2991" y="9212"/>
                  </a:cubicBezTo>
                  <a:cubicBezTo>
                    <a:pt x="3988" y="8640"/>
                    <a:pt x="5317" y="8132"/>
                    <a:pt x="6646" y="8068"/>
                  </a:cubicBezTo>
                  <a:cubicBezTo>
                    <a:pt x="7975" y="8005"/>
                    <a:pt x="9305" y="8386"/>
                    <a:pt x="9637" y="9402"/>
                  </a:cubicBezTo>
                  <a:cubicBezTo>
                    <a:pt x="9969" y="10419"/>
                    <a:pt x="9305" y="12071"/>
                    <a:pt x="9138" y="13659"/>
                  </a:cubicBezTo>
                  <a:cubicBezTo>
                    <a:pt x="8972" y="15247"/>
                    <a:pt x="9305" y="16772"/>
                    <a:pt x="9969" y="17788"/>
                  </a:cubicBezTo>
                  <a:cubicBezTo>
                    <a:pt x="10634" y="18805"/>
                    <a:pt x="11631" y="19313"/>
                    <a:pt x="13126" y="19758"/>
                  </a:cubicBezTo>
                  <a:cubicBezTo>
                    <a:pt x="14622" y="20202"/>
                    <a:pt x="16615" y="20584"/>
                    <a:pt x="18111" y="20520"/>
                  </a:cubicBezTo>
                  <a:cubicBezTo>
                    <a:pt x="19606" y="20456"/>
                    <a:pt x="20603" y="19948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5280501" y="1367669"/>
              <a:ext cx="95251" cy="14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0"/>
                  </a:moveTo>
                  <a:cubicBezTo>
                    <a:pt x="480" y="4868"/>
                    <a:pt x="960" y="9735"/>
                    <a:pt x="1680" y="10496"/>
                  </a:cubicBezTo>
                  <a:cubicBezTo>
                    <a:pt x="2400" y="11256"/>
                    <a:pt x="3360" y="7910"/>
                    <a:pt x="4800" y="5628"/>
                  </a:cubicBezTo>
                  <a:cubicBezTo>
                    <a:pt x="6240" y="3346"/>
                    <a:pt x="8160" y="2130"/>
                    <a:pt x="9840" y="2434"/>
                  </a:cubicBezTo>
                  <a:cubicBezTo>
                    <a:pt x="11520" y="2738"/>
                    <a:pt x="12960" y="4563"/>
                    <a:pt x="13920" y="7454"/>
                  </a:cubicBezTo>
                  <a:cubicBezTo>
                    <a:pt x="14880" y="10344"/>
                    <a:pt x="15360" y="14299"/>
                    <a:pt x="16320" y="16885"/>
                  </a:cubicBezTo>
                  <a:cubicBezTo>
                    <a:pt x="17280" y="19470"/>
                    <a:pt x="18720" y="20687"/>
                    <a:pt x="19680" y="21144"/>
                  </a:cubicBezTo>
                  <a:cubicBezTo>
                    <a:pt x="20640" y="21600"/>
                    <a:pt x="21120" y="21296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5401877" y="1367669"/>
              <a:ext cx="102006" cy="1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99" fill="norm" stroke="1" extrusionOk="0">
                  <a:moveTo>
                    <a:pt x="11751" y="0"/>
                  </a:moveTo>
                  <a:cubicBezTo>
                    <a:pt x="9547" y="270"/>
                    <a:pt x="7343" y="540"/>
                    <a:pt x="5359" y="2025"/>
                  </a:cubicBezTo>
                  <a:cubicBezTo>
                    <a:pt x="3376" y="3510"/>
                    <a:pt x="1612" y="6210"/>
                    <a:pt x="731" y="9045"/>
                  </a:cubicBezTo>
                  <a:cubicBezTo>
                    <a:pt x="-151" y="11880"/>
                    <a:pt x="-151" y="14850"/>
                    <a:pt x="290" y="17010"/>
                  </a:cubicBezTo>
                  <a:cubicBezTo>
                    <a:pt x="731" y="19170"/>
                    <a:pt x="1612" y="20520"/>
                    <a:pt x="4478" y="21060"/>
                  </a:cubicBezTo>
                  <a:cubicBezTo>
                    <a:pt x="7343" y="21600"/>
                    <a:pt x="12192" y="21330"/>
                    <a:pt x="15718" y="19170"/>
                  </a:cubicBezTo>
                  <a:cubicBezTo>
                    <a:pt x="19245" y="17010"/>
                    <a:pt x="21449" y="12960"/>
                    <a:pt x="21229" y="9855"/>
                  </a:cubicBezTo>
                  <a:cubicBezTo>
                    <a:pt x="21008" y="6750"/>
                    <a:pt x="18363" y="4590"/>
                    <a:pt x="15939" y="3510"/>
                  </a:cubicBezTo>
                  <a:cubicBezTo>
                    <a:pt x="13514" y="2430"/>
                    <a:pt x="11310" y="2430"/>
                    <a:pt x="10429" y="2835"/>
                  </a:cubicBezTo>
                  <a:cubicBezTo>
                    <a:pt x="9547" y="3240"/>
                    <a:pt x="9988" y="4050"/>
                    <a:pt x="10429" y="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5542968" y="1367669"/>
              <a:ext cx="152913" cy="13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41" fill="norm" stroke="1" extrusionOk="0">
                  <a:moveTo>
                    <a:pt x="592" y="0"/>
                  </a:moveTo>
                  <a:cubicBezTo>
                    <a:pt x="296" y="5236"/>
                    <a:pt x="0" y="10473"/>
                    <a:pt x="0" y="13909"/>
                  </a:cubicBezTo>
                  <a:cubicBezTo>
                    <a:pt x="0" y="17345"/>
                    <a:pt x="296" y="18982"/>
                    <a:pt x="1184" y="19473"/>
                  </a:cubicBezTo>
                  <a:cubicBezTo>
                    <a:pt x="2071" y="19964"/>
                    <a:pt x="3551" y="19309"/>
                    <a:pt x="4734" y="18327"/>
                  </a:cubicBezTo>
                  <a:cubicBezTo>
                    <a:pt x="5918" y="17345"/>
                    <a:pt x="6805" y="16036"/>
                    <a:pt x="7693" y="14727"/>
                  </a:cubicBezTo>
                  <a:cubicBezTo>
                    <a:pt x="8581" y="13418"/>
                    <a:pt x="9468" y="12109"/>
                    <a:pt x="10060" y="12273"/>
                  </a:cubicBezTo>
                  <a:cubicBezTo>
                    <a:pt x="10652" y="12436"/>
                    <a:pt x="10948" y="14073"/>
                    <a:pt x="11540" y="15873"/>
                  </a:cubicBezTo>
                  <a:cubicBezTo>
                    <a:pt x="12132" y="17673"/>
                    <a:pt x="13019" y="19636"/>
                    <a:pt x="14203" y="20618"/>
                  </a:cubicBezTo>
                  <a:cubicBezTo>
                    <a:pt x="15386" y="21600"/>
                    <a:pt x="16866" y="21600"/>
                    <a:pt x="18197" y="19309"/>
                  </a:cubicBezTo>
                  <a:cubicBezTo>
                    <a:pt x="19529" y="17018"/>
                    <a:pt x="20712" y="12436"/>
                    <a:pt x="21156" y="9327"/>
                  </a:cubicBezTo>
                  <a:cubicBezTo>
                    <a:pt x="21600" y="6218"/>
                    <a:pt x="21304" y="4582"/>
                    <a:pt x="20860" y="3436"/>
                  </a:cubicBezTo>
                  <a:cubicBezTo>
                    <a:pt x="20416" y="2291"/>
                    <a:pt x="19825" y="1636"/>
                    <a:pt x="19233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5737701" y="1348922"/>
              <a:ext cx="127001" cy="19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2784"/>
                  </a:moveTo>
                  <a:cubicBezTo>
                    <a:pt x="0" y="5367"/>
                    <a:pt x="0" y="7949"/>
                    <a:pt x="180" y="10180"/>
                  </a:cubicBezTo>
                  <a:cubicBezTo>
                    <a:pt x="360" y="12410"/>
                    <a:pt x="720" y="14288"/>
                    <a:pt x="900" y="14288"/>
                  </a:cubicBezTo>
                  <a:cubicBezTo>
                    <a:pt x="1080" y="14288"/>
                    <a:pt x="1080" y="12410"/>
                    <a:pt x="1980" y="9710"/>
                  </a:cubicBezTo>
                  <a:cubicBezTo>
                    <a:pt x="2880" y="7010"/>
                    <a:pt x="4680" y="3488"/>
                    <a:pt x="6480" y="1610"/>
                  </a:cubicBezTo>
                  <a:cubicBezTo>
                    <a:pt x="8280" y="-268"/>
                    <a:pt x="10080" y="-503"/>
                    <a:pt x="12240" y="906"/>
                  </a:cubicBezTo>
                  <a:cubicBezTo>
                    <a:pt x="14400" y="2314"/>
                    <a:pt x="16920" y="5367"/>
                    <a:pt x="18540" y="9006"/>
                  </a:cubicBezTo>
                  <a:cubicBezTo>
                    <a:pt x="20160" y="12645"/>
                    <a:pt x="20880" y="16871"/>
                    <a:pt x="21600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6294298" y="1287893"/>
              <a:ext cx="95337" cy="49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13" fill="norm" stroke="1" extrusionOk="0">
                  <a:moveTo>
                    <a:pt x="4714" y="7843"/>
                  </a:moveTo>
                  <a:cubicBezTo>
                    <a:pt x="7062" y="10680"/>
                    <a:pt x="9410" y="13517"/>
                    <a:pt x="10819" y="15439"/>
                  </a:cubicBezTo>
                  <a:cubicBezTo>
                    <a:pt x="12227" y="17361"/>
                    <a:pt x="12697" y="18368"/>
                    <a:pt x="12697" y="19283"/>
                  </a:cubicBezTo>
                  <a:cubicBezTo>
                    <a:pt x="12697" y="20199"/>
                    <a:pt x="12227" y="21022"/>
                    <a:pt x="11288" y="21251"/>
                  </a:cubicBezTo>
                  <a:cubicBezTo>
                    <a:pt x="10349" y="21480"/>
                    <a:pt x="8940" y="21114"/>
                    <a:pt x="7062" y="19512"/>
                  </a:cubicBezTo>
                  <a:cubicBezTo>
                    <a:pt x="5184" y="17911"/>
                    <a:pt x="2836" y="15073"/>
                    <a:pt x="1427" y="12053"/>
                  </a:cubicBezTo>
                  <a:cubicBezTo>
                    <a:pt x="19" y="9033"/>
                    <a:pt x="-451" y="5829"/>
                    <a:pt x="488" y="3770"/>
                  </a:cubicBezTo>
                  <a:cubicBezTo>
                    <a:pt x="1427" y="1711"/>
                    <a:pt x="3775" y="795"/>
                    <a:pt x="6358" y="338"/>
                  </a:cubicBezTo>
                  <a:cubicBezTo>
                    <a:pt x="8940" y="-120"/>
                    <a:pt x="11758" y="-120"/>
                    <a:pt x="14810" y="383"/>
                  </a:cubicBezTo>
                  <a:cubicBezTo>
                    <a:pt x="17862" y="887"/>
                    <a:pt x="21149" y="1894"/>
                    <a:pt x="21149" y="3266"/>
                  </a:cubicBezTo>
                  <a:cubicBezTo>
                    <a:pt x="21149" y="4639"/>
                    <a:pt x="17862" y="6378"/>
                    <a:pt x="14575" y="7477"/>
                  </a:cubicBezTo>
                  <a:cubicBezTo>
                    <a:pt x="11288" y="8575"/>
                    <a:pt x="8001" y="9033"/>
                    <a:pt x="5653" y="9078"/>
                  </a:cubicBezTo>
                  <a:cubicBezTo>
                    <a:pt x="3306" y="9124"/>
                    <a:pt x="1897" y="8758"/>
                    <a:pt x="488" y="8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6462924" y="1312221"/>
              <a:ext cx="163778" cy="14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826" fill="norm" stroke="1" extrusionOk="0">
                  <a:moveTo>
                    <a:pt x="13119" y="1580"/>
                  </a:moveTo>
                  <a:cubicBezTo>
                    <a:pt x="12012" y="668"/>
                    <a:pt x="10904" y="-245"/>
                    <a:pt x="9381" y="59"/>
                  </a:cubicBezTo>
                  <a:cubicBezTo>
                    <a:pt x="7858" y="363"/>
                    <a:pt x="5919" y="1885"/>
                    <a:pt x="4258" y="4623"/>
                  </a:cubicBezTo>
                  <a:cubicBezTo>
                    <a:pt x="2596" y="7361"/>
                    <a:pt x="1212" y="11316"/>
                    <a:pt x="519" y="14206"/>
                  </a:cubicBezTo>
                  <a:cubicBezTo>
                    <a:pt x="-173" y="17096"/>
                    <a:pt x="-173" y="18921"/>
                    <a:pt x="519" y="19986"/>
                  </a:cubicBezTo>
                  <a:cubicBezTo>
                    <a:pt x="1212" y="21051"/>
                    <a:pt x="2596" y="21355"/>
                    <a:pt x="4673" y="19378"/>
                  </a:cubicBezTo>
                  <a:cubicBezTo>
                    <a:pt x="6750" y="17400"/>
                    <a:pt x="9519" y="13141"/>
                    <a:pt x="11319" y="10099"/>
                  </a:cubicBezTo>
                  <a:cubicBezTo>
                    <a:pt x="13119" y="7056"/>
                    <a:pt x="13950" y="5231"/>
                    <a:pt x="14365" y="5079"/>
                  </a:cubicBezTo>
                  <a:cubicBezTo>
                    <a:pt x="14781" y="4927"/>
                    <a:pt x="14781" y="6448"/>
                    <a:pt x="14781" y="7969"/>
                  </a:cubicBezTo>
                  <a:cubicBezTo>
                    <a:pt x="14781" y="9490"/>
                    <a:pt x="14781" y="11011"/>
                    <a:pt x="15196" y="12380"/>
                  </a:cubicBezTo>
                  <a:cubicBezTo>
                    <a:pt x="15612" y="13749"/>
                    <a:pt x="16442" y="14966"/>
                    <a:pt x="17550" y="15575"/>
                  </a:cubicBezTo>
                  <a:cubicBezTo>
                    <a:pt x="18658" y="16183"/>
                    <a:pt x="20042" y="16183"/>
                    <a:pt x="21427" y="1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6642757" y="1247019"/>
              <a:ext cx="155395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93" fill="norm" stroke="1" extrusionOk="0">
                  <a:moveTo>
                    <a:pt x="413" y="6204"/>
                  </a:moveTo>
                  <a:cubicBezTo>
                    <a:pt x="121" y="4826"/>
                    <a:pt x="-171" y="3447"/>
                    <a:pt x="121" y="3332"/>
                  </a:cubicBezTo>
                  <a:cubicBezTo>
                    <a:pt x="413" y="3217"/>
                    <a:pt x="1288" y="4366"/>
                    <a:pt x="3770" y="7238"/>
                  </a:cubicBezTo>
                  <a:cubicBezTo>
                    <a:pt x="6251" y="10111"/>
                    <a:pt x="10337" y="14706"/>
                    <a:pt x="12380" y="17579"/>
                  </a:cubicBezTo>
                  <a:cubicBezTo>
                    <a:pt x="14424" y="20451"/>
                    <a:pt x="14424" y="21600"/>
                    <a:pt x="14132" y="21485"/>
                  </a:cubicBezTo>
                  <a:cubicBezTo>
                    <a:pt x="13840" y="21370"/>
                    <a:pt x="13256" y="19991"/>
                    <a:pt x="13402" y="16660"/>
                  </a:cubicBezTo>
                  <a:cubicBezTo>
                    <a:pt x="13548" y="13328"/>
                    <a:pt x="14424" y="8043"/>
                    <a:pt x="15883" y="4940"/>
                  </a:cubicBezTo>
                  <a:cubicBezTo>
                    <a:pt x="17343" y="1838"/>
                    <a:pt x="19386" y="919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6824710" y="1295450"/>
              <a:ext cx="341742" cy="11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628" fill="norm" stroke="1" extrusionOk="0">
                  <a:moveTo>
                    <a:pt x="6327" y="3769"/>
                  </a:moveTo>
                  <a:cubicBezTo>
                    <a:pt x="5794" y="2279"/>
                    <a:pt x="5260" y="789"/>
                    <a:pt x="4660" y="231"/>
                  </a:cubicBezTo>
                  <a:cubicBezTo>
                    <a:pt x="4060" y="-328"/>
                    <a:pt x="3394" y="44"/>
                    <a:pt x="2594" y="2279"/>
                  </a:cubicBezTo>
                  <a:cubicBezTo>
                    <a:pt x="1794" y="4513"/>
                    <a:pt x="860" y="8610"/>
                    <a:pt x="394" y="11589"/>
                  </a:cubicBezTo>
                  <a:cubicBezTo>
                    <a:pt x="-73" y="14569"/>
                    <a:pt x="-73" y="16431"/>
                    <a:pt x="127" y="18106"/>
                  </a:cubicBezTo>
                  <a:cubicBezTo>
                    <a:pt x="327" y="19782"/>
                    <a:pt x="727" y="21272"/>
                    <a:pt x="1660" y="20341"/>
                  </a:cubicBezTo>
                  <a:cubicBezTo>
                    <a:pt x="2594" y="19410"/>
                    <a:pt x="4060" y="16058"/>
                    <a:pt x="4994" y="13638"/>
                  </a:cubicBezTo>
                  <a:cubicBezTo>
                    <a:pt x="5927" y="11217"/>
                    <a:pt x="6327" y="9727"/>
                    <a:pt x="7260" y="9727"/>
                  </a:cubicBezTo>
                  <a:cubicBezTo>
                    <a:pt x="8194" y="9727"/>
                    <a:pt x="9660" y="11217"/>
                    <a:pt x="10460" y="12893"/>
                  </a:cubicBezTo>
                  <a:cubicBezTo>
                    <a:pt x="11260" y="14569"/>
                    <a:pt x="11394" y="16431"/>
                    <a:pt x="11594" y="16431"/>
                  </a:cubicBezTo>
                  <a:cubicBezTo>
                    <a:pt x="11794" y="16431"/>
                    <a:pt x="12060" y="14569"/>
                    <a:pt x="12327" y="12706"/>
                  </a:cubicBezTo>
                  <a:cubicBezTo>
                    <a:pt x="12594" y="10844"/>
                    <a:pt x="12860" y="8982"/>
                    <a:pt x="13060" y="7120"/>
                  </a:cubicBezTo>
                  <a:cubicBezTo>
                    <a:pt x="13260" y="5258"/>
                    <a:pt x="13394" y="3396"/>
                    <a:pt x="13594" y="3396"/>
                  </a:cubicBezTo>
                  <a:cubicBezTo>
                    <a:pt x="13794" y="3396"/>
                    <a:pt x="14060" y="5258"/>
                    <a:pt x="14527" y="6189"/>
                  </a:cubicBezTo>
                  <a:cubicBezTo>
                    <a:pt x="14994" y="7120"/>
                    <a:pt x="15660" y="7120"/>
                    <a:pt x="16194" y="7865"/>
                  </a:cubicBezTo>
                  <a:cubicBezTo>
                    <a:pt x="16727" y="8610"/>
                    <a:pt x="17127" y="10100"/>
                    <a:pt x="17594" y="10100"/>
                  </a:cubicBezTo>
                  <a:cubicBezTo>
                    <a:pt x="18060" y="10100"/>
                    <a:pt x="18594" y="8610"/>
                    <a:pt x="19060" y="7120"/>
                  </a:cubicBezTo>
                  <a:cubicBezTo>
                    <a:pt x="19527" y="5631"/>
                    <a:pt x="19927" y="4141"/>
                    <a:pt x="20327" y="5072"/>
                  </a:cubicBezTo>
                  <a:cubicBezTo>
                    <a:pt x="20727" y="6003"/>
                    <a:pt x="21127" y="9355"/>
                    <a:pt x="21527" y="12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7242651" y="1386719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476871" y="2327726"/>
              <a:ext cx="242367" cy="36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55" fill="norm" stroke="1" extrusionOk="0">
                  <a:moveTo>
                    <a:pt x="18275" y="2493"/>
                  </a:moveTo>
                  <a:cubicBezTo>
                    <a:pt x="17906" y="1883"/>
                    <a:pt x="17537" y="1272"/>
                    <a:pt x="16891" y="845"/>
                  </a:cubicBezTo>
                  <a:cubicBezTo>
                    <a:pt x="16244" y="418"/>
                    <a:pt x="15321" y="174"/>
                    <a:pt x="13844" y="52"/>
                  </a:cubicBezTo>
                  <a:cubicBezTo>
                    <a:pt x="12367" y="-70"/>
                    <a:pt x="10337" y="-70"/>
                    <a:pt x="8121" y="1089"/>
                  </a:cubicBezTo>
                  <a:cubicBezTo>
                    <a:pt x="5906" y="2249"/>
                    <a:pt x="3506" y="4567"/>
                    <a:pt x="1937" y="7557"/>
                  </a:cubicBezTo>
                  <a:cubicBezTo>
                    <a:pt x="367" y="10547"/>
                    <a:pt x="-371" y="14208"/>
                    <a:pt x="183" y="16771"/>
                  </a:cubicBezTo>
                  <a:cubicBezTo>
                    <a:pt x="737" y="19333"/>
                    <a:pt x="2583" y="20798"/>
                    <a:pt x="5352" y="21164"/>
                  </a:cubicBezTo>
                  <a:cubicBezTo>
                    <a:pt x="8121" y="21530"/>
                    <a:pt x="11814" y="20798"/>
                    <a:pt x="15044" y="18723"/>
                  </a:cubicBezTo>
                  <a:cubicBezTo>
                    <a:pt x="18275" y="16649"/>
                    <a:pt x="21044" y="13232"/>
                    <a:pt x="21137" y="10303"/>
                  </a:cubicBezTo>
                  <a:cubicBezTo>
                    <a:pt x="21229" y="7374"/>
                    <a:pt x="18644" y="4933"/>
                    <a:pt x="15783" y="3835"/>
                  </a:cubicBezTo>
                  <a:cubicBezTo>
                    <a:pt x="12921" y="2737"/>
                    <a:pt x="9783" y="2981"/>
                    <a:pt x="7937" y="3347"/>
                  </a:cubicBezTo>
                  <a:cubicBezTo>
                    <a:pt x="6091" y="3713"/>
                    <a:pt x="5537" y="4201"/>
                    <a:pt x="5721" y="4567"/>
                  </a:cubicBezTo>
                  <a:cubicBezTo>
                    <a:pt x="5906" y="4933"/>
                    <a:pt x="6829" y="5177"/>
                    <a:pt x="8214" y="5361"/>
                  </a:cubicBezTo>
                  <a:cubicBezTo>
                    <a:pt x="9598" y="5544"/>
                    <a:pt x="11444" y="5666"/>
                    <a:pt x="13291" y="5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1857851" y="2275719"/>
              <a:ext cx="138328" cy="34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51" fill="norm" stroke="1" extrusionOk="0">
                  <a:moveTo>
                    <a:pt x="0" y="0"/>
                  </a:moveTo>
                  <a:cubicBezTo>
                    <a:pt x="655" y="2766"/>
                    <a:pt x="1309" y="5532"/>
                    <a:pt x="2127" y="9285"/>
                  </a:cubicBezTo>
                  <a:cubicBezTo>
                    <a:pt x="2945" y="13039"/>
                    <a:pt x="3927" y="17780"/>
                    <a:pt x="4418" y="19493"/>
                  </a:cubicBezTo>
                  <a:cubicBezTo>
                    <a:pt x="4909" y="21205"/>
                    <a:pt x="4909" y="19888"/>
                    <a:pt x="5727" y="18505"/>
                  </a:cubicBezTo>
                  <a:cubicBezTo>
                    <a:pt x="6545" y="17122"/>
                    <a:pt x="8182" y="15673"/>
                    <a:pt x="9818" y="14883"/>
                  </a:cubicBezTo>
                  <a:cubicBezTo>
                    <a:pt x="11455" y="14093"/>
                    <a:pt x="13091" y="13961"/>
                    <a:pt x="15055" y="14422"/>
                  </a:cubicBezTo>
                  <a:cubicBezTo>
                    <a:pt x="17018" y="14883"/>
                    <a:pt x="19309" y="15937"/>
                    <a:pt x="20455" y="16924"/>
                  </a:cubicBezTo>
                  <a:cubicBezTo>
                    <a:pt x="21600" y="17912"/>
                    <a:pt x="21600" y="18834"/>
                    <a:pt x="20945" y="19493"/>
                  </a:cubicBezTo>
                  <a:cubicBezTo>
                    <a:pt x="20291" y="20151"/>
                    <a:pt x="18982" y="20546"/>
                    <a:pt x="17509" y="20876"/>
                  </a:cubicBezTo>
                  <a:cubicBezTo>
                    <a:pt x="16036" y="21205"/>
                    <a:pt x="14400" y="21468"/>
                    <a:pt x="12600" y="21534"/>
                  </a:cubicBezTo>
                  <a:cubicBezTo>
                    <a:pt x="10800" y="21600"/>
                    <a:pt x="8836" y="21468"/>
                    <a:pt x="8673" y="21205"/>
                  </a:cubicBezTo>
                  <a:cubicBezTo>
                    <a:pt x="8509" y="20941"/>
                    <a:pt x="10145" y="20546"/>
                    <a:pt x="11782" y="20085"/>
                  </a:cubicBezTo>
                  <a:cubicBezTo>
                    <a:pt x="13418" y="19624"/>
                    <a:pt x="15055" y="19098"/>
                    <a:pt x="16691" y="1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2032735" y="2406912"/>
              <a:ext cx="250567" cy="21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20" fill="norm" stroke="1" extrusionOk="0">
                  <a:moveTo>
                    <a:pt x="8348" y="3950"/>
                  </a:moveTo>
                  <a:cubicBezTo>
                    <a:pt x="8528" y="2704"/>
                    <a:pt x="8708" y="1458"/>
                    <a:pt x="8348" y="731"/>
                  </a:cubicBezTo>
                  <a:cubicBezTo>
                    <a:pt x="7988" y="4"/>
                    <a:pt x="7088" y="-204"/>
                    <a:pt x="5738" y="211"/>
                  </a:cubicBezTo>
                  <a:cubicBezTo>
                    <a:pt x="4388" y="627"/>
                    <a:pt x="2588" y="1665"/>
                    <a:pt x="1418" y="2808"/>
                  </a:cubicBezTo>
                  <a:cubicBezTo>
                    <a:pt x="248" y="3950"/>
                    <a:pt x="-292" y="5196"/>
                    <a:pt x="158" y="7065"/>
                  </a:cubicBezTo>
                  <a:cubicBezTo>
                    <a:pt x="608" y="8934"/>
                    <a:pt x="2048" y="11427"/>
                    <a:pt x="3128" y="12984"/>
                  </a:cubicBezTo>
                  <a:cubicBezTo>
                    <a:pt x="4208" y="14542"/>
                    <a:pt x="4928" y="15165"/>
                    <a:pt x="5468" y="15996"/>
                  </a:cubicBezTo>
                  <a:cubicBezTo>
                    <a:pt x="6008" y="16827"/>
                    <a:pt x="6368" y="17865"/>
                    <a:pt x="6188" y="18800"/>
                  </a:cubicBezTo>
                  <a:cubicBezTo>
                    <a:pt x="6008" y="19734"/>
                    <a:pt x="5288" y="20565"/>
                    <a:pt x="4388" y="20981"/>
                  </a:cubicBezTo>
                  <a:cubicBezTo>
                    <a:pt x="3488" y="21396"/>
                    <a:pt x="2408" y="21396"/>
                    <a:pt x="2228" y="19942"/>
                  </a:cubicBezTo>
                  <a:cubicBezTo>
                    <a:pt x="2048" y="18488"/>
                    <a:pt x="2768" y="15581"/>
                    <a:pt x="4658" y="13504"/>
                  </a:cubicBezTo>
                  <a:cubicBezTo>
                    <a:pt x="6548" y="11427"/>
                    <a:pt x="9608" y="10181"/>
                    <a:pt x="11948" y="9246"/>
                  </a:cubicBezTo>
                  <a:cubicBezTo>
                    <a:pt x="14288" y="8311"/>
                    <a:pt x="15908" y="7688"/>
                    <a:pt x="16988" y="6961"/>
                  </a:cubicBezTo>
                  <a:cubicBezTo>
                    <a:pt x="18068" y="6234"/>
                    <a:pt x="18608" y="5404"/>
                    <a:pt x="18878" y="4469"/>
                  </a:cubicBezTo>
                  <a:cubicBezTo>
                    <a:pt x="19148" y="3534"/>
                    <a:pt x="19148" y="2496"/>
                    <a:pt x="18338" y="1977"/>
                  </a:cubicBezTo>
                  <a:cubicBezTo>
                    <a:pt x="17528" y="1458"/>
                    <a:pt x="15908" y="1458"/>
                    <a:pt x="14378" y="2911"/>
                  </a:cubicBezTo>
                  <a:cubicBezTo>
                    <a:pt x="12848" y="4365"/>
                    <a:pt x="11408" y="7273"/>
                    <a:pt x="10868" y="9973"/>
                  </a:cubicBezTo>
                  <a:cubicBezTo>
                    <a:pt x="10328" y="12673"/>
                    <a:pt x="10688" y="15165"/>
                    <a:pt x="12578" y="16619"/>
                  </a:cubicBezTo>
                  <a:cubicBezTo>
                    <a:pt x="14468" y="18073"/>
                    <a:pt x="17888" y="18488"/>
                    <a:pt x="21308" y="18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2302351" y="2426003"/>
              <a:ext cx="228601" cy="15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0" y="12551"/>
                  </a:moveTo>
                  <a:cubicBezTo>
                    <a:pt x="0" y="9340"/>
                    <a:pt x="0" y="6130"/>
                    <a:pt x="0" y="3794"/>
                  </a:cubicBezTo>
                  <a:cubicBezTo>
                    <a:pt x="0" y="1459"/>
                    <a:pt x="0" y="0"/>
                    <a:pt x="400" y="0"/>
                  </a:cubicBezTo>
                  <a:cubicBezTo>
                    <a:pt x="800" y="0"/>
                    <a:pt x="1600" y="1459"/>
                    <a:pt x="2800" y="4378"/>
                  </a:cubicBezTo>
                  <a:cubicBezTo>
                    <a:pt x="4000" y="7297"/>
                    <a:pt x="5600" y="11676"/>
                    <a:pt x="6300" y="14886"/>
                  </a:cubicBezTo>
                  <a:cubicBezTo>
                    <a:pt x="7000" y="18097"/>
                    <a:pt x="6800" y="20140"/>
                    <a:pt x="6300" y="20724"/>
                  </a:cubicBezTo>
                  <a:cubicBezTo>
                    <a:pt x="5800" y="21308"/>
                    <a:pt x="5000" y="20432"/>
                    <a:pt x="4300" y="18097"/>
                  </a:cubicBezTo>
                  <a:cubicBezTo>
                    <a:pt x="3600" y="15762"/>
                    <a:pt x="3000" y="11967"/>
                    <a:pt x="3300" y="8757"/>
                  </a:cubicBezTo>
                  <a:cubicBezTo>
                    <a:pt x="3600" y="5546"/>
                    <a:pt x="4800" y="2919"/>
                    <a:pt x="5900" y="1459"/>
                  </a:cubicBezTo>
                  <a:cubicBezTo>
                    <a:pt x="7000" y="0"/>
                    <a:pt x="8000" y="-292"/>
                    <a:pt x="9100" y="1022"/>
                  </a:cubicBezTo>
                  <a:cubicBezTo>
                    <a:pt x="10200" y="2335"/>
                    <a:pt x="11400" y="5254"/>
                    <a:pt x="12100" y="7735"/>
                  </a:cubicBezTo>
                  <a:cubicBezTo>
                    <a:pt x="12800" y="10216"/>
                    <a:pt x="13000" y="12259"/>
                    <a:pt x="13400" y="13865"/>
                  </a:cubicBezTo>
                  <a:cubicBezTo>
                    <a:pt x="13800" y="15470"/>
                    <a:pt x="14400" y="16638"/>
                    <a:pt x="15000" y="16492"/>
                  </a:cubicBezTo>
                  <a:cubicBezTo>
                    <a:pt x="15600" y="16346"/>
                    <a:pt x="16200" y="14886"/>
                    <a:pt x="16800" y="12551"/>
                  </a:cubicBezTo>
                  <a:cubicBezTo>
                    <a:pt x="17400" y="10216"/>
                    <a:pt x="18000" y="7005"/>
                    <a:pt x="18400" y="4670"/>
                  </a:cubicBezTo>
                  <a:cubicBezTo>
                    <a:pt x="18800" y="2335"/>
                    <a:pt x="19000" y="876"/>
                    <a:pt x="19500" y="1022"/>
                  </a:cubicBezTo>
                  <a:cubicBezTo>
                    <a:pt x="20000" y="1167"/>
                    <a:pt x="20800" y="2919"/>
                    <a:pt x="21600" y="4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2542719" y="2381625"/>
              <a:ext cx="134283" cy="15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084" fill="norm" stroke="1" extrusionOk="0">
                  <a:moveTo>
                    <a:pt x="147" y="11211"/>
                  </a:moveTo>
                  <a:cubicBezTo>
                    <a:pt x="3137" y="9809"/>
                    <a:pt x="6128" y="8406"/>
                    <a:pt x="8122" y="7144"/>
                  </a:cubicBezTo>
                  <a:cubicBezTo>
                    <a:pt x="10116" y="5881"/>
                    <a:pt x="11113" y="4759"/>
                    <a:pt x="11445" y="3497"/>
                  </a:cubicBezTo>
                  <a:cubicBezTo>
                    <a:pt x="11777" y="2235"/>
                    <a:pt x="11445" y="832"/>
                    <a:pt x="10448" y="271"/>
                  </a:cubicBezTo>
                  <a:cubicBezTo>
                    <a:pt x="9451" y="-290"/>
                    <a:pt x="7790" y="-9"/>
                    <a:pt x="5962" y="1393"/>
                  </a:cubicBezTo>
                  <a:cubicBezTo>
                    <a:pt x="4134" y="2796"/>
                    <a:pt x="2140" y="5320"/>
                    <a:pt x="977" y="8266"/>
                  </a:cubicBezTo>
                  <a:cubicBezTo>
                    <a:pt x="-186" y="11211"/>
                    <a:pt x="-518" y="14578"/>
                    <a:pt x="1144" y="16962"/>
                  </a:cubicBezTo>
                  <a:cubicBezTo>
                    <a:pt x="2805" y="19346"/>
                    <a:pt x="6460" y="20749"/>
                    <a:pt x="10116" y="21029"/>
                  </a:cubicBezTo>
                  <a:cubicBezTo>
                    <a:pt x="13771" y="21310"/>
                    <a:pt x="17427" y="20468"/>
                    <a:pt x="21082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1793360" y="2656719"/>
              <a:ext cx="73759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139" y="21600"/>
                  </a:moveTo>
                  <a:cubicBezTo>
                    <a:pt x="646" y="21600"/>
                    <a:pt x="152" y="21600"/>
                    <a:pt x="28" y="20925"/>
                  </a:cubicBezTo>
                  <a:cubicBezTo>
                    <a:pt x="-95" y="20250"/>
                    <a:pt x="152" y="18900"/>
                    <a:pt x="1263" y="16650"/>
                  </a:cubicBezTo>
                  <a:cubicBezTo>
                    <a:pt x="2374" y="14400"/>
                    <a:pt x="4348" y="11250"/>
                    <a:pt x="6570" y="8325"/>
                  </a:cubicBezTo>
                  <a:cubicBezTo>
                    <a:pt x="8792" y="5400"/>
                    <a:pt x="11260" y="2700"/>
                    <a:pt x="13791" y="1350"/>
                  </a:cubicBezTo>
                  <a:cubicBezTo>
                    <a:pt x="16321" y="0"/>
                    <a:pt x="18913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2169001" y="2694819"/>
              <a:ext cx="374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1" y="17365"/>
                    <a:pt x="8542" y="13129"/>
                    <a:pt x="12142" y="9529"/>
                  </a:cubicBezTo>
                  <a:cubicBezTo>
                    <a:pt x="15742" y="5929"/>
                    <a:pt x="18671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2867501" y="242811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2905601" y="2586869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3546951" y="2100036"/>
              <a:ext cx="165220" cy="49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53" fill="norm" stroke="1" extrusionOk="0">
                  <a:moveTo>
                    <a:pt x="5670" y="7938"/>
                  </a:moveTo>
                  <a:cubicBezTo>
                    <a:pt x="5670" y="11262"/>
                    <a:pt x="5670" y="14585"/>
                    <a:pt x="5670" y="16523"/>
                  </a:cubicBezTo>
                  <a:cubicBezTo>
                    <a:pt x="5670" y="18462"/>
                    <a:pt x="5670" y="19015"/>
                    <a:pt x="5670" y="19708"/>
                  </a:cubicBezTo>
                  <a:cubicBezTo>
                    <a:pt x="5670" y="20400"/>
                    <a:pt x="5670" y="21231"/>
                    <a:pt x="5535" y="21415"/>
                  </a:cubicBezTo>
                  <a:cubicBezTo>
                    <a:pt x="5400" y="21600"/>
                    <a:pt x="5130" y="21138"/>
                    <a:pt x="4860" y="19108"/>
                  </a:cubicBezTo>
                  <a:cubicBezTo>
                    <a:pt x="4590" y="17077"/>
                    <a:pt x="4320" y="13477"/>
                    <a:pt x="4185" y="10385"/>
                  </a:cubicBezTo>
                  <a:cubicBezTo>
                    <a:pt x="4050" y="7292"/>
                    <a:pt x="4050" y="4708"/>
                    <a:pt x="4320" y="3185"/>
                  </a:cubicBezTo>
                  <a:cubicBezTo>
                    <a:pt x="4590" y="1662"/>
                    <a:pt x="5130" y="1200"/>
                    <a:pt x="5805" y="785"/>
                  </a:cubicBezTo>
                  <a:cubicBezTo>
                    <a:pt x="6480" y="369"/>
                    <a:pt x="7290" y="0"/>
                    <a:pt x="8505" y="0"/>
                  </a:cubicBezTo>
                  <a:cubicBezTo>
                    <a:pt x="9720" y="0"/>
                    <a:pt x="11340" y="369"/>
                    <a:pt x="13635" y="1800"/>
                  </a:cubicBezTo>
                  <a:cubicBezTo>
                    <a:pt x="15930" y="3231"/>
                    <a:pt x="18900" y="5723"/>
                    <a:pt x="20250" y="8354"/>
                  </a:cubicBezTo>
                  <a:cubicBezTo>
                    <a:pt x="21600" y="10985"/>
                    <a:pt x="21330" y="13754"/>
                    <a:pt x="19170" y="15692"/>
                  </a:cubicBezTo>
                  <a:cubicBezTo>
                    <a:pt x="17010" y="17631"/>
                    <a:pt x="12960" y="18738"/>
                    <a:pt x="10125" y="19338"/>
                  </a:cubicBezTo>
                  <a:cubicBezTo>
                    <a:pt x="7290" y="19938"/>
                    <a:pt x="5670" y="20031"/>
                    <a:pt x="4185" y="20031"/>
                  </a:cubicBezTo>
                  <a:cubicBezTo>
                    <a:pt x="2700" y="20031"/>
                    <a:pt x="1350" y="19938"/>
                    <a:pt x="675" y="19708"/>
                  </a:cubicBezTo>
                  <a:cubicBezTo>
                    <a:pt x="0" y="19477"/>
                    <a:pt x="0" y="19108"/>
                    <a:pt x="0" y="18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3794601" y="252336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3908901" y="2364619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5600"/>
                    <a:pt x="800" y="9600"/>
                    <a:pt x="2000" y="6000"/>
                  </a:cubicBezTo>
                  <a:cubicBezTo>
                    <a:pt x="3200" y="2400"/>
                    <a:pt x="5200" y="1200"/>
                    <a:pt x="8600" y="6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3940651" y="2478919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4275260" y="2094656"/>
              <a:ext cx="211492" cy="5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91" fill="norm" stroke="1" extrusionOk="0">
                  <a:moveTo>
                    <a:pt x="21368" y="922"/>
                  </a:moveTo>
                  <a:cubicBezTo>
                    <a:pt x="19443" y="485"/>
                    <a:pt x="17518" y="47"/>
                    <a:pt x="15059" y="4"/>
                  </a:cubicBezTo>
                  <a:cubicBezTo>
                    <a:pt x="12600" y="-40"/>
                    <a:pt x="9606" y="310"/>
                    <a:pt x="7253" y="966"/>
                  </a:cubicBezTo>
                  <a:cubicBezTo>
                    <a:pt x="4901" y="1622"/>
                    <a:pt x="3190" y="2583"/>
                    <a:pt x="2869" y="3720"/>
                  </a:cubicBezTo>
                  <a:cubicBezTo>
                    <a:pt x="2548" y="4857"/>
                    <a:pt x="3618" y="6169"/>
                    <a:pt x="5649" y="7481"/>
                  </a:cubicBezTo>
                  <a:cubicBezTo>
                    <a:pt x="7681" y="8792"/>
                    <a:pt x="10675" y="10104"/>
                    <a:pt x="12065" y="11285"/>
                  </a:cubicBezTo>
                  <a:cubicBezTo>
                    <a:pt x="13455" y="12465"/>
                    <a:pt x="13241" y="13515"/>
                    <a:pt x="11530" y="14258"/>
                  </a:cubicBezTo>
                  <a:cubicBezTo>
                    <a:pt x="9819" y="15001"/>
                    <a:pt x="6612" y="15439"/>
                    <a:pt x="4473" y="15570"/>
                  </a:cubicBezTo>
                  <a:cubicBezTo>
                    <a:pt x="2334" y="15701"/>
                    <a:pt x="1265" y="15526"/>
                    <a:pt x="623" y="15089"/>
                  </a:cubicBezTo>
                  <a:cubicBezTo>
                    <a:pt x="-18" y="14651"/>
                    <a:pt x="-232" y="13952"/>
                    <a:pt x="303" y="13602"/>
                  </a:cubicBezTo>
                  <a:cubicBezTo>
                    <a:pt x="837" y="13252"/>
                    <a:pt x="2120" y="13252"/>
                    <a:pt x="3190" y="13515"/>
                  </a:cubicBezTo>
                  <a:cubicBezTo>
                    <a:pt x="4259" y="13777"/>
                    <a:pt x="5115" y="14302"/>
                    <a:pt x="5435" y="15264"/>
                  </a:cubicBezTo>
                  <a:cubicBezTo>
                    <a:pt x="5756" y="16226"/>
                    <a:pt x="5542" y="17625"/>
                    <a:pt x="5435" y="18718"/>
                  </a:cubicBezTo>
                  <a:cubicBezTo>
                    <a:pt x="5328" y="19811"/>
                    <a:pt x="5328" y="20598"/>
                    <a:pt x="5863" y="21035"/>
                  </a:cubicBezTo>
                  <a:cubicBezTo>
                    <a:pt x="6398" y="21473"/>
                    <a:pt x="7467" y="21560"/>
                    <a:pt x="10033" y="20992"/>
                  </a:cubicBezTo>
                  <a:cubicBezTo>
                    <a:pt x="12600" y="20423"/>
                    <a:pt x="16663" y="19199"/>
                    <a:pt x="20726" y="17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4533621" y="2218519"/>
              <a:ext cx="264281" cy="2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21" fill="norm" stroke="1" extrusionOk="0">
                  <a:moveTo>
                    <a:pt x="2375" y="553"/>
                  </a:moveTo>
                  <a:cubicBezTo>
                    <a:pt x="1347" y="187"/>
                    <a:pt x="318" y="-179"/>
                    <a:pt x="61" y="96"/>
                  </a:cubicBezTo>
                  <a:cubicBezTo>
                    <a:pt x="-196" y="370"/>
                    <a:pt x="318" y="1285"/>
                    <a:pt x="2375" y="3482"/>
                  </a:cubicBezTo>
                  <a:cubicBezTo>
                    <a:pt x="4433" y="5679"/>
                    <a:pt x="8033" y="9157"/>
                    <a:pt x="11461" y="12360"/>
                  </a:cubicBezTo>
                  <a:cubicBezTo>
                    <a:pt x="14890" y="15563"/>
                    <a:pt x="18147" y="18492"/>
                    <a:pt x="21404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4632801" y="2203753"/>
              <a:ext cx="146051" cy="33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0348" y="675"/>
                    <a:pt x="19096" y="0"/>
                    <a:pt x="17843" y="0"/>
                  </a:cubicBezTo>
                  <a:cubicBezTo>
                    <a:pt x="16591" y="0"/>
                    <a:pt x="15339" y="675"/>
                    <a:pt x="12991" y="3038"/>
                  </a:cubicBezTo>
                  <a:cubicBezTo>
                    <a:pt x="10643" y="5400"/>
                    <a:pt x="7200" y="9450"/>
                    <a:pt x="4852" y="12825"/>
                  </a:cubicBezTo>
                  <a:cubicBezTo>
                    <a:pt x="2504" y="16200"/>
                    <a:pt x="1252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4886801" y="2377319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5039201" y="2472569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5242401" y="2434469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8000"/>
                    <a:pt x="9450" y="14400"/>
                    <a:pt x="12375" y="12600"/>
                  </a:cubicBezTo>
                  <a:cubicBezTo>
                    <a:pt x="15300" y="10800"/>
                    <a:pt x="16425" y="10800"/>
                    <a:pt x="17662" y="9000"/>
                  </a:cubicBezTo>
                  <a:cubicBezTo>
                    <a:pt x="18900" y="7200"/>
                    <a:pt x="202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5763101" y="2149669"/>
              <a:ext cx="260351" cy="29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339"/>
                  </a:moveTo>
                  <a:cubicBezTo>
                    <a:pt x="527" y="713"/>
                    <a:pt x="1054" y="87"/>
                    <a:pt x="1756" y="8"/>
                  </a:cubicBezTo>
                  <a:cubicBezTo>
                    <a:pt x="2459" y="-70"/>
                    <a:pt x="3337" y="400"/>
                    <a:pt x="5180" y="2434"/>
                  </a:cubicBezTo>
                  <a:cubicBezTo>
                    <a:pt x="7024" y="4469"/>
                    <a:pt x="9834" y="8069"/>
                    <a:pt x="12732" y="11513"/>
                  </a:cubicBezTo>
                  <a:cubicBezTo>
                    <a:pt x="15629" y="14956"/>
                    <a:pt x="18615" y="18243"/>
                    <a:pt x="216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5859674" y="2091569"/>
              <a:ext cx="157428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95" fill="norm" stroke="1" extrusionOk="0">
                  <a:moveTo>
                    <a:pt x="21420" y="0"/>
                  </a:moveTo>
                  <a:cubicBezTo>
                    <a:pt x="18828" y="629"/>
                    <a:pt x="16236" y="1258"/>
                    <a:pt x="13356" y="3303"/>
                  </a:cubicBezTo>
                  <a:cubicBezTo>
                    <a:pt x="10476" y="5348"/>
                    <a:pt x="7308" y="8808"/>
                    <a:pt x="5004" y="11744"/>
                  </a:cubicBezTo>
                  <a:cubicBezTo>
                    <a:pt x="2700" y="14680"/>
                    <a:pt x="1260" y="17091"/>
                    <a:pt x="540" y="18664"/>
                  </a:cubicBezTo>
                  <a:cubicBezTo>
                    <a:pt x="-180" y="20237"/>
                    <a:pt x="-180" y="20971"/>
                    <a:pt x="540" y="21285"/>
                  </a:cubicBezTo>
                  <a:cubicBezTo>
                    <a:pt x="1260" y="21600"/>
                    <a:pt x="2700" y="21495"/>
                    <a:pt x="414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6296501" y="2068286"/>
              <a:ext cx="89879" cy="53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514" fill="norm" stroke="1" extrusionOk="0">
                  <a:moveTo>
                    <a:pt x="0" y="1971"/>
                  </a:moveTo>
                  <a:cubicBezTo>
                    <a:pt x="491" y="1285"/>
                    <a:pt x="982" y="600"/>
                    <a:pt x="2700" y="257"/>
                  </a:cubicBezTo>
                  <a:cubicBezTo>
                    <a:pt x="4418" y="-86"/>
                    <a:pt x="7364" y="-86"/>
                    <a:pt x="10555" y="257"/>
                  </a:cubicBezTo>
                  <a:cubicBezTo>
                    <a:pt x="13745" y="600"/>
                    <a:pt x="17182" y="1285"/>
                    <a:pt x="19145" y="2143"/>
                  </a:cubicBezTo>
                  <a:cubicBezTo>
                    <a:pt x="21109" y="3000"/>
                    <a:pt x="21600" y="4028"/>
                    <a:pt x="19391" y="5443"/>
                  </a:cubicBezTo>
                  <a:cubicBezTo>
                    <a:pt x="17182" y="6857"/>
                    <a:pt x="12273" y="8657"/>
                    <a:pt x="9818" y="9985"/>
                  </a:cubicBezTo>
                  <a:cubicBezTo>
                    <a:pt x="7364" y="11314"/>
                    <a:pt x="7364" y="12171"/>
                    <a:pt x="9082" y="13200"/>
                  </a:cubicBezTo>
                  <a:cubicBezTo>
                    <a:pt x="10800" y="14228"/>
                    <a:pt x="14236" y="15428"/>
                    <a:pt x="16445" y="16500"/>
                  </a:cubicBezTo>
                  <a:cubicBezTo>
                    <a:pt x="18655" y="17571"/>
                    <a:pt x="19636" y="18514"/>
                    <a:pt x="20127" y="19285"/>
                  </a:cubicBezTo>
                  <a:cubicBezTo>
                    <a:pt x="20618" y="20057"/>
                    <a:pt x="20618" y="20657"/>
                    <a:pt x="18900" y="21000"/>
                  </a:cubicBezTo>
                  <a:cubicBezTo>
                    <a:pt x="17182" y="21343"/>
                    <a:pt x="13745" y="21428"/>
                    <a:pt x="10309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6093301" y="2480649"/>
              <a:ext cx="107951" cy="15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3221"/>
                  </a:moveTo>
                  <a:cubicBezTo>
                    <a:pt x="424" y="8117"/>
                    <a:pt x="847" y="13013"/>
                    <a:pt x="1059" y="16181"/>
                  </a:cubicBezTo>
                  <a:cubicBezTo>
                    <a:pt x="1271" y="19349"/>
                    <a:pt x="1271" y="20789"/>
                    <a:pt x="1482" y="20357"/>
                  </a:cubicBezTo>
                  <a:cubicBezTo>
                    <a:pt x="1694" y="19925"/>
                    <a:pt x="2118" y="17621"/>
                    <a:pt x="3176" y="14165"/>
                  </a:cubicBezTo>
                  <a:cubicBezTo>
                    <a:pt x="4235" y="10709"/>
                    <a:pt x="5929" y="6101"/>
                    <a:pt x="7624" y="3365"/>
                  </a:cubicBezTo>
                  <a:cubicBezTo>
                    <a:pt x="9318" y="629"/>
                    <a:pt x="11012" y="-235"/>
                    <a:pt x="12494" y="53"/>
                  </a:cubicBezTo>
                  <a:cubicBezTo>
                    <a:pt x="13976" y="341"/>
                    <a:pt x="15247" y="1781"/>
                    <a:pt x="16518" y="5093"/>
                  </a:cubicBezTo>
                  <a:cubicBezTo>
                    <a:pt x="17788" y="8405"/>
                    <a:pt x="19059" y="13589"/>
                    <a:pt x="19906" y="16613"/>
                  </a:cubicBezTo>
                  <a:cubicBezTo>
                    <a:pt x="20753" y="19637"/>
                    <a:pt x="21176" y="20501"/>
                    <a:pt x="2160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4296251" y="933319"/>
              <a:ext cx="933451" cy="15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21368"/>
                  </a:moveTo>
                  <a:cubicBezTo>
                    <a:pt x="980" y="19909"/>
                    <a:pt x="1959" y="18449"/>
                    <a:pt x="3257" y="16552"/>
                  </a:cubicBezTo>
                  <a:cubicBezTo>
                    <a:pt x="4555" y="14654"/>
                    <a:pt x="6171" y="12319"/>
                    <a:pt x="7812" y="10130"/>
                  </a:cubicBezTo>
                  <a:cubicBezTo>
                    <a:pt x="9453" y="7941"/>
                    <a:pt x="11118" y="5898"/>
                    <a:pt x="12784" y="4292"/>
                  </a:cubicBezTo>
                  <a:cubicBezTo>
                    <a:pt x="14449" y="2687"/>
                    <a:pt x="16114" y="1519"/>
                    <a:pt x="17510" y="790"/>
                  </a:cubicBezTo>
                  <a:cubicBezTo>
                    <a:pt x="18906" y="60"/>
                    <a:pt x="20033" y="-232"/>
                    <a:pt x="20669" y="206"/>
                  </a:cubicBezTo>
                  <a:cubicBezTo>
                    <a:pt x="21306" y="644"/>
                    <a:pt x="21453" y="1811"/>
                    <a:pt x="21600" y="2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4592584" y="993019"/>
              <a:ext cx="58631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64" y="10800"/>
                  </a:moveTo>
                  <a:cubicBezTo>
                    <a:pt x="5303" y="14400"/>
                    <a:pt x="3041" y="18000"/>
                    <a:pt x="1716" y="19800"/>
                  </a:cubicBezTo>
                  <a:cubicBezTo>
                    <a:pt x="390" y="21600"/>
                    <a:pt x="0" y="21600"/>
                    <a:pt x="0" y="21600"/>
                  </a:cubicBezTo>
                  <a:cubicBezTo>
                    <a:pt x="0" y="21600"/>
                    <a:pt x="390" y="21600"/>
                    <a:pt x="2027" y="18900"/>
                  </a:cubicBezTo>
                  <a:cubicBezTo>
                    <a:pt x="3665" y="16200"/>
                    <a:pt x="6550" y="10800"/>
                    <a:pt x="9708" y="6750"/>
                  </a:cubicBezTo>
                  <a:cubicBezTo>
                    <a:pt x="12866" y="2700"/>
                    <a:pt x="16297" y="0"/>
                    <a:pt x="18325" y="0"/>
                  </a:cubicBezTo>
                  <a:cubicBezTo>
                    <a:pt x="20352" y="0"/>
                    <a:pt x="20976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1457801" y="3415949"/>
              <a:ext cx="193826" cy="65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19" fill="norm" stroke="1" extrusionOk="0">
                  <a:moveTo>
                    <a:pt x="0" y="7012"/>
                  </a:moveTo>
                  <a:cubicBezTo>
                    <a:pt x="1394" y="8620"/>
                    <a:pt x="2787" y="10228"/>
                    <a:pt x="3832" y="12290"/>
                  </a:cubicBezTo>
                  <a:cubicBezTo>
                    <a:pt x="4877" y="14352"/>
                    <a:pt x="5574" y="16869"/>
                    <a:pt x="5923" y="18336"/>
                  </a:cubicBezTo>
                  <a:cubicBezTo>
                    <a:pt x="6271" y="19804"/>
                    <a:pt x="6271" y="20224"/>
                    <a:pt x="6271" y="20643"/>
                  </a:cubicBezTo>
                  <a:cubicBezTo>
                    <a:pt x="6271" y="21063"/>
                    <a:pt x="6271" y="21482"/>
                    <a:pt x="6039" y="21517"/>
                  </a:cubicBezTo>
                  <a:cubicBezTo>
                    <a:pt x="5806" y="21552"/>
                    <a:pt x="5342" y="21202"/>
                    <a:pt x="4761" y="19874"/>
                  </a:cubicBezTo>
                  <a:cubicBezTo>
                    <a:pt x="4181" y="18546"/>
                    <a:pt x="3484" y="16239"/>
                    <a:pt x="3135" y="13863"/>
                  </a:cubicBezTo>
                  <a:cubicBezTo>
                    <a:pt x="2787" y="11486"/>
                    <a:pt x="2787" y="9039"/>
                    <a:pt x="3368" y="7047"/>
                  </a:cubicBezTo>
                  <a:cubicBezTo>
                    <a:pt x="3948" y="5055"/>
                    <a:pt x="5110" y="3517"/>
                    <a:pt x="6155" y="2503"/>
                  </a:cubicBezTo>
                  <a:cubicBezTo>
                    <a:pt x="7200" y="1490"/>
                    <a:pt x="8129" y="1001"/>
                    <a:pt x="9058" y="651"/>
                  </a:cubicBezTo>
                  <a:cubicBezTo>
                    <a:pt x="9987" y="302"/>
                    <a:pt x="10916" y="92"/>
                    <a:pt x="11961" y="22"/>
                  </a:cubicBezTo>
                  <a:cubicBezTo>
                    <a:pt x="13006" y="-48"/>
                    <a:pt x="14168" y="22"/>
                    <a:pt x="15794" y="686"/>
                  </a:cubicBezTo>
                  <a:cubicBezTo>
                    <a:pt x="17419" y="1350"/>
                    <a:pt x="19510" y="2608"/>
                    <a:pt x="20555" y="3867"/>
                  </a:cubicBezTo>
                  <a:cubicBezTo>
                    <a:pt x="21600" y="5125"/>
                    <a:pt x="21600" y="6383"/>
                    <a:pt x="19858" y="7467"/>
                  </a:cubicBezTo>
                  <a:cubicBezTo>
                    <a:pt x="18116" y="8550"/>
                    <a:pt x="14632" y="9459"/>
                    <a:pt x="11497" y="9948"/>
                  </a:cubicBezTo>
                  <a:cubicBezTo>
                    <a:pt x="8361" y="10437"/>
                    <a:pt x="5574" y="10507"/>
                    <a:pt x="2787" y="10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611171" y="3806069"/>
              <a:ext cx="113331" cy="12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988" fill="norm" stroke="1" extrusionOk="0">
                  <a:moveTo>
                    <a:pt x="12780" y="0"/>
                  </a:moveTo>
                  <a:cubicBezTo>
                    <a:pt x="10816" y="0"/>
                    <a:pt x="8852" y="0"/>
                    <a:pt x="6496" y="2613"/>
                  </a:cubicBezTo>
                  <a:cubicBezTo>
                    <a:pt x="4140" y="5226"/>
                    <a:pt x="1391" y="10452"/>
                    <a:pt x="409" y="13935"/>
                  </a:cubicBezTo>
                  <a:cubicBezTo>
                    <a:pt x="-573" y="17419"/>
                    <a:pt x="212" y="19161"/>
                    <a:pt x="2765" y="20206"/>
                  </a:cubicBezTo>
                  <a:cubicBezTo>
                    <a:pt x="5318" y="21252"/>
                    <a:pt x="9638" y="21600"/>
                    <a:pt x="12976" y="18987"/>
                  </a:cubicBezTo>
                  <a:cubicBezTo>
                    <a:pt x="16314" y="16374"/>
                    <a:pt x="18671" y="10800"/>
                    <a:pt x="21027" y="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1770905" y="3759132"/>
              <a:ext cx="99682" cy="17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009" fill="norm" stroke="1" extrusionOk="0">
                  <a:moveTo>
                    <a:pt x="10173" y="2526"/>
                  </a:moveTo>
                  <a:cubicBezTo>
                    <a:pt x="8850" y="1533"/>
                    <a:pt x="7528" y="540"/>
                    <a:pt x="5764" y="167"/>
                  </a:cubicBezTo>
                  <a:cubicBezTo>
                    <a:pt x="4001" y="-205"/>
                    <a:pt x="1797" y="43"/>
                    <a:pt x="695" y="912"/>
                  </a:cubicBezTo>
                  <a:cubicBezTo>
                    <a:pt x="-407" y="1781"/>
                    <a:pt x="-407" y="3271"/>
                    <a:pt x="2238" y="5257"/>
                  </a:cubicBezTo>
                  <a:cubicBezTo>
                    <a:pt x="4883" y="7243"/>
                    <a:pt x="10173" y="9726"/>
                    <a:pt x="13479" y="11588"/>
                  </a:cubicBezTo>
                  <a:cubicBezTo>
                    <a:pt x="16785" y="13450"/>
                    <a:pt x="18107" y="14692"/>
                    <a:pt x="19209" y="16057"/>
                  </a:cubicBezTo>
                  <a:cubicBezTo>
                    <a:pt x="20311" y="17423"/>
                    <a:pt x="21193" y="18912"/>
                    <a:pt x="20532" y="19905"/>
                  </a:cubicBezTo>
                  <a:cubicBezTo>
                    <a:pt x="19871" y="20898"/>
                    <a:pt x="17666" y="21395"/>
                    <a:pt x="14140" y="20650"/>
                  </a:cubicBezTo>
                  <a:cubicBezTo>
                    <a:pt x="10613" y="19905"/>
                    <a:pt x="5764" y="17919"/>
                    <a:pt x="915" y="15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1894821" y="3494919"/>
              <a:ext cx="305931" cy="45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31" fill="norm" stroke="1" extrusionOk="0">
                  <a:moveTo>
                    <a:pt x="8124" y="0"/>
                  </a:moveTo>
                  <a:cubicBezTo>
                    <a:pt x="7081" y="3600"/>
                    <a:pt x="6039" y="7200"/>
                    <a:pt x="5517" y="10150"/>
                  </a:cubicBezTo>
                  <a:cubicBezTo>
                    <a:pt x="4996" y="13100"/>
                    <a:pt x="4996" y="15400"/>
                    <a:pt x="5219" y="17000"/>
                  </a:cubicBezTo>
                  <a:cubicBezTo>
                    <a:pt x="5443" y="18600"/>
                    <a:pt x="5890" y="19500"/>
                    <a:pt x="6337" y="20150"/>
                  </a:cubicBezTo>
                  <a:cubicBezTo>
                    <a:pt x="6783" y="20800"/>
                    <a:pt x="7230" y="21200"/>
                    <a:pt x="7826" y="21400"/>
                  </a:cubicBezTo>
                  <a:cubicBezTo>
                    <a:pt x="8422" y="21600"/>
                    <a:pt x="9167" y="21600"/>
                    <a:pt x="9614" y="21200"/>
                  </a:cubicBezTo>
                  <a:cubicBezTo>
                    <a:pt x="10061" y="20800"/>
                    <a:pt x="10210" y="20000"/>
                    <a:pt x="9688" y="19150"/>
                  </a:cubicBezTo>
                  <a:cubicBezTo>
                    <a:pt x="9167" y="18300"/>
                    <a:pt x="7975" y="17400"/>
                    <a:pt x="6560" y="16800"/>
                  </a:cubicBezTo>
                  <a:cubicBezTo>
                    <a:pt x="5145" y="16200"/>
                    <a:pt x="3506" y="15900"/>
                    <a:pt x="2240" y="15700"/>
                  </a:cubicBezTo>
                  <a:cubicBezTo>
                    <a:pt x="974" y="15500"/>
                    <a:pt x="80" y="15400"/>
                    <a:pt x="5" y="15400"/>
                  </a:cubicBezTo>
                  <a:cubicBezTo>
                    <a:pt x="-69" y="15400"/>
                    <a:pt x="676" y="15500"/>
                    <a:pt x="3059" y="15300"/>
                  </a:cubicBezTo>
                  <a:cubicBezTo>
                    <a:pt x="5443" y="15100"/>
                    <a:pt x="9465" y="14600"/>
                    <a:pt x="11923" y="14200"/>
                  </a:cubicBezTo>
                  <a:cubicBezTo>
                    <a:pt x="14381" y="13800"/>
                    <a:pt x="15274" y="13500"/>
                    <a:pt x="16168" y="13050"/>
                  </a:cubicBezTo>
                  <a:cubicBezTo>
                    <a:pt x="17062" y="12600"/>
                    <a:pt x="17956" y="12000"/>
                    <a:pt x="18030" y="11700"/>
                  </a:cubicBezTo>
                  <a:cubicBezTo>
                    <a:pt x="18105" y="11400"/>
                    <a:pt x="17360" y="11400"/>
                    <a:pt x="16243" y="11700"/>
                  </a:cubicBezTo>
                  <a:cubicBezTo>
                    <a:pt x="15125" y="12000"/>
                    <a:pt x="13636" y="12600"/>
                    <a:pt x="12668" y="13550"/>
                  </a:cubicBezTo>
                  <a:cubicBezTo>
                    <a:pt x="11699" y="14500"/>
                    <a:pt x="11252" y="15800"/>
                    <a:pt x="11625" y="16800"/>
                  </a:cubicBezTo>
                  <a:cubicBezTo>
                    <a:pt x="11997" y="17800"/>
                    <a:pt x="13189" y="18500"/>
                    <a:pt x="14977" y="18650"/>
                  </a:cubicBezTo>
                  <a:cubicBezTo>
                    <a:pt x="16764" y="18800"/>
                    <a:pt x="19148" y="18400"/>
                    <a:pt x="21531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2219801" y="3600424"/>
              <a:ext cx="273051" cy="28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10190"/>
                  </a:moveTo>
                  <a:cubicBezTo>
                    <a:pt x="1842" y="11301"/>
                    <a:pt x="3684" y="12413"/>
                    <a:pt x="5023" y="13842"/>
                  </a:cubicBezTo>
                  <a:cubicBezTo>
                    <a:pt x="6363" y="15272"/>
                    <a:pt x="7200" y="17019"/>
                    <a:pt x="7619" y="18290"/>
                  </a:cubicBezTo>
                  <a:cubicBezTo>
                    <a:pt x="8037" y="19560"/>
                    <a:pt x="8037" y="20354"/>
                    <a:pt x="7619" y="20831"/>
                  </a:cubicBezTo>
                  <a:cubicBezTo>
                    <a:pt x="7200" y="21307"/>
                    <a:pt x="6363" y="21466"/>
                    <a:pt x="5693" y="20990"/>
                  </a:cubicBezTo>
                  <a:cubicBezTo>
                    <a:pt x="5023" y="20513"/>
                    <a:pt x="4521" y="19401"/>
                    <a:pt x="4521" y="17019"/>
                  </a:cubicBezTo>
                  <a:cubicBezTo>
                    <a:pt x="4521" y="14637"/>
                    <a:pt x="5023" y="10984"/>
                    <a:pt x="5609" y="8919"/>
                  </a:cubicBezTo>
                  <a:cubicBezTo>
                    <a:pt x="6195" y="6854"/>
                    <a:pt x="6865" y="6378"/>
                    <a:pt x="7619" y="6219"/>
                  </a:cubicBezTo>
                  <a:cubicBezTo>
                    <a:pt x="8372" y="6060"/>
                    <a:pt x="9209" y="6219"/>
                    <a:pt x="10130" y="7569"/>
                  </a:cubicBezTo>
                  <a:cubicBezTo>
                    <a:pt x="11051" y="8919"/>
                    <a:pt x="12056" y="11460"/>
                    <a:pt x="12642" y="13604"/>
                  </a:cubicBezTo>
                  <a:cubicBezTo>
                    <a:pt x="13228" y="15748"/>
                    <a:pt x="13395" y="17495"/>
                    <a:pt x="13479" y="17892"/>
                  </a:cubicBezTo>
                  <a:cubicBezTo>
                    <a:pt x="13563" y="18290"/>
                    <a:pt x="13563" y="17337"/>
                    <a:pt x="13730" y="15034"/>
                  </a:cubicBezTo>
                  <a:cubicBezTo>
                    <a:pt x="13898" y="12731"/>
                    <a:pt x="14233" y="9078"/>
                    <a:pt x="14567" y="6695"/>
                  </a:cubicBezTo>
                  <a:cubicBezTo>
                    <a:pt x="14902" y="4313"/>
                    <a:pt x="15237" y="3201"/>
                    <a:pt x="15656" y="2169"/>
                  </a:cubicBezTo>
                  <a:cubicBezTo>
                    <a:pt x="16074" y="1137"/>
                    <a:pt x="16577" y="184"/>
                    <a:pt x="17581" y="25"/>
                  </a:cubicBezTo>
                  <a:cubicBezTo>
                    <a:pt x="18586" y="-134"/>
                    <a:pt x="20093" y="501"/>
                    <a:pt x="2160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2474743" y="3628269"/>
              <a:ext cx="234009" cy="19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93" fill="norm" stroke="1" extrusionOk="0">
                  <a:moveTo>
                    <a:pt x="3416" y="0"/>
                  </a:moveTo>
                  <a:cubicBezTo>
                    <a:pt x="2637" y="2113"/>
                    <a:pt x="1859" y="4226"/>
                    <a:pt x="1178" y="7396"/>
                  </a:cubicBezTo>
                  <a:cubicBezTo>
                    <a:pt x="497" y="10565"/>
                    <a:pt x="-87" y="14791"/>
                    <a:pt x="10" y="17257"/>
                  </a:cubicBezTo>
                  <a:cubicBezTo>
                    <a:pt x="108" y="19722"/>
                    <a:pt x="886" y="20426"/>
                    <a:pt x="1762" y="20896"/>
                  </a:cubicBezTo>
                  <a:cubicBezTo>
                    <a:pt x="2637" y="21365"/>
                    <a:pt x="3610" y="21600"/>
                    <a:pt x="4583" y="20543"/>
                  </a:cubicBezTo>
                  <a:cubicBezTo>
                    <a:pt x="5556" y="19487"/>
                    <a:pt x="6529" y="17139"/>
                    <a:pt x="7113" y="15378"/>
                  </a:cubicBezTo>
                  <a:cubicBezTo>
                    <a:pt x="7697" y="13617"/>
                    <a:pt x="7891" y="12443"/>
                    <a:pt x="7599" y="10917"/>
                  </a:cubicBezTo>
                  <a:cubicBezTo>
                    <a:pt x="7308" y="9391"/>
                    <a:pt x="6529" y="7513"/>
                    <a:pt x="5751" y="6104"/>
                  </a:cubicBezTo>
                  <a:cubicBezTo>
                    <a:pt x="4972" y="4696"/>
                    <a:pt x="4194" y="3757"/>
                    <a:pt x="4389" y="3287"/>
                  </a:cubicBezTo>
                  <a:cubicBezTo>
                    <a:pt x="4583" y="2817"/>
                    <a:pt x="5751" y="2817"/>
                    <a:pt x="7308" y="3639"/>
                  </a:cubicBezTo>
                  <a:cubicBezTo>
                    <a:pt x="8864" y="4461"/>
                    <a:pt x="10810" y="6104"/>
                    <a:pt x="12270" y="8570"/>
                  </a:cubicBezTo>
                  <a:cubicBezTo>
                    <a:pt x="13729" y="11035"/>
                    <a:pt x="14702" y="14322"/>
                    <a:pt x="14994" y="16552"/>
                  </a:cubicBezTo>
                  <a:cubicBezTo>
                    <a:pt x="15286" y="18783"/>
                    <a:pt x="14897" y="19957"/>
                    <a:pt x="14313" y="20191"/>
                  </a:cubicBezTo>
                  <a:cubicBezTo>
                    <a:pt x="13729" y="20426"/>
                    <a:pt x="12951" y="19722"/>
                    <a:pt x="12951" y="17139"/>
                  </a:cubicBezTo>
                  <a:cubicBezTo>
                    <a:pt x="12951" y="14557"/>
                    <a:pt x="13729" y="10096"/>
                    <a:pt x="15286" y="7278"/>
                  </a:cubicBezTo>
                  <a:cubicBezTo>
                    <a:pt x="16843" y="4461"/>
                    <a:pt x="19178" y="3287"/>
                    <a:pt x="21513" y="2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1680051" y="4047369"/>
              <a:ext cx="762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0" y="19500"/>
                    <a:pt x="3000" y="17400"/>
                    <a:pt x="4890" y="14850"/>
                  </a:cubicBezTo>
                  <a:cubicBezTo>
                    <a:pt x="6780" y="12300"/>
                    <a:pt x="9060" y="9300"/>
                    <a:pt x="11430" y="6750"/>
                  </a:cubicBezTo>
                  <a:cubicBezTo>
                    <a:pt x="13800" y="4200"/>
                    <a:pt x="16260" y="2100"/>
                    <a:pt x="17970" y="1050"/>
                  </a:cubicBezTo>
                  <a:cubicBezTo>
                    <a:pt x="19680" y="0"/>
                    <a:pt x="206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2104396" y="4053719"/>
              <a:ext cx="375756" cy="10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14" fill="norm" stroke="1" extrusionOk="0">
                  <a:moveTo>
                    <a:pt x="2248" y="18144"/>
                  </a:moveTo>
                  <a:cubicBezTo>
                    <a:pt x="1155" y="19440"/>
                    <a:pt x="63" y="20736"/>
                    <a:pt x="3" y="21168"/>
                  </a:cubicBezTo>
                  <a:cubicBezTo>
                    <a:pt x="-58" y="21600"/>
                    <a:pt x="913" y="21168"/>
                    <a:pt x="3582" y="18576"/>
                  </a:cubicBezTo>
                  <a:cubicBezTo>
                    <a:pt x="6252" y="15984"/>
                    <a:pt x="10621" y="11232"/>
                    <a:pt x="13897" y="7776"/>
                  </a:cubicBezTo>
                  <a:cubicBezTo>
                    <a:pt x="17173" y="4320"/>
                    <a:pt x="19358" y="2160"/>
                    <a:pt x="215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2918301" y="368541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3013551" y="3818769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3732258" y="3276217"/>
              <a:ext cx="113144" cy="66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554" fill="norm" stroke="1" extrusionOk="0">
                  <a:moveTo>
                    <a:pt x="20993" y="2981"/>
                  </a:moveTo>
                  <a:cubicBezTo>
                    <a:pt x="18637" y="2018"/>
                    <a:pt x="16280" y="1055"/>
                    <a:pt x="14120" y="539"/>
                  </a:cubicBezTo>
                  <a:cubicBezTo>
                    <a:pt x="11960" y="23"/>
                    <a:pt x="9997" y="-46"/>
                    <a:pt x="8229" y="23"/>
                  </a:cubicBezTo>
                  <a:cubicBezTo>
                    <a:pt x="6462" y="92"/>
                    <a:pt x="4891" y="298"/>
                    <a:pt x="3124" y="1433"/>
                  </a:cubicBezTo>
                  <a:cubicBezTo>
                    <a:pt x="1357" y="2568"/>
                    <a:pt x="-607" y="4632"/>
                    <a:pt x="178" y="6764"/>
                  </a:cubicBezTo>
                  <a:cubicBezTo>
                    <a:pt x="964" y="8897"/>
                    <a:pt x="4498" y="11098"/>
                    <a:pt x="8033" y="13402"/>
                  </a:cubicBezTo>
                  <a:cubicBezTo>
                    <a:pt x="11568" y="15707"/>
                    <a:pt x="15102" y="18115"/>
                    <a:pt x="16673" y="19490"/>
                  </a:cubicBezTo>
                  <a:cubicBezTo>
                    <a:pt x="18244" y="20866"/>
                    <a:pt x="17851" y="21210"/>
                    <a:pt x="17458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3691340" y="3691769"/>
              <a:ext cx="23661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50" y="21600"/>
                  </a:moveTo>
                  <a:cubicBezTo>
                    <a:pt x="-41" y="18857"/>
                    <a:pt x="-232" y="16114"/>
                    <a:pt x="819" y="13714"/>
                  </a:cubicBezTo>
                  <a:cubicBezTo>
                    <a:pt x="1871" y="11314"/>
                    <a:pt x="4164" y="9257"/>
                    <a:pt x="7796" y="7029"/>
                  </a:cubicBezTo>
                  <a:cubicBezTo>
                    <a:pt x="11428" y="4800"/>
                    <a:pt x="16398" y="2400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4061284" y="3296852"/>
              <a:ext cx="158768" cy="56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565" fill="norm" stroke="1" extrusionOk="0">
                  <a:moveTo>
                    <a:pt x="19358" y="2003"/>
                  </a:moveTo>
                  <a:cubicBezTo>
                    <a:pt x="18797" y="1432"/>
                    <a:pt x="18236" y="862"/>
                    <a:pt x="17254" y="495"/>
                  </a:cubicBezTo>
                  <a:cubicBezTo>
                    <a:pt x="16272" y="128"/>
                    <a:pt x="14870" y="-35"/>
                    <a:pt x="13607" y="6"/>
                  </a:cubicBezTo>
                  <a:cubicBezTo>
                    <a:pt x="12345" y="47"/>
                    <a:pt x="11223" y="291"/>
                    <a:pt x="9259" y="1636"/>
                  </a:cubicBezTo>
                  <a:cubicBezTo>
                    <a:pt x="7296" y="2981"/>
                    <a:pt x="4490" y="5426"/>
                    <a:pt x="2527" y="8034"/>
                  </a:cubicBezTo>
                  <a:cubicBezTo>
                    <a:pt x="563" y="10643"/>
                    <a:pt x="-559" y="13414"/>
                    <a:pt x="283" y="15615"/>
                  </a:cubicBezTo>
                  <a:cubicBezTo>
                    <a:pt x="1124" y="17816"/>
                    <a:pt x="3929" y="19446"/>
                    <a:pt x="7716" y="20342"/>
                  </a:cubicBezTo>
                  <a:cubicBezTo>
                    <a:pt x="11503" y="21239"/>
                    <a:pt x="16272" y="21402"/>
                    <a:pt x="21041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4306401" y="3378175"/>
              <a:ext cx="313701" cy="40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4" fill="norm" stroke="1" extrusionOk="0">
                  <a:moveTo>
                    <a:pt x="11482" y="5898"/>
                  </a:moveTo>
                  <a:cubicBezTo>
                    <a:pt x="11482" y="4428"/>
                    <a:pt x="11482" y="2957"/>
                    <a:pt x="11120" y="2109"/>
                  </a:cubicBezTo>
                  <a:cubicBezTo>
                    <a:pt x="10757" y="1261"/>
                    <a:pt x="10033" y="1035"/>
                    <a:pt x="8945" y="1431"/>
                  </a:cubicBezTo>
                  <a:cubicBezTo>
                    <a:pt x="7858" y="1827"/>
                    <a:pt x="6408" y="2844"/>
                    <a:pt x="4959" y="4880"/>
                  </a:cubicBezTo>
                  <a:cubicBezTo>
                    <a:pt x="3509" y="6916"/>
                    <a:pt x="2059" y="9969"/>
                    <a:pt x="1407" y="12570"/>
                  </a:cubicBezTo>
                  <a:cubicBezTo>
                    <a:pt x="755" y="15171"/>
                    <a:pt x="900" y="17320"/>
                    <a:pt x="1552" y="18846"/>
                  </a:cubicBezTo>
                  <a:cubicBezTo>
                    <a:pt x="2204" y="20373"/>
                    <a:pt x="3364" y="21278"/>
                    <a:pt x="4886" y="21391"/>
                  </a:cubicBezTo>
                  <a:cubicBezTo>
                    <a:pt x="6408" y="21504"/>
                    <a:pt x="8293" y="20825"/>
                    <a:pt x="10033" y="19638"/>
                  </a:cubicBezTo>
                  <a:cubicBezTo>
                    <a:pt x="11772" y="18451"/>
                    <a:pt x="13367" y="16754"/>
                    <a:pt x="14309" y="14888"/>
                  </a:cubicBezTo>
                  <a:cubicBezTo>
                    <a:pt x="15251" y="13022"/>
                    <a:pt x="15541" y="10987"/>
                    <a:pt x="14962" y="8725"/>
                  </a:cubicBezTo>
                  <a:cubicBezTo>
                    <a:pt x="14382" y="6463"/>
                    <a:pt x="12932" y="3975"/>
                    <a:pt x="11555" y="2392"/>
                  </a:cubicBezTo>
                  <a:cubicBezTo>
                    <a:pt x="10178" y="809"/>
                    <a:pt x="8873" y="130"/>
                    <a:pt x="7278" y="17"/>
                  </a:cubicBezTo>
                  <a:cubicBezTo>
                    <a:pt x="5684" y="-96"/>
                    <a:pt x="3799" y="356"/>
                    <a:pt x="2567" y="865"/>
                  </a:cubicBezTo>
                  <a:cubicBezTo>
                    <a:pt x="1335" y="1374"/>
                    <a:pt x="755" y="1940"/>
                    <a:pt x="392" y="2562"/>
                  </a:cubicBezTo>
                  <a:cubicBezTo>
                    <a:pt x="30" y="3184"/>
                    <a:pt x="-115" y="3862"/>
                    <a:pt x="102" y="4428"/>
                  </a:cubicBezTo>
                  <a:cubicBezTo>
                    <a:pt x="320" y="4993"/>
                    <a:pt x="900" y="5445"/>
                    <a:pt x="2204" y="5728"/>
                  </a:cubicBezTo>
                  <a:cubicBezTo>
                    <a:pt x="3509" y="6011"/>
                    <a:pt x="5539" y="6124"/>
                    <a:pt x="8873" y="5615"/>
                  </a:cubicBezTo>
                  <a:cubicBezTo>
                    <a:pt x="12207" y="5106"/>
                    <a:pt x="16846" y="3975"/>
                    <a:pt x="21485" y="2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4759801" y="3120269"/>
              <a:ext cx="76201" cy="9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1553"/>
                    <a:pt x="1200" y="3106"/>
                    <a:pt x="1800" y="4800"/>
                  </a:cubicBezTo>
                  <a:cubicBezTo>
                    <a:pt x="2400" y="6494"/>
                    <a:pt x="3000" y="8329"/>
                    <a:pt x="3300" y="10282"/>
                  </a:cubicBezTo>
                  <a:cubicBezTo>
                    <a:pt x="3600" y="12235"/>
                    <a:pt x="3600" y="14306"/>
                    <a:pt x="4200" y="15929"/>
                  </a:cubicBezTo>
                  <a:cubicBezTo>
                    <a:pt x="4800" y="17553"/>
                    <a:pt x="6000" y="18729"/>
                    <a:pt x="9000" y="19600"/>
                  </a:cubicBezTo>
                  <a:cubicBezTo>
                    <a:pt x="12000" y="20471"/>
                    <a:pt x="16800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4917285" y="3226175"/>
              <a:ext cx="223517" cy="53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43" fill="norm" stroke="1" extrusionOk="0">
                  <a:moveTo>
                    <a:pt x="12720" y="2378"/>
                  </a:moveTo>
                  <a:cubicBezTo>
                    <a:pt x="12720" y="1953"/>
                    <a:pt x="12720" y="1528"/>
                    <a:pt x="12520" y="1103"/>
                  </a:cubicBezTo>
                  <a:cubicBezTo>
                    <a:pt x="12320" y="677"/>
                    <a:pt x="11920" y="252"/>
                    <a:pt x="11220" y="82"/>
                  </a:cubicBezTo>
                  <a:cubicBezTo>
                    <a:pt x="10520" y="-88"/>
                    <a:pt x="9520" y="-3"/>
                    <a:pt x="7720" y="422"/>
                  </a:cubicBezTo>
                  <a:cubicBezTo>
                    <a:pt x="5920" y="847"/>
                    <a:pt x="3320" y="1613"/>
                    <a:pt x="1720" y="2166"/>
                  </a:cubicBezTo>
                  <a:cubicBezTo>
                    <a:pt x="120" y="2718"/>
                    <a:pt x="-480" y="3058"/>
                    <a:pt x="420" y="3739"/>
                  </a:cubicBezTo>
                  <a:cubicBezTo>
                    <a:pt x="1320" y="4419"/>
                    <a:pt x="3720" y="5440"/>
                    <a:pt x="6320" y="6418"/>
                  </a:cubicBezTo>
                  <a:cubicBezTo>
                    <a:pt x="8920" y="7395"/>
                    <a:pt x="11720" y="8331"/>
                    <a:pt x="13220" y="9351"/>
                  </a:cubicBezTo>
                  <a:cubicBezTo>
                    <a:pt x="14720" y="10372"/>
                    <a:pt x="14920" y="11477"/>
                    <a:pt x="14420" y="12413"/>
                  </a:cubicBezTo>
                  <a:cubicBezTo>
                    <a:pt x="13920" y="13348"/>
                    <a:pt x="12720" y="14114"/>
                    <a:pt x="11620" y="14624"/>
                  </a:cubicBezTo>
                  <a:cubicBezTo>
                    <a:pt x="10520" y="15134"/>
                    <a:pt x="9520" y="15389"/>
                    <a:pt x="8520" y="15517"/>
                  </a:cubicBezTo>
                  <a:cubicBezTo>
                    <a:pt x="7520" y="15644"/>
                    <a:pt x="6520" y="15644"/>
                    <a:pt x="5720" y="15474"/>
                  </a:cubicBezTo>
                  <a:cubicBezTo>
                    <a:pt x="4920" y="15304"/>
                    <a:pt x="4320" y="14964"/>
                    <a:pt x="4220" y="14581"/>
                  </a:cubicBezTo>
                  <a:cubicBezTo>
                    <a:pt x="4120" y="14199"/>
                    <a:pt x="4520" y="13773"/>
                    <a:pt x="5220" y="13646"/>
                  </a:cubicBezTo>
                  <a:cubicBezTo>
                    <a:pt x="5920" y="13518"/>
                    <a:pt x="6920" y="13688"/>
                    <a:pt x="7620" y="14326"/>
                  </a:cubicBezTo>
                  <a:cubicBezTo>
                    <a:pt x="8320" y="14964"/>
                    <a:pt x="8720" y="16069"/>
                    <a:pt x="8920" y="17047"/>
                  </a:cubicBezTo>
                  <a:cubicBezTo>
                    <a:pt x="9120" y="18025"/>
                    <a:pt x="9120" y="18876"/>
                    <a:pt x="9120" y="19514"/>
                  </a:cubicBezTo>
                  <a:cubicBezTo>
                    <a:pt x="9120" y="20151"/>
                    <a:pt x="9120" y="20577"/>
                    <a:pt x="9520" y="20917"/>
                  </a:cubicBezTo>
                  <a:cubicBezTo>
                    <a:pt x="9920" y="21257"/>
                    <a:pt x="10720" y="21512"/>
                    <a:pt x="12720" y="21427"/>
                  </a:cubicBezTo>
                  <a:cubicBezTo>
                    <a:pt x="14720" y="21342"/>
                    <a:pt x="17920" y="20917"/>
                    <a:pt x="21120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5134814" y="3368616"/>
              <a:ext cx="336188" cy="29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98" fill="norm" stroke="1" extrusionOk="0">
                  <a:moveTo>
                    <a:pt x="382" y="2232"/>
                  </a:moveTo>
                  <a:cubicBezTo>
                    <a:pt x="112" y="1319"/>
                    <a:pt x="-158" y="406"/>
                    <a:pt x="112" y="102"/>
                  </a:cubicBezTo>
                  <a:cubicBezTo>
                    <a:pt x="382" y="-202"/>
                    <a:pt x="1192" y="102"/>
                    <a:pt x="3555" y="2004"/>
                  </a:cubicBezTo>
                  <a:cubicBezTo>
                    <a:pt x="5917" y="3905"/>
                    <a:pt x="9832" y="7404"/>
                    <a:pt x="13072" y="10902"/>
                  </a:cubicBezTo>
                  <a:cubicBezTo>
                    <a:pt x="16312" y="14401"/>
                    <a:pt x="18877" y="17899"/>
                    <a:pt x="21442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5293201" y="3348978"/>
              <a:ext cx="127001" cy="33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644"/>
                  </a:moveTo>
                  <a:cubicBezTo>
                    <a:pt x="20880" y="956"/>
                    <a:pt x="20160" y="268"/>
                    <a:pt x="18900" y="61"/>
                  </a:cubicBezTo>
                  <a:cubicBezTo>
                    <a:pt x="17640" y="-145"/>
                    <a:pt x="15840" y="130"/>
                    <a:pt x="14040" y="1437"/>
                  </a:cubicBezTo>
                  <a:cubicBezTo>
                    <a:pt x="12240" y="2744"/>
                    <a:pt x="10440" y="5083"/>
                    <a:pt x="8100" y="8591"/>
                  </a:cubicBezTo>
                  <a:cubicBezTo>
                    <a:pt x="5760" y="12100"/>
                    <a:pt x="2880" y="16777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5523918" y="3539369"/>
              <a:ext cx="423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14"/>
                    <a:pt x="0" y="11829"/>
                    <a:pt x="0" y="15429"/>
                  </a:cubicBezTo>
                  <a:cubicBezTo>
                    <a:pt x="0" y="19029"/>
                    <a:pt x="108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5629751" y="3615569"/>
              <a:ext cx="101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5840"/>
                    <a:pt x="9900" y="10080"/>
                    <a:pt x="13500" y="6480"/>
                  </a:cubicBezTo>
                  <a:cubicBezTo>
                    <a:pt x="17100" y="2880"/>
                    <a:pt x="193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5801201" y="3609219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6017101" y="359016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6188551" y="3291719"/>
              <a:ext cx="2413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412"/>
                    <a:pt x="3032" y="2824"/>
                    <a:pt x="5779" y="5647"/>
                  </a:cubicBezTo>
                  <a:cubicBezTo>
                    <a:pt x="8526" y="8471"/>
                    <a:pt x="12505" y="12706"/>
                    <a:pt x="15347" y="15600"/>
                  </a:cubicBezTo>
                  <a:cubicBezTo>
                    <a:pt x="18189" y="18494"/>
                    <a:pt x="19895" y="200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6249607" y="3240919"/>
              <a:ext cx="192945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8819" y="2000"/>
                    <a:pt x="16237" y="4000"/>
                    <a:pt x="13185" y="6700"/>
                  </a:cubicBezTo>
                  <a:cubicBezTo>
                    <a:pt x="10132" y="9400"/>
                    <a:pt x="6611" y="12800"/>
                    <a:pt x="4263" y="15150"/>
                  </a:cubicBezTo>
                  <a:cubicBezTo>
                    <a:pt x="1915" y="17500"/>
                    <a:pt x="741" y="18800"/>
                    <a:pt x="272" y="19700"/>
                  </a:cubicBezTo>
                  <a:cubicBezTo>
                    <a:pt x="-198" y="20600"/>
                    <a:pt x="37" y="21100"/>
                    <a:pt x="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6497023" y="3583819"/>
              <a:ext cx="11697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487" y="0"/>
                  </a:moveTo>
                  <a:cubicBezTo>
                    <a:pt x="102" y="8337"/>
                    <a:pt x="-284" y="16674"/>
                    <a:pt x="295" y="17242"/>
                  </a:cubicBezTo>
                  <a:cubicBezTo>
                    <a:pt x="873" y="17811"/>
                    <a:pt x="2416" y="10611"/>
                    <a:pt x="3766" y="6253"/>
                  </a:cubicBezTo>
                  <a:cubicBezTo>
                    <a:pt x="5116" y="1895"/>
                    <a:pt x="6273" y="379"/>
                    <a:pt x="8780" y="947"/>
                  </a:cubicBezTo>
                  <a:cubicBezTo>
                    <a:pt x="11287" y="1516"/>
                    <a:pt x="15145" y="4168"/>
                    <a:pt x="17459" y="7958"/>
                  </a:cubicBezTo>
                  <a:cubicBezTo>
                    <a:pt x="19773" y="11747"/>
                    <a:pt x="20545" y="16674"/>
                    <a:pt x="213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6658451" y="3219858"/>
              <a:ext cx="132500" cy="61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7" fill="norm" stroke="1" extrusionOk="0">
                  <a:moveTo>
                    <a:pt x="0" y="961"/>
                  </a:moveTo>
                  <a:cubicBezTo>
                    <a:pt x="686" y="590"/>
                    <a:pt x="1371" y="219"/>
                    <a:pt x="3943" y="70"/>
                  </a:cubicBezTo>
                  <a:cubicBezTo>
                    <a:pt x="6514" y="-78"/>
                    <a:pt x="10971" y="-4"/>
                    <a:pt x="13886" y="404"/>
                  </a:cubicBezTo>
                  <a:cubicBezTo>
                    <a:pt x="16800" y="813"/>
                    <a:pt x="18171" y="1555"/>
                    <a:pt x="17829" y="2446"/>
                  </a:cubicBezTo>
                  <a:cubicBezTo>
                    <a:pt x="17486" y="3336"/>
                    <a:pt x="15429" y="4376"/>
                    <a:pt x="13200" y="5266"/>
                  </a:cubicBezTo>
                  <a:cubicBezTo>
                    <a:pt x="10971" y="6157"/>
                    <a:pt x="8571" y="6899"/>
                    <a:pt x="7371" y="7642"/>
                  </a:cubicBezTo>
                  <a:cubicBezTo>
                    <a:pt x="6171" y="8384"/>
                    <a:pt x="6171" y="9126"/>
                    <a:pt x="7714" y="9980"/>
                  </a:cubicBezTo>
                  <a:cubicBezTo>
                    <a:pt x="9257" y="10833"/>
                    <a:pt x="12343" y="11798"/>
                    <a:pt x="14914" y="13060"/>
                  </a:cubicBezTo>
                  <a:cubicBezTo>
                    <a:pt x="17486" y="14322"/>
                    <a:pt x="19543" y="15881"/>
                    <a:pt x="20571" y="17031"/>
                  </a:cubicBezTo>
                  <a:cubicBezTo>
                    <a:pt x="21600" y="18182"/>
                    <a:pt x="21600" y="18924"/>
                    <a:pt x="21257" y="19555"/>
                  </a:cubicBezTo>
                  <a:cubicBezTo>
                    <a:pt x="20914" y="20186"/>
                    <a:pt x="20229" y="20706"/>
                    <a:pt x="18686" y="21040"/>
                  </a:cubicBezTo>
                  <a:cubicBezTo>
                    <a:pt x="17143" y="21374"/>
                    <a:pt x="14743" y="21522"/>
                    <a:pt x="13371" y="21411"/>
                  </a:cubicBezTo>
                  <a:cubicBezTo>
                    <a:pt x="12000" y="21299"/>
                    <a:pt x="11657" y="20928"/>
                    <a:pt x="11314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6899751" y="3119069"/>
              <a:ext cx="242028" cy="69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78" fill="norm" stroke="1" extrusionOk="0">
                  <a:moveTo>
                    <a:pt x="0" y="430"/>
                  </a:moveTo>
                  <a:cubicBezTo>
                    <a:pt x="745" y="234"/>
                    <a:pt x="1490" y="37"/>
                    <a:pt x="2421" y="5"/>
                  </a:cubicBezTo>
                  <a:cubicBezTo>
                    <a:pt x="3352" y="-28"/>
                    <a:pt x="4469" y="103"/>
                    <a:pt x="6890" y="1052"/>
                  </a:cubicBezTo>
                  <a:cubicBezTo>
                    <a:pt x="9310" y="2001"/>
                    <a:pt x="13034" y="3768"/>
                    <a:pt x="15921" y="5732"/>
                  </a:cubicBezTo>
                  <a:cubicBezTo>
                    <a:pt x="18807" y="7696"/>
                    <a:pt x="20855" y="9856"/>
                    <a:pt x="21228" y="12048"/>
                  </a:cubicBezTo>
                  <a:cubicBezTo>
                    <a:pt x="21600" y="14241"/>
                    <a:pt x="20297" y="16467"/>
                    <a:pt x="18621" y="18037"/>
                  </a:cubicBezTo>
                  <a:cubicBezTo>
                    <a:pt x="16945" y="19608"/>
                    <a:pt x="14897" y="20525"/>
                    <a:pt x="13407" y="21016"/>
                  </a:cubicBezTo>
                  <a:cubicBezTo>
                    <a:pt x="11917" y="21507"/>
                    <a:pt x="10986" y="21572"/>
                    <a:pt x="10428" y="21376"/>
                  </a:cubicBezTo>
                  <a:cubicBezTo>
                    <a:pt x="9869" y="21179"/>
                    <a:pt x="9683" y="20721"/>
                    <a:pt x="9497" y="20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7496651" y="3378175"/>
              <a:ext cx="292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383" y="12582"/>
                    <a:pt x="8765" y="4867"/>
                    <a:pt x="12365" y="1782"/>
                  </a:cubicBezTo>
                  <a:cubicBezTo>
                    <a:pt x="15965" y="-1304"/>
                    <a:pt x="1878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7522051" y="3564769"/>
              <a:ext cx="349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4" y="14400"/>
                    <a:pt x="6807" y="7200"/>
                    <a:pt x="10407" y="3600"/>
                  </a:cubicBezTo>
                  <a:cubicBezTo>
                    <a:pt x="14007" y="0"/>
                    <a:pt x="178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8411051" y="2793178"/>
              <a:ext cx="165101" cy="54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2389"/>
                  </a:moveTo>
                  <a:cubicBezTo>
                    <a:pt x="18831" y="1551"/>
                    <a:pt x="16062" y="714"/>
                    <a:pt x="13846" y="296"/>
                  </a:cubicBezTo>
                  <a:cubicBezTo>
                    <a:pt x="11631" y="-123"/>
                    <a:pt x="9969" y="-123"/>
                    <a:pt x="8308" y="463"/>
                  </a:cubicBezTo>
                  <a:cubicBezTo>
                    <a:pt x="6646" y="1049"/>
                    <a:pt x="4985" y="2221"/>
                    <a:pt x="4154" y="4272"/>
                  </a:cubicBezTo>
                  <a:cubicBezTo>
                    <a:pt x="3323" y="6324"/>
                    <a:pt x="3323" y="9254"/>
                    <a:pt x="3877" y="11807"/>
                  </a:cubicBezTo>
                  <a:cubicBezTo>
                    <a:pt x="4431" y="14361"/>
                    <a:pt x="5538" y="16537"/>
                    <a:pt x="5677" y="18086"/>
                  </a:cubicBezTo>
                  <a:cubicBezTo>
                    <a:pt x="5815" y="19635"/>
                    <a:pt x="4985" y="20556"/>
                    <a:pt x="3877" y="21017"/>
                  </a:cubicBezTo>
                  <a:cubicBezTo>
                    <a:pt x="2769" y="21477"/>
                    <a:pt x="1385" y="21477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8296751" y="3132969"/>
              <a:ext cx="234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8327"/>
                    <a:pt x="1168" y="15055"/>
                    <a:pt x="2530" y="12436"/>
                  </a:cubicBezTo>
                  <a:cubicBezTo>
                    <a:pt x="3892" y="9818"/>
                    <a:pt x="6032" y="7855"/>
                    <a:pt x="9341" y="5891"/>
                  </a:cubicBezTo>
                  <a:cubicBezTo>
                    <a:pt x="12649" y="3927"/>
                    <a:pt x="1712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8667437" y="2791020"/>
              <a:ext cx="169064" cy="47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57" fill="norm" stroke="1" extrusionOk="0">
                  <a:moveTo>
                    <a:pt x="18899" y="821"/>
                  </a:moveTo>
                  <a:cubicBezTo>
                    <a:pt x="18099" y="437"/>
                    <a:pt x="17299" y="53"/>
                    <a:pt x="16099" y="5"/>
                  </a:cubicBezTo>
                  <a:cubicBezTo>
                    <a:pt x="14899" y="-43"/>
                    <a:pt x="13299" y="245"/>
                    <a:pt x="10766" y="1685"/>
                  </a:cubicBezTo>
                  <a:cubicBezTo>
                    <a:pt x="8232" y="3125"/>
                    <a:pt x="4766" y="5717"/>
                    <a:pt x="2632" y="8309"/>
                  </a:cubicBezTo>
                  <a:cubicBezTo>
                    <a:pt x="499" y="10901"/>
                    <a:pt x="-301" y="13493"/>
                    <a:pt x="99" y="15461"/>
                  </a:cubicBezTo>
                  <a:cubicBezTo>
                    <a:pt x="499" y="17429"/>
                    <a:pt x="2099" y="18773"/>
                    <a:pt x="5832" y="19685"/>
                  </a:cubicBezTo>
                  <a:cubicBezTo>
                    <a:pt x="9566" y="20597"/>
                    <a:pt x="15432" y="21077"/>
                    <a:pt x="21299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8883861" y="2894000"/>
              <a:ext cx="251091" cy="3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07" fill="norm" stroke="1" extrusionOk="0">
                  <a:moveTo>
                    <a:pt x="14453" y="2828"/>
                  </a:moveTo>
                  <a:cubicBezTo>
                    <a:pt x="13908" y="2260"/>
                    <a:pt x="13364" y="1691"/>
                    <a:pt x="12547" y="1407"/>
                  </a:cubicBezTo>
                  <a:cubicBezTo>
                    <a:pt x="11730" y="1123"/>
                    <a:pt x="10641" y="1123"/>
                    <a:pt x="9280" y="1762"/>
                  </a:cubicBezTo>
                  <a:cubicBezTo>
                    <a:pt x="7919" y="2402"/>
                    <a:pt x="6285" y="3681"/>
                    <a:pt x="4833" y="6239"/>
                  </a:cubicBezTo>
                  <a:cubicBezTo>
                    <a:pt x="3381" y="8797"/>
                    <a:pt x="2110" y="12633"/>
                    <a:pt x="1929" y="15333"/>
                  </a:cubicBezTo>
                  <a:cubicBezTo>
                    <a:pt x="1747" y="18033"/>
                    <a:pt x="2655" y="19597"/>
                    <a:pt x="4651" y="20449"/>
                  </a:cubicBezTo>
                  <a:cubicBezTo>
                    <a:pt x="6648" y="21302"/>
                    <a:pt x="9734" y="21444"/>
                    <a:pt x="12547" y="20165"/>
                  </a:cubicBezTo>
                  <a:cubicBezTo>
                    <a:pt x="15361" y="18886"/>
                    <a:pt x="17902" y="16186"/>
                    <a:pt x="18719" y="12918"/>
                  </a:cubicBezTo>
                  <a:cubicBezTo>
                    <a:pt x="19535" y="9649"/>
                    <a:pt x="18628" y="5812"/>
                    <a:pt x="16722" y="3468"/>
                  </a:cubicBezTo>
                  <a:cubicBezTo>
                    <a:pt x="14816" y="1123"/>
                    <a:pt x="11912" y="270"/>
                    <a:pt x="9371" y="57"/>
                  </a:cubicBezTo>
                  <a:cubicBezTo>
                    <a:pt x="6829" y="-156"/>
                    <a:pt x="4651" y="270"/>
                    <a:pt x="3199" y="697"/>
                  </a:cubicBezTo>
                  <a:cubicBezTo>
                    <a:pt x="1747" y="1123"/>
                    <a:pt x="1021" y="1549"/>
                    <a:pt x="567" y="2118"/>
                  </a:cubicBezTo>
                  <a:cubicBezTo>
                    <a:pt x="114" y="2686"/>
                    <a:pt x="-68" y="3397"/>
                    <a:pt x="23" y="4107"/>
                  </a:cubicBezTo>
                  <a:cubicBezTo>
                    <a:pt x="114" y="4818"/>
                    <a:pt x="477" y="5528"/>
                    <a:pt x="3653" y="6168"/>
                  </a:cubicBezTo>
                  <a:cubicBezTo>
                    <a:pt x="6829" y="6807"/>
                    <a:pt x="12819" y="7376"/>
                    <a:pt x="16268" y="7589"/>
                  </a:cubicBezTo>
                  <a:cubicBezTo>
                    <a:pt x="19717" y="7802"/>
                    <a:pt x="20624" y="7660"/>
                    <a:pt x="21532" y="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9312751" y="2910719"/>
              <a:ext cx="16102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3323" y="6028"/>
                  </a:moveTo>
                  <a:cubicBezTo>
                    <a:pt x="2215" y="9879"/>
                    <a:pt x="1108" y="13730"/>
                    <a:pt x="554" y="15070"/>
                  </a:cubicBezTo>
                  <a:cubicBezTo>
                    <a:pt x="0" y="16409"/>
                    <a:pt x="0" y="15237"/>
                    <a:pt x="0" y="12893"/>
                  </a:cubicBezTo>
                  <a:cubicBezTo>
                    <a:pt x="0" y="10549"/>
                    <a:pt x="0" y="7033"/>
                    <a:pt x="138" y="4856"/>
                  </a:cubicBezTo>
                  <a:cubicBezTo>
                    <a:pt x="277" y="2679"/>
                    <a:pt x="554" y="1842"/>
                    <a:pt x="1246" y="1172"/>
                  </a:cubicBezTo>
                  <a:cubicBezTo>
                    <a:pt x="1938" y="502"/>
                    <a:pt x="3046" y="0"/>
                    <a:pt x="5262" y="0"/>
                  </a:cubicBezTo>
                  <a:cubicBezTo>
                    <a:pt x="7477" y="0"/>
                    <a:pt x="10800" y="502"/>
                    <a:pt x="13846" y="2093"/>
                  </a:cubicBezTo>
                  <a:cubicBezTo>
                    <a:pt x="16892" y="3684"/>
                    <a:pt x="19662" y="6363"/>
                    <a:pt x="20631" y="9795"/>
                  </a:cubicBezTo>
                  <a:cubicBezTo>
                    <a:pt x="21600" y="13228"/>
                    <a:pt x="20769" y="17414"/>
                    <a:pt x="19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9655247" y="2754312"/>
              <a:ext cx="152805" cy="51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41" fill="norm" stroke="1" extrusionOk="0">
                  <a:moveTo>
                    <a:pt x="18445" y="1769"/>
                  </a:moveTo>
                  <a:cubicBezTo>
                    <a:pt x="18153" y="1324"/>
                    <a:pt x="17861" y="880"/>
                    <a:pt x="15964" y="524"/>
                  </a:cubicBezTo>
                  <a:cubicBezTo>
                    <a:pt x="14067" y="169"/>
                    <a:pt x="10564" y="-98"/>
                    <a:pt x="7499" y="35"/>
                  </a:cubicBezTo>
                  <a:cubicBezTo>
                    <a:pt x="4434" y="169"/>
                    <a:pt x="1807" y="702"/>
                    <a:pt x="640" y="1458"/>
                  </a:cubicBezTo>
                  <a:cubicBezTo>
                    <a:pt x="-528" y="2213"/>
                    <a:pt x="-236" y="3191"/>
                    <a:pt x="2683" y="4213"/>
                  </a:cubicBezTo>
                  <a:cubicBezTo>
                    <a:pt x="5602" y="5235"/>
                    <a:pt x="11148" y="6302"/>
                    <a:pt x="14358" y="7058"/>
                  </a:cubicBezTo>
                  <a:cubicBezTo>
                    <a:pt x="17569" y="7813"/>
                    <a:pt x="18445" y="8258"/>
                    <a:pt x="18153" y="8924"/>
                  </a:cubicBezTo>
                  <a:cubicBezTo>
                    <a:pt x="17861" y="9591"/>
                    <a:pt x="16402" y="10480"/>
                    <a:pt x="14358" y="11235"/>
                  </a:cubicBezTo>
                  <a:cubicBezTo>
                    <a:pt x="12315" y="11991"/>
                    <a:pt x="9688" y="12613"/>
                    <a:pt x="7499" y="12880"/>
                  </a:cubicBezTo>
                  <a:cubicBezTo>
                    <a:pt x="5310" y="13146"/>
                    <a:pt x="3558" y="13058"/>
                    <a:pt x="3413" y="12880"/>
                  </a:cubicBezTo>
                  <a:cubicBezTo>
                    <a:pt x="3267" y="12702"/>
                    <a:pt x="4726" y="12435"/>
                    <a:pt x="6331" y="12302"/>
                  </a:cubicBezTo>
                  <a:cubicBezTo>
                    <a:pt x="7937" y="12169"/>
                    <a:pt x="9688" y="12169"/>
                    <a:pt x="11294" y="12346"/>
                  </a:cubicBezTo>
                  <a:cubicBezTo>
                    <a:pt x="12899" y="12524"/>
                    <a:pt x="14358" y="12880"/>
                    <a:pt x="15088" y="13280"/>
                  </a:cubicBezTo>
                  <a:cubicBezTo>
                    <a:pt x="15818" y="13680"/>
                    <a:pt x="15818" y="14124"/>
                    <a:pt x="14796" y="15013"/>
                  </a:cubicBezTo>
                  <a:cubicBezTo>
                    <a:pt x="13775" y="15902"/>
                    <a:pt x="11731" y="17235"/>
                    <a:pt x="10272" y="18124"/>
                  </a:cubicBezTo>
                  <a:cubicBezTo>
                    <a:pt x="8813" y="19013"/>
                    <a:pt x="7937" y="19458"/>
                    <a:pt x="7353" y="19946"/>
                  </a:cubicBezTo>
                  <a:cubicBezTo>
                    <a:pt x="6769" y="20435"/>
                    <a:pt x="6477" y="20969"/>
                    <a:pt x="7061" y="21235"/>
                  </a:cubicBezTo>
                  <a:cubicBezTo>
                    <a:pt x="7645" y="21502"/>
                    <a:pt x="9104" y="21502"/>
                    <a:pt x="11586" y="21280"/>
                  </a:cubicBezTo>
                  <a:cubicBezTo>
                    <a:pt x="14067" y="21058"/>
                    <a:pt x="17569" y="20613"/>
                    <a:pt x="21072" y="20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9964357" y="2915938"/>
              <a:ext cx="161195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10" fill="norm" stroke="1" extrusionOk="0">
                  <a:moveTo>
                    <a:pt x="324" y="1839"/>
                  </a:moveTo>
                  <a:cubicBezTo>
                    <a:pt x="44" y="874"/>
                    <a:pt x="-237" y="-90"/>
                    <a:pt x="324" y="6"/>
                  </a:cubicBezTo>
                  <a:cubicBezTo>
                    <a:pt x="885" y="103"/>
                    <a:pt x="2288" y="1260"/>
                    <a:pt x="5093" y="3574"/>
                  </a:cubicBezTo>
                  <a:cubicBezTo>
                    <a:pt x="7898" y="5889"/>
                    <a:pt x="12106" y="9360"/>
                    <a:pt x="15051" y="12542"/>
                  </a:cubicBezTo>
                  <a:cubicBezTo>
                    <a:pt x="17997" y="15724"/>
                    <a:pt x="19680" y="18617"/>
                    <a:pt x="21363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9966801" y="2923419"/>
              <a:ext cx="1841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10" y="0"/>
                    <a:pt x="18621" y="0"/>
                    <a:pt x="16759" y="919"/>
                  </a:cubicBezTo>
                  <a:cubicBezTo>
                    <a:pt x="14897" y="1838"/>
                    <a:pt x="12662" y="3677"/>
                    <a:pt x="10303" y="6587"/>
                  </a:cubicBezTo>
                  <a:cubicBezTo>
                    <a:pt x="7945" y="9498"/>
                    <a:pt x="5462" y="13481"/>
                    <a:pt x="3724" y="16162"/>
                  </a:cubicBezTo>
                  <a:cubicBezTo>
                    <a:pt x="1986" y="18843"/>
                    <a:pt x="993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10208101" y="3113919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10303351" y="315201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10538301" y="3145669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10690701" y="2944800"/>
              <a:ext cx="177801" cy="27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802"/>
                  </a:moveTo>
                  <a:cubicBezTo>
                    <a:pt x="1029" y="311"/>
                    <a:pt x="2057" y="-180"/>
                    <a:pt x="3086" y="65"/>
                  </a:cubicBezTo>
                  <a:cubicBezTo>
                    <a:pt x="4114" y="311"/>
                    <a:pt x="5143" y="1293"/>
                    <a:pt x="7843" y="4075"/>
                  </a:cubicBezTo>
                  <a:cubicBezTo>
                    <a:pt x="10543" y="6856"/>
                    <a:pt x="14914" y="11438"/>
                    <a:pt x="17486" y="14629"/>
                  </a:cubicBezTo>
                  <a:cubicBezTo>
                    <a:pt x="20057" y="17820"/>
                    <a:pt x="20829" y="19620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10705379" y="2906486"/>
              <a:ext cx="245673" cy="40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1246" y="905"/>
                  </a:moveTo>
                  <a:cubicBezTo>
                    <a:pt x="20697" y="452"/>
                    <a:pt x="20148" y="0"/>
                    <a:pt x="19324" y="0"/>
                  </a:cubicBezTo>
                  <a:cubicBezTo>
                    <a:pt x="18500" y="0"/>
                    <a:pt x="17402" y="452"/>
                    <a:pt x="15205" y="2318"/>
                  </a:cubicBezTo>
                  <a:cubicBezTo>
                    <a:pt x="13009" y="4184"/>
                    <a:pt x="9714" y="7464"/>
                    <a:pt x="6877" y="10348"/>
                  </a:cubicBezTo>
                  <a:cubicBezTo>
                    <a:pt x="4039" y="13231"/>
                    <a:pt x="1660" y="15719"/>
                    <a:pt x="653" y="17529"/>
                  </a:cubicBezTo>
                  <a:cubicBezTo>
                    <a:pt x="-354" y="19338"/>
                    <a:pt x="12" y="20469"/>
                    <a:pt x="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10890932" y="3158369"/>
              <a:ext cx="14267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2351" y="6353"/>
                  </a:moveTo>
                  <a:cubicBezTo>
                    <a:pt x="1716" y="8894"/>
                    <a:pt x="1081" y="11435"/>
                    <a:pt x="604" y="14612"/>
                  </a:cubicBezTo>
                  <a:cubicBezTo>
                    <a:pt x="128" y="17788"/>
                    <a:pt x="-190" y="21600"/>
                    <a:pt x="128" y="21600"/>
                  </a:cubicBezTo>
                  <a:cubicBezTo>
                    <a:pt x="445" y="21600"/>
                    <a:pt x="1398" y="17788"/>
                    <a:pt x="2828" y="13976"/>
                  </a:cubicBezTo>
                  <a:cubicBezTo>
                    <a:pt x="4257" y="10165"/>
                    <a:pt x="6163" y="6353"/>
                    <a:pt x="7751" y="3812"/>
                  </a:cubicBezTo>
                  <a:cubicBezTo>
                    <a:pt x="9339" y="1271"/>
                    <a:pt x="10610" y="0"/>
                    <a:pt x="11881" y="0"/>
                  </a:cubicBezTo>
                  <a:cubicBezTo>
                    <a:pt x="13151" y="0"/>
                    <a:pt x="14422" y="1271"/>
                    <a:pt x="15534" y="4235"/>
                  </a:cubicBezTo>
                  <a:cubicBezTo>
                    <a:pt x="16645" y="7200"/>
                    <a:pt x="17598" y="11859"/>
                    <a:pt x="18551" y="15035"/>
                  </a:cubicBezTo>
                  <a:cubicBezTo>
                    <a:pt x="19504" y="18212"/>
                    <a:pt x="20457" y="19906"/>
                    <a:pt x="21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11102888" y="2873562"/>
              <a:ext cx="88969" cy="4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431" fill="norm" stroke="1" extrusionOk="0">
                  <a:moveTo>
                    <a:pt x="1604" y="2209"/>
                  </a:moveTo>
                  <a:cubicBezTo>
                    <a:pt x="622" y="1671"/>
                    <a:pt x="-360" y="1134"/>
                    <a:pt x="131" y="704"/>
                  </a:cubicBezTo>
                  <a:cubicBezTo>
                    <a:pt x="622" y="274"/>
                    <a:pt x="2585" y="-48"/>
                    <a:pt x="5040" y="6"/>
                  </a:cubicBezTo>
                  <a:cubicBezTo>
                    <a:pt x="7495" y="59"/>
                    <a:pt x="10440" y="489"/>
                    <a:pt x="13385" y="1188"/>
                  </a:cubicBezTo>
                  <a:cubicBezTo>
                    <a:pt x="16331" y="1886"/>
                    <a:pt x="19276" y="2853"/>
                    <a:pt x="20258" y="3606"/>
                  </a:cubicBezTo>
                  <a:cubicBezTo>
                    <a:pt x="21240" y="4358"/>
                    <a:pt x="20258" y="4895"/>
                    <a:pt x="17804" y="5594"/>
                  </a:cubicBezTo>
                  <a:cubicBezTo>
                    <a:pt x="15349" y="6292"/>
                    <a:pt x="11422" y="7152"/>
                    <a:pt x="8967" y="7851"/>
                  </a:cubicBezTo>
                  <a:cubicBezTo>
                    <a:pt x="6513" y="8549"/>
                    <a:pt x="5531" y="9086"/>
                    <a:pt x="6267" y="10000"/>
                  </a:cubicBezTo>
                  <a:cubicBezTo>
                    <a:pt x="7004" y="10913"/>
                    <a:pt x="9458" y="12203"/>
                    <a:pt x="11422" y="13653"/>
                  </a:cubicBezTo>
                  <a:cubicBezTo>
                    <a:pt x="13385" y="15104"/>
                    <a:pt x="14858" y="16716"/>
                    <a:pt x="15595" y="17791"/>
                  </a:cubicBezTo>
                  <a:cubicBezTo>
                    <a:pt x="16331" y="18865"/>
                    <a:pt x="16331" y="19403"/>
                    <a:pt x="15840" y="19994"/>
                  </a:cubicBezTo>
                  <a:cubicBezTo>
                    <a:pt x="15349" y="20585"/>
                    <a:pt x="14367" y="21230"/>
                    <a:pt x="12895" y="21391"/>
                  </a:cubicBezTo>
                  <a:cubicBezTo>
                    <a:pt x="11422" y="21552"/>
                    <a:pt x="9458" y="21230"/>
                    <a:pt x="9213" y="20424"/>
                  </a:cubicBezTo>
                  <a:cubicBezTo>
                    <a:pt x="8967" y="19618"/>
                    <a:pt x="10440" y="18328"/>
                    <a:pt x="11913" y="17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11192351" y="2755060"/>
              <a:ext cx="212622" cy="63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95" fill="norm" stroke="1" extrusionOk="0">
                  <a:moveTo>
                    <a:pt x="9437" y="1191"/>
                  </a:moveTo>
                  <a:cubicBezTo>
                    <a:pt x="9856" y="687"/>
                    <a:pt x="10276" y="183"/>
                    <a:pt x="10905" y="39"/>
                  </a:cubicBezTo>
                  <a:cubicBezTo>
                    <a:pt x="11534" y="-105"/>
                    <a:pt x="12373" y="111"/>
                    <a:pt x="14050" y="1371"/>
                  </a:cubicBezTo>
                  <a:cubicBezTo>
                    <a:pt x="15728" y="2631"/>
                    <a:pt x="18245" y="4935"/>
                    <a:pt x="19713" y="7311"/>
                  </a:cubicBezTo>
                  <a:cubicBezTo>
                    <a:pt x="21181" y="9687"/>
                    <a:pt x="21600" y="12135"/>
                    <a:pt x="20237" y="14295"/>
                  </a:cubicBezTo>
                  <a:cubicBezTo>
                    <a:pt x="18874" y="16455"/>
                    <a:pt x="15728" y="18327"/>
                    <a:pt x="12058" y="19479"/>
                  </a:cubicBezTo>
                  <a:cubicBezTo>
                    <a:pt x="8388" y="20631"/>
                    <a:pt x="4194" y="21063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8715851" y="3520584"/>
              <a:ext cx="2070101" cy="12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7911"/>
                  </a:moveTo>
                  <a:cubicBezTo>
                    <a:pt x="839" y="7532"/>
                    <a:pt x="1679" y="7153"/>
                    <a:pt x="2573" y="6395"/>
                  </a:cubicBezTo>
                  <a:cubicBezTo>
                    <a:pt x="3467" y="5637"/>
                    <a:pt x="4417" y="4500"/>
                    <a:pt x="5223" y="3553"/>
                  </a:cubicBezTo>
                  <a:cubicBezTo>
                    <a:pt x="6029" y="2606"/>
                    <a:pt x="6692" y="1848"/>
                    <a:pt x="7377" y="1279"/>
                  </a:cubicBezTo>
                  <a:cubicBezTo>
                    <a:pt x="8061" y="711"/>
                    <a:pt x="8768" y="332"/>
                    <a:pt x="9519" y="142"/>
                  </a:cubicBezTo>
                  <a:cubicBezTo>
                    <a:pt x="10270" y="-47"/>
                    <a:pt x="11065" y="-47"/>
                    <a:pt x="11816" y="142"/>
                  </a:cubicBezTo>
                  <a:cubicBezTo>
                    <a:pt x="12567" y="332"/>
                    <a:pt x="13274" y="711"/>
                    <a:pt x="13980" y="1658"/>
                  </a:cubicBezTo>
                  <a:cubicBezTo>
                    <a:pt x="14687" y="2606"/>
                    <a:pt x="15394" y="4121"/>
                    <a:pt x="16167" y="6016"/>
                  </a:cubicBezTo>
                  <a:cubicBezTo>
                    <a:pt x="16940" y="7911"/>
                    <a:pt x="17779" y="10185"/>
                    <a:pt x="18696" y="12837"/>
                  </a:cubicBezTo>
                  <a:cubicBezTo>
                    <a:pt x="19612" y="15490"/>
                    <a:pt x="20606" y="18521"/>
                    <a:pt x="2160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9312751" y="382511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9198451" y="3714652"/>
              <a:ext cx="129203" cy="44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7" fill="norm" stroke="1" extrusionOk="0">
                  <a:moveTo>
                    <a:pt x="17768" y="5317"/>
                  </a:moveTo>
                  <a:cubicBezTo>
                    <a:pt x="17419" y="4808"/>
                    <a:pt x="17071" y="4298"/>
                    <a:pt x="17768" y="3687"/>
                  </a:cubicBezTo>
                  <a:cubicBezTo>
                    <a:pt x="18465" y="3075"/>
                    <a:pt x="20206" y="2362"/>
                    <a:pt x="20903" y="1751"/>
                  </a:cubicBezTo>
                  <a:cubicBezTo>
                    <a:pt x="21600" y="1140"/>
                    <a:pt x="21252" y="630"/>
                    <a:pt x="20206" y="325"/>
                  </a:cubicBezTo>
                  <a:cubicBezTo>
                    <a:pt x="19161" y="19"/>
                    <a:pt x="17419" y="-83"/>
                    <a:pt x="15155" y="70"/>
                  </a:cubicBezTo>
                  <a:cubicBezTo>
                    <a:pt x="12890" y="223"/>
                    <a:pt x="10103" y="630"/>
                    <a:pt x="7665" y="2413"/>
                  </a:cubicBezTo>
                  <a:cubicBezTo>
                    <a:pt x="5226" y="4196"/>
                    <a:pt x="3135" y="7355"/>
                    <a:pt x="2439" y="10259"/>
                  </a:cubicBezTo>
                  <a:cubicBezTo>
                    <a:pt x="1742" y="13162"/>
                    <a:pt x="2439" y="15811"/>
                    <a:pt x="2265" y="17645"/>
                  </a:cubicBezTo>
                  <a:cubicBezTo>
                    <a:pt x="2090" y="19479"/>
                    <a:pt x="1045" y="20498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9084151" y="3990219"/>
              <a:ext cx="260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6364"/>
                    <a:pt x="5268" y="11127"/>
                    <a:pt x="8868" y="7527"/>
                  </a:cubicBezTo>
                  <a:cubicBezTo>
                    <a:pt x="12468" y="3927"/>
                    <a:pt x="1703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9397672" y="3704037"/>
              <a:ext cx="198713" cy="43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12" fill="norm" stroke="1" extrusionOk="0">
                  <a:moveTo>
                    <a:pt x="20890" y="3167"/>
                  </a:moveTo>
                  <a:cubicBezTo>
                    <a:pt x="21118" y="2643"/>
                    <a:pt x="21345" y="2119"/>
                    <a:pt x="21345" y="1595"/>
                  </a:cubicBezTo>
                  <a:cubicBezTo>
                    <a:pt x="21345" y="1070"/>
                    <a:pt x="21118" y="546"/>
                    <a:pt x="19981" y="231"/>
                  </a:cubicBezTo>
                  <a:cubicBezTo>
                    <a:pt x="18844" y="-83"/>
                    <a:pt x="16798" y="-188"/>
                    <a:pt x="13842" y="651"/>
                  </a:cubicBezTo>
                  <a:cubicBezTo>
                    <a:pt x="10886" y="1490"/>
                    <a:pt x="7021" y="3272"/>
                    <a:pt x="4406" y="5369"/>
                  </a:cubicBezTo>
                  <a:cubicBezTo>
                    <a:pt x="1791" y="7466"/>
                    <a:pt x="427" y="9878"/>
                    <a:pt x="86" y="12028"/>
                  </a:cubicBezTo>
                  <a:cubicBezTo>
                    <a:pt x="-255" y="14177"/>
                    <a:pt x="427" y="16064"/>
                    <a:pt x="1905" y="17585"/>
                  </a:cubicBezTo>
                  <a:cubicBezTo>
                    <a:pt x="3383" y="19105"/>
                    <a:pt x="5657" y="20259"/>
                    <a:pt x="793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9555762" y="3756337"/>
              <a:ext cx="172184" cy="40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73" fill="norm" stroke="1" extrusionOk="0">
                  <a:moveTo>
                    <a:pt x="20870" y="3318"/>
                  </a:moveTo>
                  <a:cubicBezTo>
                    <a:pt x="21130" y="2418"/>
                    <a:pt x="21390" y="1518"/>
                    <a:pt x="20870" y="956"/>
                  </a:cubicBezTo>
                  <a:cubicBezTo>
                    <a:pt x="20349" y="393"/>
                    <a:pt x="19048" y="168"/>
                    <a:pt x="16966" y="56"/>
                  </a:cubicBezTo>
                  <a:cubicBezTo>
                    <a:pt x="14884" y="-57"/>
                    <a:pt x="12021" y="-57"/>
                    <a:pt x="9159" y="618"/>
                  </a:cubicBezTo>
                  <a:cubicBezTo>
                    <a:pt x="6296" y="1293"/>
                    <a:pt x="3433" y="2643"/>
                    <a:pt x="2653" y="3881"/>
                  </a:cubicBezTo>
                  <a:cubicBezTo>
                    <a:pt x="1872" y="5118"/>
                    <a:pt x="3173" y="6243"/>
                    <a:pt x="4735" y="7199"/>
                  </a:cubicBezTo>
                  <a:cubicBezTo>
                    <a:pt x="6296" y="8155"/>
                    <a:pt x="8118" y="8943"/>
                    <a:pt x="9289" y="9618"/>
                  </a:cubicBezTo>
                  <a:cubicBezTo>
                    <a:pt x="10460" y="10293"/>
                    <a:pt x="10980" y="10856"/>
                    <a:pt x="11110" y="11418"/>
                  </a:cubicBezTo>
                  <a:cubicBezTo>
                    <a:pt x="11241" y="11981"/>
                    <a:pt x="10980" y="12543"/>
                    <a:pt x="9549" y="13218"/>
                  </a:cubicBezTo>
                  <a:cubicBezTo>
                    <a:pt x="8118" y="13893"/>
                    <a:pt x="5515" y="14681"/>
                    <a:pt x="3563" y="15130"/>
                  </a:cubicBezTo>
                  <a:cubicBezTo>
                    <a:pt x="1612" y="15581"/>
                    <a:pt x="310" y="15693"/>
                    <a:pt x="50" y="15468"/>
                  </a:cubicBezTo>
                  <a:cubicBezTo>
                    <a:pt x="-210" y="15243"/>
                    <a:pt x="571" y="14681"/>
                    <a:pt x="1872" y="14399"/>
                  </a:cubicBezTo>
                  <a:cubicBezTo>
                    <a:pt x="3173" y="14118"/>
                    <a:pt x="4995" y="14118"/>
                    <a:pt x="6556" y="14174"/>
                  </a:cubicBezTo>
                  <a:cubicBezTo>
                    <a:pt x="8118" y="14231"/>
                    <a:pt x="9419" y="14343"/>
                    <a:pt x="10070" y="14737"/>
                  </a:cubicBezTo>
                  <a:cubicBezTo>
                    <a:pt x="10720" y="15130"/>
                    <a:pt x="10720" y="15805"/>
                    <a:pt x="9939" y="16706"/>
                  </a:cubicBezTo>
                  <a:cubicBezTo>
                    <a:pt x="9159" y="17606"/>
                    <a:pt x="7597" y="18731"/>
                    <a:pt x="6686" y="19574"/>
                  </a:cubicBezTo>
                  <a:cubicBezTo>
                    <a:pt x="5776" y="20418"/>
                    <a:pt x="5515" y="20981"/>
                    <a:pt x="6036" y="21262"/>
                  </a:cubicBezTo>
                  <a:cubicBezTo>
                    <a:pt x="6556" y="21543"/>
                    <a:pt x="7857" y="21543"/>
                    <a:pt x="9289" y="21262"/>
                  </a:cubicBezTo>
                  <a:cubicBezTo>
                    <a:pt x="10720" y="20981"/>
                    <a:pt x="12282" y="20418"/>
                    <a:pt x="13843" y="1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9719151" y="3856869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800"/>
                    <a:pt x="10080" y="9600"/>
                    <a:pt x="13680" y="13200"/>
                  </a:cubicBezTo>
                  <a:cubicBezTo>
                    <a:pt x="17280" y="16800"/>
                    <a:pt x="1944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9795351" y="3869569"/>
              <a:ext cx="1270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660" y="1200"/>
                  </a:cubicBezTo>
                  <a:cubicBezTo>
                    <a:pt x="13320" y="2400"/>
                    <a:pt x="10440" y="4800"/>
                    <a:pt x="7740" y="7800"/>
                  </a:cubicBezTo>
                  <a:cubicBezTo>
                    <a:pt x="5040" y="10800"/>
                    <a:pt x="2520" y="14400"/>
                    <a:pt x="1260" y="168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9922351" y="3983869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10023951" y="4058847"/>
              <a:ext cx="1143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00" y="11040"/>
                    <a:pt x="9600" y="1783"/>
                    <a:pt x="13200" y="240"/>
                  </a:cubicBezTo>
                  <a:cubicBezTo>
                    <a:pt x="16800" y="-1303"/>
                    <a:pt x="192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10271601" y="404736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10469393" y="3845120"/>
              <a:ext cx="202259" cy="26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23" fill="norm" stroke="1" extrusionOk="0">
                  <a:moveTo>
                    <a:pt x="1250" y="1466"/>
                  </a:moveTo>
                  <a:cubicBezTo>
                    <a:pt x="575" y="780"/>
                    <a:pt x="-100" y="94"/>
                    <a:pt x="12" y="9"/>
                  </a:cubicBezTo>
                  <a:cubicBezTo>
                    <a:pt x="125" y="-77"/>
                    <a:pt x="1025" y="437"/>
                    <a:pt x="3387" y="2837"/>
                  </a:cubicBezTo>
                  <a:cubicBezTo>
                    <a:pt x="5750" y="5237"/>
                    <a:pt x="9575" y="9523"/>
                    <a:pt x="12837" y="12952"/>
                  </a:cubicBezTo>
                  <a:cubicBezTo>
                    <a:pt x="16100" y="16380"/>
                    <a:pt x="18800" y="18952"/>
                    <a:pt x="215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10500201" y="3857575"/>
              <a:ext cx="190501" cy="31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381"/>
                  </a:moveTo>
                  <a:cubicBezTo>
                    <a:pt x="20400" y="95"/>
                    <a:pt x="19200" y="-191"/>
                    <a:pt x="17640" y="167"/>
                  </a:cubicBezTo>
                  <a:cubicBezTo>
                    <a:pt x="16080" y="524"/>
                    <a:pt x="14160" y="1526"/>
                    <a:pt x="11520" y="3957"/>
                  </a:cubicBezTo>
                  <a:cubicBezTo>
                    <a:pt x="8880" y="6389"/>
                    <a:pt x="5520" y="10251"/>
                    <a:pt x="3480" y="13398"/>
                  </a:cubicBezTo>
                  <a:cubicBezTo>
                    <a:pt x="1440" y="16545"/>
                    <a:pt x="720" y="18977"/>
                    <a:pt x="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10631434" y="4068137"/>
              <a:ext cx="110068" cy="1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4154" y="2563"/>
                  </a:moveTo>
                  <a:cubicBezTo>
                    <a:pt x="3323" y="4129"/>
                    <a:pt x="2492" y="5694"/>
                    <a:pt x="1662" y="7885"/>
                  </a:cubicBezTo>
                  <a:cubicBezTo>
                    <a:pt x="831" y="10076"/>
                    <a:pt x="0" y="12894"/>
                    <a:pt x="0" y="13520"/>
                  </a:cubicBezTo>
                  <a:cubicBezTo>
                    <a:pt x="0" y="14146"/>
                    <a:pt x="831" y="12581"/>
                    <a:pt x="2285" y="10233"/>
                  </a:cubicBezTo>
                  <a:cubicBezTo>
                    <a:pt x="3738" y="7885"/>
                    <a:pt x="5815" y="4755"/>
                    <a:pt x="7685" y="2720"/>
                  </a:cubicBezTo>
                  <a:cubicBezTo>
                    <a:pt x="9554" y="685"/>
                    <a:pt x="11215" y="-254"/>
                    <a:pt x="12877" y="59"/>
                  </a:cubicBezTo>
                  <a:cubicBezTo>
                    <a:pt x="14538" y="372"/>
                    <a:pt x="16200" y="1937"/>
                    <a:pt x="17654" y="5694"/>
                  </a:cubicBezTo>
                  <a:cubicBezTo>
                    <a:pt x="19108" y="9450"/>
                    <a:pt x="20354" y="15398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10785951" y="3850519"/>
              <a:ext cx="825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0"/>
                  </a:moveTo>
                  <a:cubicBezTo>
                    <a:pt x="4431" y="126"/>
                    <a:pt x="7200" y="253"/>
                    <a:pt x="9138" y="632"/>
                  </a:cubicBezTo>
                  <a:cubicBezTo>
                    <a:pt x="11077" y="1011"/>
                    <a:pt x="12185" y="1642"/>
                    <a:pt x="13569" y="2589"/>
                  </a:cubicBezTo>
                  <a:cubicBezTo>
                    <a:pt x="14954" y="3537"/>
                    <a:pt x="16615" y="4800"/>
                    <a:pt x="16338" y="5747"/>
                  </a:cubicBezTo>
                  <a:cubicBezTo>
                    <a:pt x="16062" y="6695"/>
                    <a:pt x="13846" y="7326"/>
                    <a:pt x="12185" y="7958"/>
                  </a:cubicBezTo>
                  <a:cubicBezTo>
                    <a:pt x="10523" y="8589"/>
                    <a:pt x="9415" y="9221"/>
                    <a:pt x="10246" y="10168"/>
                  </a:cubicBezTo>
                  <a:cubicBezTo>
                    <a:pt x="11077" y="11116"/>
                    <a:pt x="13846" y="12379"/>
                    <a:pt x="16062" y="13263"/>
                  </a:cubicBezTo>
                  <a:cubicBezTo>
                    <a:pt x="18277" y="14147"/>
                    <a:pt x="19938" y="14653"/>
                    <a:pt x="20769" y="15284"/>
                  </a:cubicBezTo>
                  <a:cubicBezTo>
                    <a:pt x="21600" y="15916"/>
                    <a:pt x="21600" y="16674"/>
                    <a:pt x="21600" y="17368"/>
                  </a:cubicBezTo>
                  <a:cubicBezTo>
                    <a:pt x="21600" y="18063"/>
                    <a:pt x="21600" y="18695"/>
                    <a:pt x="20769" y="19263"/>
                  </a:cubicBezTo>
                  <a:cubicBezTo>
                    <a:pt x="19938" y="19832"/>
                    <a:pt x="18277" y="20337"/>
                    <a:pt x="16062" y="20779"/>
                  </a:cubicBezTo>
                  <a:cubicBezTo>
                    <a:pt x="13846" y="21221"/>
                    <a:pt x="11077" y="21600"/>
                    <a:pt x="8308" y="21600"/>
                  </a:cubicBezTo>
                  <a:cubicBezTo>
                    <a:pt x="5538" y="21600"/>
                    <a:pt x="2769" y="21221"/>
                    <a:pt x="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10887551" y="3856869"/>
              <a:ext cx="10613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1215" y="0"/>
                  </a:moveTo>
                  <a:cubicBezTo>
                    <a:pt x="15369" y="3189"/>
                    <a:pt x="19523" y="6377"/>
                    <a:pt x="20562" y="9257"/>
                  </a:cubicBezTo>
                  <a:cubicBezTo>
                    <a:pt x="21600" y="12137"/>
                    <a:pt x="19523" y="14709"/>
                    <a:pt x="15577" y="16714"/>
                  </a:cubicBezTo>
                  <a:cubicBezTo>
                    <a:pt x="11631" y="18720"/>
                    <a:pt x="581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6144101" y="5060925"/>
              <a:ext cx="292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817" y="12582"/>
                    <a:pt x="5635" y="4867"/>
                    <a:pt x="9235" y="1782"/>
                  </a:cubicBezTo>
                  <a:cubicBezTo>
                    <a:pt x="12835" y="-1304"/>
                    <a:pt x="1721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6271101" y="518401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6839337" y="4726026"/>
              <a:ext cx="149315" cy="52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60" fill="norm" stroke="1" extrusionOk="0">
                  <a:moveTo>
                    <a:pt x="21461" y="4163"/>
                  </a:moveTo>
                  <a:cubicBezTo>
                    <a:pt x="21461" y="3302"/>
                    <a:pt x="21461" y="2442"/>
                    <a:pt x="20396" y="1753"/>
                  </a:cubicBezTo>
                  <a:cubicBezTo>
                    <a:pt x="19331" y="1065"/>
                    <a:pt x="17202" y="548"/>
                    <a:pt x="15376" y="247"/>
                  </a:cubicBezTo>
                  <a:cubicBezTo>
                    <a:pt x="13551" y="-54"/>
                    <a:pt x="12030" y="-140"/>
                    <a:pt x="9900" y="333"/>
                  </a:cubicBezTo>
                  <a:cubicBezTo>
                    <a:pt x="7771" y="807"/>
                    <a:pt x="5033" y="1839"/>
                    <a:pt x="3055" y="3388"/>
                  </a:cubicBezTo>
                  <a:cubicBezTo>
                    <a:pt x="1078" y="4937"/>
                    <a:pt x="-139" y="7003"/>
                    <a:pt x="13" y="9455"/>
                  </a:cubicBezTo>
                  <a:cubicBezTo>
                    <a:pt x="165" y="11908"/>
                    <a:pt x="1686" y="14748"/>
                    <a:pt x="2903" y="16813"/>
                  </a:cubicBezTo>
                  <a:cubicBezTo>
                    <a:pt x="4120" y="18878"/>
                    <a:pt x="5033" y="20169"/>
                    <a:pt x="5946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6747351" y="5025269"/>
              <a:ext cx="209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7550"/>
                    <a:pt x="3927" y="13500"/>
                    <a:pt x="7527" y="9900"/>
                  </a:cubicBezTo>
                  <a:cubicBezTo>
                    <a:pt x="11127" y="6300"/>
                    <a:pt x="16364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7073591" y="4753167"/>
              <a:ext cx="188111" cy="41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551" fill="norm" stroke="1" extrusionOk="0">
                  <a:moveTo>
                    <a:pt x="20865" y="933"/>
                  </a:moveTo>
                  <a:cubicBezTo>
                    <a:pt x="20161" y="496"/>
                    <a:pt x="19456" y="60"/>
                    <a:pt x="17695" y="6"/>
                  </a:cubicBezTo>
                  <a:cubicBezTo>
                    <a:pt x="15935" y="-49"/>
                    <a:pt x="13117" y="278"/>
                    <a:pt x="10182" y="1478"/>
                  </a:cubicBezTo>
                  <a:cubicBezTo>
                    <a:pt x="7248" y="2678"/>
                    <a:pt x="4195" y="4751"/>
                    <a:pt x="2200" y="7424"/>
                  </a:cubicBezTo>
                  <a:cubicBezTo>
                    <a:pt x="204" y="10096"/>
                    <a:pt x="-735" y="13369"/>
                    <a:pt x="674" y="15824"/>
                  </a:cubicBezTo>
                  <a:cubicBezTo>
                    <a:pt x="2082" y="18278"/>
                    <a:pt x="5839" y="19915"/>
                    <a:pt x="8304" y="20733"/>
                  </a:cubicBezTo>
                  <a:cubicBezTo>
                    <a:pt x="10769" y="21551"/>
                    <a:pt x="11943" y="21551"/>
                    <a:pt x="13117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7265640" y="4759705"/>
              <a:ext cx="186562" cy="40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55" fill="norm" stroke="1" extrusionOk="0">
                  <a:moveTo>
                    <a:pt x="21391" y="1954"/>
                  </a:moveTo>
                  <a:cubicBezTo>
                    <a:pt x="20663" y="1395"/>
                    <a:pt x="19935" y="835"/>
                    <a:pt x="17508" y="444"/>
                  </a:cubicBezTo>
                  <a:cubicBezTo>
                    <a:pt x="15081" y="52"/>
                    <a:pt x="10955" y="-172"/>
                    <a:pt x="7800" y="164"/>
                  </a:cubicBezTo>
                  <a:cubicBezTo>
                    <a:pt x="4645" y="500"/>
                    <a:pt x="2461" y="1395"/>
                    <a:pt x="1247" y="2122"/>
                  </a:cubicBezTo>
                  <a:cubicBezTo>
                    <a:pt x="34" y="2850"/>
                    <a:pt x="-209" y="3409"/>
                    <a:pt x="155" y="3913"/>
                  </a:cubicBezTo>
                  <a:cubicBezTo>
                    <a:pt x="519" y="4417"/>
                    <a:pt x="1490" y="4864"/>
                    <a:pt x="3553" y="5480"/>
                  </a:cubicBezTo>
                  <a:cubicBezTo>
                    <a:pt x="5616" y="6095"/>
                    <a:pt x="8771" y="6879"/>
                    <a:pt x="10834" y="7550"/>
                  </a:cubicBezTo>
                  <a:cubicBezTo>
                    <a:pt x="12897" y="8222"/>
                    <a:pt x="13867" y="8781"/>
                    <a:pt x="14353" y="9341"/>
                  </a:cubicBezTo>
                  <a:cubicBezTo>
                    <a:pt x="14838" y="9901"/>
                    <a:pt x="14838" y="10460"/>
                    <a:pt x="13261" y="11300"/>
                  </a:cubicBezTo>
                  <a:cubicBezTo>
                    <a:pt x="11683" y="12139"/>
                    <a:pt x="8528" y="13258"/>
                    <a:pt x="6222" y="13874"/>
                  </a:cubicBezTo>
                  <a:cubicBezTo>
                    <a:pt x="3917" y="14489"/>
                    <a:pt x="2461" y="14601"/>
                    <a:pt x="2097" y="14433"/>
                  </a:cubicBezTo>
                  <a:cubicBezTo>
                    <a:pt x="1733" y="14265"/>
                    <a:pt x="2461" y="13818"/>
                    <a:pt x="3431" y="13594"/>
                  </a:cubicBezTo>
                  <a:cubicBezTo>
                    <a:pt x="4402" y="13370"/>
                    <a:pt x="5616" y="13370"/>
                    <a:pt x="6829" y="13426"/>
                  </a:cubicBezTo>
                  <a:cubicBezTo>
                    <a:pt x="8043" y="13482"/>
                    <a:pt x="9256" y="13594"/>
                    <a:pt x="10227" y="13874"/>
                  </a:cubicBezTo>
                  <a:cubicBezTo>
                    <a:pt x="11198" y="14153"/>
                    <a:pt x="11926" y="14601"/>
                    <a:pt x="12411" y="15105"/>
                  </a:cubicBezTo>
                  <a:cubicBezTo>
                    <a:pt x="12897" y="15608"/>
                    <a:pt x="13139" y="16168"/>
                    <a:pt x="12290" y="17007"/>
                  </a:cubicBezTo>
                  <a:cubicBezTo>
                    <a:pt x="11440" y="17847"/>
                    <a:pt x="9499" y="18966"/>
                    <a:pt x="8164" y="19749"/>
                  </a:cubicBezTo>
                  <a:cubicBezTo>
                    <a:pt x="6829" y="20533"/>
                    <a:pt x="6101" y="20980"/>
                    <a:pt x="6344" y="21204"/>
                  </a:cubicBezTo>
                  <a:cubicBezTo>
                    <a:pt x="6587" y="21428"/>
                    <a:pt x="7800" y="21428"/>
                    <a:pt x="10470" y="21036"/>
                  </a:cubicBezTo>
                  <a:cubicBezTo>
                    <a:pt x="13139" y="20645"/>
                    <a:pt x="17265" y="19861"/>
                    <a:pt x="21391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7458551" y="4841119"/>
              <a:ext cx="3175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88" y="4086"/>
                    <a:pt x="7776" y="8173"/>
                    <a:pt x="11376" y="11773"/>
                  </a:cubicBezTo>
                  <a:cubicBezTo>
                    <a:pt x="14976" y="15373"/>
                    <a:pt x="18288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7540581" y="4822069"/>
              <a:ext cx="17832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08" y="0"/>
                  </a:moveTo>
                  <a:cubicBezTo>
                    <a:pt x="17088" y="3273"/>
                    <a:pt x="12768" y="6545"/>
                    <a:pt x="9337" y="9491"/>
                  </a:cubicBezTo>
                  <a:cubicBezTo>
                    <a:pt x="5907" y="12436"/>
                    <a:pt x="3366" y="15055"/>
                    <a:pt x="1841" y="16756"/>
                  </a:cubicBezTo>
                  <a:cubicBezTo>
                    <a:pt x="316" y="18458"/>
                    <a:pt x="-192" y="19244"/>
                    <a:pt x="62" y="19898"/>
                  </a:cubicBezTo>
                  <a:cubicBezTo>
                    <a:pt x="316" y="20553"/>
                    <a:pt x="1333" y="21076"/>
                    <a:pt x="2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7801451" y="5057019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7890351" y="5050669"/>
              <a:ext cx="368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280"/>
                    <a:pt x="7200" y="12960"/>
                    <a:pt x="10366" y="10080"/>
                  </a:cubicBezTo>
                  <a:cubicBezTo>
                    <a:pt x="13531" y="7200"/>
                    <a:pt x="16262" y="5760"/>
                    <a:pt x="18062" y="4320"/>
                  </a:cubicBezTo>
                  <a:cubicBezTo>
                    <a:pt x="19862" y="2880"/>
                    <a:pt x="2073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8405064" y="4768096"/>
              <a:ext cx="310788" cy="30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75" fill="norm" stroke="1" extrusionOk="0">
                  <a:moveTo>
                    <a:pt x="413" y="3375"/>
                  </a:moveTo>
                  <a:cubicBezTo>
                    <a:pt x="121" y="2175"/>
                    <a:pt x="-171" y="975"/>
                    <a:pt x="121" y="375"/>
                  </a:cubicBezTo>
                  <a:cubicBezTo>
                    <a:pt x="413" y="-225"/>
                    <a:pt x="1288" y="-225"/>
                    <a:pt x="3259" y="1275"/>
                  </a:cubicBezTo>
                  <a:cubicBezTo>
                    <a:pt x="5229" y="2775"/>
                    <a:pt x="8294" y="5775"/>
                    <a:pt x="11505" y="9375"/>
                  </a:cubicBezTo>
                  <a:cubicBezTo>
                    <a:pt x="14715" y="12975"/>
                    <a:pt x="18072" y="17175"/>
                    <a:pt x="21429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8561558" y="4764919"/>
              <a:ext cx="12889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21215" y="0"/>
                  </a:moveTo>
                  <a:cubicBezTo>
                    <a:pt x="17034" y="1414"/>
                    <a:pt x="12854" y="2829"/>
                    <a:pt x="9196" y="5207"/>
                  </a:cubicBezTo>
                  <a:cubicBezTo>
                    <a:pt x="5538" y="7586"/>
                    <a:pt x="2402" y="10929"/>
                    <a:pt x="1009" y="13821"/>
                  </a:cubicBezTo>
                  <a:cubicBezTo>
                    <a:pt x="-385" y="16714"/>
                    <a:pt x="-37" y="19157"/>
                    <a:pt x="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8747067" y="5002833"/>
              <a:ext cx="146585" cy="11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69" fill="norm" stroke="1" extrusionOk="0">
                  <a:moveTo>
                    <a:pt x="3780" y="8564"/>
                  </a:moveTo>
                  <a:cubicBezTo>
                    <a:pt x="3472" y="10458"/>
                    <a:pt x="3163" y="12353"/>
                    <a:pt x="2392" y="14627"/>
                  </a:cubicBezTo>
                  <a:cubicBezTo>
                    <a:pt x="1620" y="16901"/>
                    <a:pt x="386" y="19553"/>
                    <a:pt x="78" y="19932"/>
                  </a:cubicBezTo>
                  <a:cubicBezTo>
                    <a:pt x="-231" y="20311"/>
                    <a:pt x="386" y="18416"/>
                    <a:pt x="1775" y="15006"/>
                  </a:cubicBezTo>
                  <a:cubicBezTo>
                    <a:pt x="3163" y="11595"/>
                    <a:pt x="5323" y="6669"/>
                    <a:pt x="7020" y="3637"/>
                  </a:cubicBezTo>
                  <a:cubicBezTo>
                    <a:pt x="8718" y="606"/>
                    <a:pt x="9952" y="-531"/>
                    <a:pt x="11803" y="227"/>
                  </a:cubicBezTo>
                  <a:cubicBezTo>
                    <a:pt x="13655" y="985"/>
                    <a:pt x="16123" y="3637"/>
                    <a:pt x="17820" y="7427"/>
                  </a:cubicBezTo>
                  <a:cubicBezTo>
                    <a:pt x="19518" y="11216"/>
                    <a:pt x="20443" y="16143"/>
                    <a:pt x="21369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8925401" y="4716108"/>
              <a:ext cx="126343" cy="44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503" fill="norm" stroke="1" extrusionOk="0">
                  <a:moveTo>
                    <a:pt x="0" y="1137"/>
                  </a:moveTo>
                  <a:cubicBezTo>
                    <a:pt x="1045" y="726"/>
                    <a:pt x="2090" y="314"/>
                    <a:pt x="3658" y="109"/>
                  </a:cubicBezTo>
                  <a:cubicBezTo>
                    <a:pt x="5226" y="-97"/>
                    <a:pt x="7316" y="-97"/>
                    <a:pt x="9058" y="880"/>
                  </a:cubicBezTo>
                  <a:cubicBezTo>
                    <a:pt x="10800" y="1857"/>
                    <a:pt x="12194" y="3812"/>
                    <a:pt x="11845" y="5252"/>
                  </a:cubicBezTo>
                  <a:cubicBezTo>
                    <a:pt x="11497" y="6692"/>
                    <a:pt x="9406" y="7617"/>
                    <a:pt x="8013" y="8337"/>
                  </a:cubicBezTo>
                  <a:cubicBezTo>
                    <a:pt x="6619" y="9057"/>
                    <a:pt x="5923" y="9572"/>
                    <a:pt x="6097" y="10034"/>
                  </a:cubicBezTo>
                  <a:cubicBezTo>
                    <a:pt x="6271" y="10497"/>
                    <a:pt x="7316" y="10909"/>
                    <a:pt x="9929" y="11834"/>
                  </a:cubicBezTo>
                  <a:cubicBezTo>
                    <a:pt x="12542" y="12760"/>
                    <a:pt x="16723" y="14200"/>
                    <a:pt x="18987" y="15177"/>
                  </a:cubicBezTo>
                  <a:cubicBezTo>
                    <a:pt x="21252" y="16154"/>
                    <a:pt x="21600" y="16669"/>
                    <a:pt x="18813" y="17646"/>
                  </a:cubicBezTo>
                  <a:cubicBezTo>
                    <a:pt x="16026" y="18623"/>
                    <a:pt x="10103" y="20063"/>
                    <a:pt x="4181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9217501" y="4587119"/>
              <a:ext cx="57151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50"/>
                    <a:pt x="0" y="4500"/>
                    <a:pt x="2000" y="6686"/>
                  </a:cubicBezTo>
                  <a:cubicBezTo>
                    <a:pt x="4000" y="8871"/>
                    <a:pt x="8000" y="10993"/>
                    <a:pt x="10800" y="13146"/>
                  </a:cubicBezTo>
                  <a:cubicBezTo>
                    <a:pt x="13600" y="15300"/>
                    <a:pt x="15200" y="17486"/>
                    <a:pt x="16800" y="18900"/>
                  </a:cubicBezTo>
                  <a:cubicBezTo>
                    <a:pt x="18400" y="20314"/>
                    <a:pt x="20000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9334742" y="4808900"/>
              <a:ext cx="270110" cy="30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14" fill="norm" stroke="1" extrusionOk="0">
                  <a:moveTo>
                    <a:pt x="12928" y="1383"/>
                  </a:moveTo>
                  <a:cubicBezTo>
                    <a:pt x="12421" y="783"/>
                    <a:pt x="11915" y="183"/>
                    <a:pt x="11156" y="33"/>
                  </a:cubicBezTo>
                  <a:cubicBezTo>
                    <a:pt x="10396" y="-117"/>
                    <a:pt x="9384" y="183"/>
                    <a:pt x="7612" y="2133"/>
                  </a:cubicBezTo>
                  <a:cubicBezTo>
                    <a:pt x="5840" y="4083"/>
                    <a:pt x="3309" y="7683"/>
                    <a:pt x="1959" y="10908"/>
                  </a:cubicBezTo>
                  <a:cubicBezTo>
                    <a:pt x="609" y="14133"/>
                    <a:pt x="440" y="16983"/>
                    <a:pt x="1115" y="18783"/>
                  </a:cubicBezTo>
                  <a:cubicBezTo>
                    <a:pt x="1790" y="20583"/>
                    <a:pt x="3309" y="21333"/>
                    <a:pt x="5165" y="21408"/>
                  </a:cubicBezTo>
                  <a:cubicBezTo>
                    <a:pt x="7021" y="21483"/>
                    <a:pt x="9215" y="20883"/>
                    <a:pt x="10987" y="18708"/>
                  </a:cubicBezTo>
                  <a:cubicBezTo>
                    <a:pt x="12759" y="16533"/>
                    <a:pt x="14109" y="12783"/>
                    <a:pt x="14278" y="9783"/>
                  </a:cubicBezTo>
                  <a:cubicBezTo>
                    <a:pt x="14446" y="6783"/>
                    <a:pt x="13434" y="4533"/>
                    <a:pt x="11578" y="3108"/>
                  </a:cubicBezTo>
                  <a:cubicBezTo>
                    <a:pt x="9721" y="1683"/>
                    <a:pt x="7021" y="1083"/>
                    <a:pt x="5081" y="1008"/>
                  </a:cubicBezTo>
                  <a:cubicBezTo>
                    <a:pt x="3140" y="933"/>
                    <a:pt x="1959" y="1383"/>
                    <a:pt x="1200" y="1983"/>
                  </a:cubicBezTo>
                  <a:cubicBezTo>
                    <a:pt x="440" y="2583"/>
                    <a:pt x="103" y="3333"/>
                    <a:pt x="18" y="4083"/>
                  </a:cubicBezTo>
                  <a:cubicBezTo>
                    <a:pt x="-66" y="4833"/>
                    <a:pt x="103" y="5583"/>
                    <a:pt x="1200" y="6408"/>
                  </a:cubicBezTo>
                  <a:cubicBezTo>
                    <a:pt x="2296" y="7233"/>
                    <a:pt x="4321" y="8133"/>
                    <a:pt x="7865" y="8508"/>
                  </a:cubicBezTo>
                  <a:cubicBezTo>
                    <a:pt x="11409" y="8883"/>
                    <a:pt x="16471" y="8733"/>
                    <a:pt x="21534" y="8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9522301" y="4650619"/>
              <a:ext cx="167548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0" y="0"/>
                  </a:moveTo>
                  <a:cubicBezTo>
                    <a:pt x="3951" y="1333"/>
                    <a:pt x="7902" y="2667"/>
                    <a:pt x="11722" y="4622"/>
                  </a:cubicBezTo>
                  <a:cubicBezTo>
                    <a:pt x="15541" y="6578"/>
                    <a:pt x="19229" y="9156"/>
                    <a:pt x="20415" y="11422"/>
                  </a:cubicBezTo>
                  <a:cubicBezTo>
                    <a:pt x="21600" y="13689"/>
                    <a:pt x="20283" y="15644"/>
                    <a:pt x="17517" y="17289"/>
                  </a:cubicBezTo>
                  <a:cubicBezTo>
                    <a:pt x="14751" y="18933"/>
                    <a:pt x="10537" y="20267"/>
                    <a:pt x="63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9858851" y="505701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10273291" y="4649397"/>
              <a:ext cx="87211" cy="47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60" fill="norm" stroke="1" extrusionOk="0">
                  <a:moveTo>
                    <a:pt x="21189" y="342"/>
                  </a:moveTo>
                  <a:cubicBezTo>
                    <a:pt x="18103" y="151"/>
                    <a:pt x="15018" y="-40"/>
                    <a:pt x="12446" y="8"/>
                  </a:cubicBezTo>
                  <a:cubicBezTo>
                    <a:pt x="9875" y="56"/>
                    <a:pt x="7818" y="342"/>
                    <a:pt x="5503" y="1585"/>
                  </a:cubicBezTo>
                  <a:cubicBezTo>
                    <a:pt x="3189" y="2827"/>
                    <a:pt x="618" y="5025"/>
                    <a:pt x="103" y="7988"/>
                  </a:cubicBezTo>
                  <a:cubicBezTo>
                    <a:pt x="-411" y="10951"/>
                    <a:pt x="1132" y="14679"/>
                    <a:pt x="1646" y="17068"/>
                  </a:cubicBezTo>
                  <a:cubicBezTo>
                    <a:pt x="2160" y="19457"/>
                    <a:pt x="1646" y="20509"/>
                    <a:pt x="1132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0189051" y="4942719"/>
              <a:ext cx="203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971"/>
                    <a:pt x="4500" y="12343"/>
                    <a:pt x="8100" y="8743"/>
                  </a:cubicBezTo>
                  <a:cubicBezTo>
                    <a:pt x="11700" y="5143"/>
                    <a:pt x="1665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10441410" y="4697186"/>
              <a:ext cx="160392" cy="4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20984" y="827"/>
                  </a:moveTo>
                  <a:cubicBezTo>
                    <a:pt x="20153" y="413"/>
                    <a:pt x="19322" y="0"/>
                    <a:pt x="18215" y="0"/>
                  </a:cubicBezTo>
                  <a:cubicBezTo>
                    <a:pt x="17107" y="0"/>
                    <a:pt x="15722" y="413"/>
                    <a:pt x="13092" y="1912"/>
                  </a:cubicBezTo>
                  <a:cubicBezTo>
                    <a:pt x="10461" y="3411"/>
                    <a:pt x="6584" y="5994"/>
                    <a:pt x="3815" y="8733"/>
                  </a:cubicBezTo>
                  <a:cubicBezTo>
                    <a:pt x="1046" y="11472"/>
                    <a:pt x="-616" y="14366"/>
                    <a:pt x="215" y="16536"/>
                  </a:cubicBezTo>
                  <a:cubicBezTo>
                    <a:pt x="1046" y="18706"/>
                    <a:pt x="4369" y="20153"/>
                    <a:pt x="76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10584930" y="4808862"/>
              <a:ext cx="245942" cy="28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091" fill="norm" stroke="1" extrusionOk="0">
                  <a:moveTo>
                    <a:pt x="17095" y="3767"/>
                  </a:moveTo>
                  <a:cubicBezTo>
                    <a:pt x="16555" y="2835"/>
                    <a:pt x="16015" y="1902"/>
                    <a:pt x="15205" y="1358"/>
                  </a:cubicBezTo>
                  <a:cubicBezTo>
                    <a:pt x="14395" y="814"/>
                    <a:pt x="13315" y="659"/>
                    <a:pt x="11605" y="1436"/>
                  </a:cubicBezTo>
                  <a:cubicBezTo>
                    <a:pt x="9895" y="2213"/>
                    <a:pt x="7555" y="3922"/>
                    <a:pt x="5755" y="6409"/>
                  </a:cubicBezTo>
                  <a:cubicBezTo>
                    <a:pt x="3955" y="8895"/>
                    <a:pt x="2695" y="12158"/>
                    <a:pt x="2335" y="14645"/>
                  </a:cubicBezTo>
                  <a:cubicBezTo>
                    <a:pt x="1975" y="17131"/>
                    <a:pt x="2515" y="18840"/>
                    <a:pt x="4135" y="19928"/>
                  </a:cubicBezTo>
                  <a:cubicBezTo>
                    <a:pt x="5755" y="21016"/>
                    <a:pt x="8455" y="21482"/>
                    <a:pt x="11335" y="20705"/>
                  </a:cubicBezTo>
                  <a:cubicBezTo>
                    <a:pt x="14215" y="19928"/>
                    <a:pt x="17275" y="17908"/>
                    <a:pt x="19075" y="15344"/>
                  </a:cubicBezTo>
                  <a:cubicBezTo>
                    <a:pt x="20875" y="12780"/>
                    <a:pt x="21415" y="9672"/>
                    <a:pt x="20425" y="7108"/>
                  </a:cubicBezTo>
                  <a:cubicBezTo>
                    <a:pt x="19435" y="4544"/>
                    <a:pt x="16915" y="2524"/>
                    <a:pt x="13765" y="1358"/>
                  </a:cubicBezTo>
                  <a:cubicBezTo>
                    <a:pt x="10615" y="193"/>
                    <a:pt x="6835" y="-118"/>
                    <a:pt x="4405" y="37"/>
                  </a:cubicBezTo>
                  <a:cubicBezTo>
                    <a:pt x="1975" y="193"/>
                    <a:pt x="895" y="814"/>
                    <a:pt x="355" y="1669"/>
                  </a:cubicBezTo>
                  <a:cubicBezTo>
                    <a:pt x="-185" y="2524"/>
                    <a:pt x="-185" y="3611"/>
                    <a:pt x="895" y="4699"/>
                  </a:cubicBezTo>
                  <a:cubicBezTo>
                    <a:pt x="1975" y="5787"/>
                    <a:pt x="4135" y="6875"/>
                    <a:pt x="7645" y="7885"/>
                  </a:cubicBezTo>
                  <a:cubicBezTo>
                    <a:pt x="11155" y="8895"/>
                    <a:pt x="16015" y="9827"/>
                    <a:pt x="20875" y="10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0855801" y="4733169"/>
              <a:ext cx="19264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8867" y="0"/>
                  </a:moveTo>
                  <a:cubicBezTo>
                    <a:pt x="12505" y="1895"/>
                    <a:pt x="16143" y="3789"/>
                    <a:pt x="18417" y="6016"/>
                  </a:cubicBezTo>
                  <a:cubicBezTo>
                    <a:pt x="20691" y="8242"/>
                    <a:pt x="21600" y="10800"/>
                    <a:pt x="19554" y="13168"/>
                  </a:cubicBezTo>
                  <a:cubicBezTo>
                    <a:pt x="17507" y="15537"/>
                    <a:pt x="12505" y="17716"/>
                    <a:pt x="8754" y="19089"/>
                  </a:cubicBezTo>
                  <a:cubicBezTo>
                    <a:pt x="5002" y="20463"/>
                    <a:pt x="2501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6672147" y="5469769"/>
              <a:ext cx="417095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27" y="21600"/>
                  </a:moveTo>
                  <a:cubicBezTo>
                    <a:pt x="61" y="20329"/>
                    <a:pt x="-5" y="19059"/>
                    <a:pt x="0" y="18424"/>
                  </a:cubicBezTo>
                  <a:cubicBezTo>
                    <a:pt x="6" y="17788"/>
                    <a:pt x="83" y="17788"/>
                    <a:pt x="285" y="17576"/>
                  </a:cubicBezTo>
                  <a:cubicBezTo>
                    <a:pt x="488" y="17365"/>
                    <a:pt x="817" y="16941"/>
                    <a:pt x="1206" y="16412"/>
                  </a:cubicBezTo>
                  <a:cubicBezTo>
                    <a:pt x="1595" y="15882"/>
                    <a:pt x="2044" y="15247"/>
                    <a:pt x="2483" y="14612"/>
                  </a:cubicBezTo>
                  <a:cubicBezTo>
                    <a:pt x="2921" y="13976"/>
                    <a:pt x="3348" y="13341"/>
                    <a:pt x="3721" y="12812"/>
                  </a:cubicBezTo>
                  <a:cubicBezTo>
                    <a:pt x="4094" y="12282"/>
                    <a:pt x="4411" y="11859"/>
                    <a:pt x="4740" y="11435"/>
                  </a:cubicBezTo>
                  <a:cubicBezTo>
                    <a:pt x="5069" y="11012"/>
                    <a:pt x="5409" y="10588"/>
                    <a:pt x="5776" y="10059"/>
                  </a:cubicBezTo>
                  <a:cubicBezTo>
                    <a:pt x="6143" y="9529"/>
                    <a:pt x="6537" y="8894"/>
                    <a:pt x="6916" y="8365"/>
                  </a:cubicBezTo>
                  <a:cubicBezTo>
                    <a:pt x="7294" y="7835"/>
                    <a:pt x="7655" y="7412"/>
                    <a:pt x="8050" y="6988"/>
                  </a:cubicBezTo>
                  <a:cubicBezTo>
                    <a:pt x="8444" y="6565"/>
                    <a:pt x="8872" y="6141"/>
                    <a:pt x="9310" y="5612"/>
                  </a:cubicBezTo>
                  <a:cubicBezTo>
                    <a:pt x="9748" y="5082"/>
                    <a:pt x="10198" y="4447"/>
                    <a:pt x="10653" y="3918"/>
                  </a:cubicBezTo>
                  <a:cubicBezTo>
                    <a:pt x="11107" y="3388"/>
                    <a:pt x="11568" y="2965"/>
                    <a:pt x="12044" y="2541"/>
                  </a:cubicBezTo>
                  <a:cubicBezTo>
                    <a:pt x="12521" y="2118"/>
                    <a:pt x="13014" y="1694"/>
                    <a:pt x="13491" y="1376"/>
                  </a:cubicBezTo>
                  <a:cubicBezTo>
                    <a:pt x="13968" y="1059"/>
                    <a:pt x="14428" y="847"/>
                    <a:pt x="14872" y="741"/>
                  </a:cubicBezTo>
                  <a:cubicBezTo>
                    <a:pt x="15316" y="635"/>
                    <a:pt x="15743" y="635"/>
                    <a:pt x="16154" y="635"/>
                  </a:cubicBezTo>
                  <a:cubicBezTo>
                    <a:pt x="16565" y="635"/>
                    <a:pt x="16959" y="635"/>
                    <a:pt x="17332" y="529"/>
                  </a:cubicBezTo>
                  <a:cubicBezTo>
                    <a:pt x="17705" y="424"/>
                    <a:pt x="18055" y="212"/>
                    <a:pt x="18444" y="106"/>
                  </a:cubicBezTo>
                  <a:cubicBezTo>
                    <a:pt x="18833" y="0"/>
                    <a:pt x="19261" y="0"/>
                    <a:pt x="19743" y="0"/>
                  </a:cubicBezTo>
                  <a:cubicBezTo>
                    <a:pt x="20225" y="0"/>
                    <a:pt x="20762" y="0"/>
                    <a:pt x="21080" y="0"/>
                  </a:cubicBezTo>
                  <a:cubicBezTo>
                    <a:pt x="21398" y="0"/>
                    <a:pt x="21496" y="0"/>
                    <a:pt x="215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7538641" y="5635781"/>
              <a:ext cx="129461" cy="51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62" fill="norm" stroke="1" extrusionOk="0">
                  <a:moveTo>
                    <a:pt x="21308" y="3913"/>
                  </a:moveTo>
                  <a:cubicBezTo>
                    <a:pt x="21308" y="2860"/>
                    <a:pt x="21308" y="1806"/>
                    <a:pt x="20611" y="1147"/>
                  </a:cubicBezTo>
                  <a:cubicBezTo>
                    <a:pt x="19914" y="489"/>
                    <a:pt x="18521" y="225"/>
                    <a:pt x="16779" y="94"/>
                  </a:cubicBezTo>
                  <a:cubicBezTo>
                    <a:pt x="15037" y="-38"/>
                    <a:pt x="12947" y="-38"/>
                    <a:pt x="11379" y="138"/>
                  </a:cubicBezTo>
                  <a:cubicBezTo>
                    <a:pt x="9811" y="313"/>
                    <a:pt x="8766" y="664"/>
                    <a:pt x="7024" y="2069"/>
                  </a:cubicBezTo>
                  <a:cubicBezTo>
                    <a:pt x="5282" y="3474"/>
                    <a:pt x="2843" y="5933"/>
                    <a:pt x="1450" y="8435"/>
                  </a:cubicBezTo>
                  <a:cubicBezTo>
                    <a:pt x="56" y="10938"/>
                    <a:pt x="-292" y="13484"/>
                    <a:pt x="231" y="15679"/>
                  </a:cubicBezTo>
                  <a:cubicBezTo>
                    <a:pt x="753" y="17874"/>
                    <a:pt x="2147" y="19718"/>
                    <a:pt x="354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7426801" y="5924292"/>
              <a:ext cx="342901" cy="8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21213"/>
                  </a:moveTo>
                  <a:cubicBezTo>
                    <a:pt x="2267" y="15945"/>
                    <a:pt x="4533" y="10676"/>
                    <a:pt x="7800" y="6989"/>
                  </a:cubicBezTo>
                  <a:cubicBezTo>
                    <a:pt x="11067" y="3301"/>
                    <a:pt x="15333" y="1193"/>
                    <a:pt x="17800" y="403"/>
                  </a:cubicBezTo>
                  <a:cubicBezTo>
                    <a:pt x="20267" y="-387"/>
                    <a:pt x="20933" y="140"/>
                    <a:pt x="21600" y="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7835111" y="5671164"/>
              <a:ext cx="150490" cy="44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83" fill="norm" stroke="1" extrusionOk="0">
                  <a:moveTo>
                    <a:pt x="21037" y="87"/>
                  </a:moveTo>
                  <a:cubicBezTo>
                    <a:pt x="18670" y="-15"/>
                    <a:pt x="16303" y="-117"/>
                    <a:pt x="13936" y="341"/>
                  </a:cubicBezTo>
                  <a:cubicBezTo>
                    <a:pt x="11569" y="800"/>
                    <a:pt x="9201" y="1819"/>
                    <a:pt x="6686" y="3806"/>
                  </a:cubicBezTo>
                  <a:cubicBezTo>
                    <a:pt x="4171" y="5792"/>
                    <a:pt x="1508" y="8747"/>
                    <a:pt x="473" y="11447"/>
                  </a:cubicBezTo>
                  <a:cubicBezTo>
                    <a:pt x="-563" y="14147"/>
                    <a:pt x="29" y="16592"/>
                    <a:pt x="2988" y="18223"/>
                  </a:cubicBezTo>
                  <a:cubicBezTo>
                    <a:pt x="5947" y="19853"/>
                    <a:pt x="11273" y="20668"/>
                    <a:pt x="16599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8031872" y="5697274"/>
              <a:ext cx="182330" cy="38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25" fill="norm" stroke="1" extrusionOk="0">
                  <a:moveTo>
                    <a:pt x="21143" y="2186"/>
                  </a:moveTo>
                  <a:cubicBezTo>
                    <a:pt x="18198" y="1241"/>
                    <a:pt x="15252" y="297"/>
                    <a:pt x="12061" y="61"/>
                  </a:cubicBezTo>
                  <a:cubicBezTo>
                    <a:pt x="8870" y="-175"/>
                    <a:pt x="5434" y="297"/>
                    <a:pt x="3102" y="1064"/>
                  </a:cubicBezTo>
                  <a:cubicBezTo>
                    <a:pt x="770" y="1832"/>
                    <a:pt x="-457" y="2894"/>
                    <a:pt x="157" y="4074"/>
                  </a:cubicBezTo>
                  <a:cubicBezTo>
                    <a:pt x="770" y="5255"/>
                    <a:pt x="3225" y="6553"/>
                    <a:pt x="5802" y="7733"/>
                  </a:cubicBezTo>
                  <a:cubicBezTo>
                    <a:pt x="8379" y="8914"/>
                    <a:pt x="11079" y="9976"/>
                    <a:pt x="12429" y="10861"/>
                  </a:cubicBezTo>
                  <a:cubicBezTo>
                    <a:pt x="13779" y="11746"/>
                    <a:pt x="13779" y="12455"/>
                    <a:pt x="12798" y="12927"/>
                  </a:cubicBezTo>
                  <a:cubicBezTo>
                    <a:pt x="11816" y="13399"/>
                    <a:pt x="9852" y="13635"/>
                    <a:pt x="8379" y="13576"/>
                  </a:cubicBezTo>
                  <a:cubicBezTo>
                    <a:pt x="6907" y="13517"/>
                    <a:pt x="5925" y="13163"/>
                    <a:pt x="6048" y="12986"/>
                  </a:cubicBezTo>
                  <a:cubicBezTo>
                    <a:pt x="6170" y="12809"/>
                    <a:pt x="7398" y="12809"/>
                    <a:pt x="8625" y="12868"/>
                  </a:cubicBezTo>
                  <a:cubicBezTo>
                    <a:pt x="9852" y="12927"/>
                    <a:pt x="11079" y="13045"/>
                    <a:pt x="12061" y="13340"/>
                  </a:cubicBezTo>
                  <a:cubicBezTo>
                    <a:pt x="13043" y="13635"/>
                    <a:pt x="13779" y="14107"/>
                    <a:pt x="14148" y="14638"/>
                  </a:cubicBezTo>
                  <a:cubicBezTo>
                    <a:pt x="14516" y="15169"/>
                    <a:pt x="14516" y="15759"/>
                    <a:pt x="13657" y="16527"/>
                  </a:cubicBezTo>
                  <a:cubicBezTo>
                    <a:pt x="12798" y="17294"/>
                    <a:pt x="11079" y="18238"/>
                    <a:pt x="9975" y="19005"/>
                  </a:cubicBezTo>
                  <a:cubicBezTo>
                    <a:pt x="8870" y="19773"/>
                    <a:pt x="8379" y="20363"/>
                    <a:pt x="8748" y="20776"/>
                  </a:cubicBezTo>
                  <a:cubicBezTo>
                    <a:pt x="9116" y="21189"/>
                    <a:pt x="10343" y="21425"/>
                    <a:pt x="12429" y="21425"/>
                  </a:cubicBezTo>
                  <a:cubicBezTo>
                    <a:pt x="14516" y="21425"/>
                    <a:pt x="17461" y="21189"/>
                    <a:pt x="20407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8188801" y="5793619"/>
              <a:ext cx="228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780"/>
                    <a:pt x="6400" y="7560"/>
                    <a:pt x="10000" y="11160"/>
                  </a:cubicBezTo>
                  <a:cubicBezTo>
                    <a:pt x="13600" y="14760"/>
                    <a:pt x="17600" y="18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8220551" y="5780919"/>
              <a:ext cx="1714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900"/>
                    <a:pt x="13600" y="7800"/>
                    <a:pt x="10000" y="11400"/>
                  </a:cubicBezTo>
                  <a:cubicBezTo>
                    <a:pt x="6400" y="15000"/>
                    <a:pt x="3200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8435228" y="5958719"/>
              <a:ext cx="1392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486"/>
                    <a:pt x="1783" y="10971"/>
                    <a:pt x="240" y="14571"/>
                  </a:cubicBezTo>
                  <a:cubicBezTo>
                    <a:pt x="-1303" y="18171"/>
                    <a:pt x="4868" y="19886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8499951" y="6047619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8773001" y="6022219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8957151" y="6015869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9134951" y="5761869"/>
              <a:ext cx="215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145"/>
                    <a:pt x="7624" y="4289"/>
                    <a:pt x="10906" y="6894"/>
                  </a:cubicBezTo>
                  <a:cubicBezTo>
                    <a:pt x="14188" y="9498"/>
                    <a:pt x="16941" y="12562"/>
                    <a:pt x="18635" y="15089"/>
                  </a:cubicBezTo>
                  <a:cubicBezTo>
                    <a:pt x="20329" y="17617"/>
                    <a:pt x="20965" y="196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9198451" y="5730119"/>
              <a:ext cx="1778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214"/>
                    <a:pt x="13371" y="6429"/>
                    <a:pt x="9771" y="10029"/>
                  </a:cubicBezTo>
                  <a:cubicBezTo>
                    <a:pt x="6171" y="13629"/>
                    <a:pt x="3086" y="17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9395301" y="5985643"/>
              <a:ext cx="117294" cy="11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27" fill="norm" stroke="1" extrusionOk="0">
                  <a:moveTo>
                    <a:pt x="0" y="3138"/>
                  </a:moveTo>
                  <a:cubicBezTo>
                    <a:pt x="0" y="5032"/>
                    <a:pt x="0" y="6927"/>
                    <a:pt x="193" y="9011"/>
                  </a:cubicBezTo>
                  <a:cubicBezTo>
                    <a:pt x="386" y="11095"/>
                    <a:pt x="771" y="13369"/>
                    <a:pt x="1350" y="13559"/>
                  </a:cubicBezTo>
                  <a:cubicBezTo>
                    <a:pt x="1929" y="13748"/>
                    <a:pt x="2700" y="11853"/>
                    <a:pt x="4629" y="9201"/>
                  </a:cubicBezTo>
                  <a:cubicBezTo>
                    <a:pt x="6557" y="6548"/>
                    <a:pt x="9643" y="3138"/>
                    <a:pt x="12150" y="1432"/>
                  </a:cubicBezTo>
                  <a:cubicBezTo>
                    <a:pt x="14657" y="-273"/>
                    <a:pt x="16586" y="-273"/>
                    <a:pt x="18129" y="485"/>
                  </a:cubicBezTo>
                  <a:cubicBezTo>
                    <a:pt x="19671" y="1243"/>
                    <a:pt x="20829" y="2759"/>
                    <a:pt x="21214" y="6359"/>
                  </a:cubicBezTo>
                  <a:cubicBezTo>
                    <a:pt x="21600" y="9959"/>
                    <a:pt x="21214" y="15643"/>
                    <a:pt x="20829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9592151" y="5704719"/>
              <a:ext cx="107010" cy="41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77" fill="norm" stroke="1" extrusionOk="0">
                  <a:moveTo>
                    <a:pt x="0" y="0"/>
                  </a:moveTo>
                  <a:cubicBezTo>
                    <a:pt x="3388" y="775"/>
                    <a:pt x="6776" y="1551"/>
                    <a:pt x="8894" y="2769"/>
                  </a:cubicBezTo>
                  <a:cubicBezTo>
                    <a:pt x="11012" y="3988"/>
                    <a:pt x="11859" y="5649"/>
                    <a:pt x="11435" y="6646"/>
                  </a:cubicBezTo>
                  <a:cubicBezTo>
                    <a:pt x="11012" y="7643"/>
                    <a:pt x="9318" y="7975"/>
                    <a:pt x="8259" y="8418"/>
                  </a:cubicBezTo>
                  <a:cubicBezTo>
                    <a:pt x="7200" y="8862"/>
                    <a:pt x="6776" y="9415"/>
                    <a:pt x="7412" y="9914"/>
                  </a:cubicBezTo>
                  <a:cubicBezTo>
                    <a:pt x="8047" y="10412"/>
                    <a:pt x="9741" y="10855"/>
                    <a:pt x="12282" y="12018"/>
                  </a:cubicBezTo>
                  <a:cubicBezTo>
                    <a:pt x="14824" y="13182"/>
                    <a:pt x="18212" y="15065"/>
                    <a:pt x="19906" y="16394"/>
                  </a:cubicBezTo>
                  <a:cubicBezTo>
                    <a:pt x="21600" y="17723"/>
                    <a:pt x="21600" y="18498"/>
                    <a:pt x="21176" y="19163"/>
                  </a:cubicBezTo>
                  <a:cubicBezTo>
                    <a:pt x="20753" y="19828"/>
                    <a:pt x="19906" y="20382"/>
                    <a:pt x="18635" y="20825"/>
                  </a:cubicBezTo>
                  <a:cubicBezTo>
                    <a:pt x="17365" y="21268"/>
                    <a:pt x="15671" y="21600"/>
                    <a:pt x="14612" y="21434"/>
                  </a:cubicBezTo>
                  <a:cubicBezTo>
                    <a:pt x="13553" y="21268"/>
                    <a:pt x="13129" y="20603"/>
                    <a:pt x="1270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9693751" y="5658724"/>
              <a:ext cx="152401" cy="573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4500" y="58"/>
                  </a:moveTo>
                  <a:cubicBezTo>
                    <a:pt x="6300" y="-22"/>
                    <a:pt x="8100" y="-101"/>
                    <a:pt x="10350" y="415"/>
                  </a:cubicBezTo>
                  <a:cubicBezTo>
                    <a:pt x="12600" y="931"/>
                    <a:pt x="15300" y="2043"/>
                    <a:pt x="17550" y="3909"/>
                  </a:cubicBezTo>
                  <a:cubicBezTo>
                    <a:pt x="19800" y="5775"/>
                    <a:pt x="21600" y="8396"/>
                    <a:pt x="21600" y="10858"/>
                  </a:cubicBezTo>
                  <a:cubicBezTo>
                    <a:pt x="21600" y="13320"/>
                    <a:pt x="19800" y="15623"/>
                    <a:pt x="15900" y="17370"/>
                  </a:cubicBezTo>
                  <a:cubicBezTo>
                    <a:pt x="12000" y="19117"/>
                    <a:pt x="6000" y="20308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7299801" y="2746942"/>
              <a:ext cx="146554" cy="52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06" fill="norm" stroke="1" extrusionOk="0">
                  <a:moveTo>
                    <a:pt x="8331" y="9277"/>
                  </a:moveTo>
                  <a:cubicBezTo>
                    <a:pt x="9257" y="12042"/>
                    <a:pt x="10183" y="14807"/>
                    <a:pt x="10491" y="16664"/>
                  </a:cubicBezTo>
                  <a:cubicBezTo>
                    <a:pt x="10800" y="18522"/>
                    <a:pt x="10491" y="19472"/>
                    <a:pt x="10029" y="20207"/>
                  </a:cubicBezTo>
                  <a:cubicBezTo>
                    <a:pt x="9566" y="20941"/>
                    <a:pt x="8949" y="21460"/>
                    <a:pt x="8640" y="21503"/>
                  </a:cubicBezTo>
                  <a:cubicBezTo>
                    <a:pt x="8331" y="21546"/>
                    <a:pt x="8331" y="21114"/>
                    <a:pt x="8023" y="19429"/>
                  </a:cubicBezTo>
                  <a:cubicBezTo>
                    <a:pt x="7714" y="17744"/>
                    <a:pt x="7097" y="14807"/>
                    <a:pt x="7097" y="11783"/>
                  </a:cubicBezTo>
                  <a:cubicBezTo>
                    <a:pt x="7097" y="8759"/>
                    <a:pt x="7714" y="5648"/>
                    <a:pt x="8177" y="3877"/>
                  </a:cubicBezTo>
                  <a:cubicBezTo>
                    <a:pt x="8640" y="2106"/>
                    <a:pt x="8949" y="1674"/>
                    <a:pt x="9257" y="1242"/>
                  </a:cubicBezTo>
                  <a:cubicBezTo>
                    <a:pt x="9566" y="810"/>
                    <a:pt x="9874" y="378"/>
                    <a:pt x="10800" y="162"/>
                  </a:cubicBezTo>
                  <a:cubicBezTo>
                    <a:pt x="11726" y="-54"/>
                    <a:pt x="13269" y="-54"/>
                    <a:pt x="14657" y="162"/>
                  </a:cubicBezTo>
                  <a:cubicBezTo>
                    <a:pt x="16046" y="378"/>
                    <a:pt x="17280" y="810"/>
                    <a:pt x="17897" y="1804"/>
                  </a:cubicBezTo>
                  <a:cubicBezTo>
                    <a:pt x="18514" y="2797"/>
                    <a:pt x="18514" y="4352"/>
                    <a:pt x="16971" y="6080"/>
                  </a:cubicBezTo>
                  <a:cubicBezTo>
                    <a:pt x="15429" y="7808"/>
                    <a:pt x="12343" y="9709"/>
                    <a:pt x="10337" y="10876"/>
                  </a:cubicBezTo>
                  <a:cubicBezTo>
                    <a:pt x="8331" y="12042"/>
                    <a:pt x="7406" y="12474"/>
                    <a:pt x="8177" y="12690"/>
                  </a:cubicBezTo>
                  <a:cubicBezTo>
                    <a:pt x="8949" y="12906"/>
                    <a:pt x="11417" y="12906"/>
                    <a:pt x="13423" y="12906"/>
                  </a:cubicBezTo>
                  <a:cubicBezTo>
                    <a:pt x="15429" y="12906"/>
                    <a:pt x="16971" y="12906"/>
                    <a:pt x="18360" y="13122"/>
                  </a:cubicBezTo>
                  <a:cubicBezTo>
                    <a:pt x="19749" y="13338"/>
                    <a:pt x="20983" y="13770"/>
                    <a:pt x="21291" y="14418"/>
                  </a:cubicBezTo>
                  <a:cubicBezTo>
                    <a:pt x="21600" y="15066"/>
                    <a:pt x="20983" y="15930"/>
                    <a:pt x="18514" y="16837"/>
                  </a:cubicBezTo>
                  <a:cubicBezTo>
                    <a:pt x="16046" y="17744"/>
                    <a:pt x="11726" y="18695"/>
                    <a:pt x="8486" y="19170"/>
                  </a:cubicBezTo>
                  <a:cubicBezTo>
                    <a:pt x="5246" y="19645"/>
                    <a:pt x="3086" y="19645"/>
                    <a:pt x="1851" y="19429"/>
                  </a:cubicBezTo>
                  <a:cubicBezTo>
                    <a:pt x="617" y="19213"/>
                    <a:pt x="309" y="18781"/>
                    <a:pt x="0" y="18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7398473" y="2979438"/>
              <a:ext cx="461580" cy="36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19" fill="norm" stroke="1" extrusionOk="0">
                  <a:moveTo>
                    <a:pt x="6293" y="5311"/>
                  </a:moveTo>
                  <a:cubicBezTo>
                    <a:pt x="6000" y="4687"/>
                    <a:pt x="5707" y="4062"/>
                    <a:pt x="5316" y="3750"/>
                  </a:cubicBezTo>
                  <a:cubicBezTo>
                    <a:pt x="4925" y="3438"/>
                    <a:pt x="4436" y="3438"/>
                    <a:pt x="3654" y="3563"/>
                  </a:cubicBezTo>
                  <a:cubicBezTo>
                    <a:pt x="2872" y="3688"/>
                    <a:pt x="1797" y="3937"/>
                    <a:pt x="1113" y="4749"/>
                  </a:cubicBezTo>
                  <a:cubicBezTo>
                    <a:pt x="429" y="5560"/>
                    <a:pt x="135" y="6934"/>
                    <a:pt x="38" y="7933"/>
                  </a:cubicBezTo>
                  <a:cubicBezTo>
                    <a:pt x="-60" y="8932"/>
                    <a:pt x="38" y="9556"/>
                    <a:pt x="282" y="10055"/>
                  </a:cubicBezTo>
                  <a:cubicBezTo>
                    <a:pt x="526" y="10555"/>
                    <a:pt x="917" y="10929"/>
                    <a:pt x="1553" y="10492"/>
                  </a:cubicBezTo>
                  <a:cubicBezTo>
                    <a:pt x="2188" y="10055"/>
                    <a:pt x="3068" y="8807"/>
                    <a:pt x="3556" y="7808"/>
                  </a:cubicBezTo>
                  <a:cubicBezTo>
                    <a:pt x="4045" y="6809"/>
                    <a:pt x="4143" y="6060"/>
                    <a:pt x="4094" y="5997"/>
                  </a:cubicBezTo>
                  <a:cubicBezTo>
                    <a:pt x="4045" y="5935"/>
                    <a:pt x="3850" y="6559"/>
                    <a:pt x="3752" y="7184"/>
                  </a:cubicBezTo>
                  <a:cubicBezTo>
                    <a:pt x="3654" y="7808"/>
                    <a:pt x="3654" y="8432"/>
                    <a:pt x="3898" y="8619"/>
                  </a:cubicBezTo>
                  <a:cubicBezTo>
                    <a:pt x="4143" y="8807"/>
                    <a:pt x="4631" y="8557"/>
                    <a:pt x="5022" y="8744"/>
                  </a:cubicBezTo>
                  <a:cubicBezTo>
                    <a:pt x="5413" y="8932"/>
                    <a:pt x="5707" y="9556"/>
                    <a:pt x="6146" y="9993"/>
                  </a:cubicBezTo>
                  <a:cubicBezTo>
                    <a:pt x="6586" y="10430"/>
                    <a:pt x="7173" y="10680"/>
                    <a:pt x="7808" y="10305"/>
                  </a:cubicBezTo>
                  <a:cubicBezTo>
                    <a:pt x="8443" y="9930"/>
                    <a:pt x="9127" y="8932"/>
                    <a:pt x="9518" y="8058"/>
                  </a:cubicBezTo>
                  <a:cubicBezTo>
                    <a:pt x="9909" y="7184"/>
                    <a:pt x="10007" y="6434"/>
                    <a:pt x="9958" y="5748"/>
                  </a:cubicBezTo>
                  <a:cubicBezTo>
                    <a:pt x="9909" y="5061"/>
                    <a:pt x="9714" y="4437"/>
                    <a:pt x="9469" y="4374"/>
                  </a:cubicBezTo>
                  <a:cubicBezTo>
                    <a:pt x="9225" y="4312"/>
                    <a:pt x="8932" y="4811"/>
                    <a:pt x="8932" y="5935"/>
                  </a:cubicBezTo>
                  <a:cubicBezTo>
                    <a:pt x="8932" y="7059"/>
                    <a:pt x="9225" y="8807"/>
                    <a:pt x="9518" y="10867"/>
                  </a:cubicBezTo>
                  <a:cubicBezTo>
                    <a:pt x="9811" y="12927"/>
                    <a:pt x="10105" y="15299"/>
                    <a:pt x="10202" y="16860"/>
                  </a:cubicBezTo>
                  <a:cubicBezTo>
                    <a:pt x="10300" y="18421"/>
                    <a:pt x="10202" y="19170"/>
                    <a:pt x="9958" y="19732"/>
                  </a:cubicBezTo>
                  <a:cubicBezTo>
                    <a:pt x="9714" y="20293"/>
                    <a:pt x="9323" y="20668"/>
                    <a:pt x="8785" y="20980"/>
                  </a:cubicBezTo>
                  <a:cubicBezTo>
                    <a:pt x="8248" y="21292"/>
                    <a:pt x="7564" y="21542"/>
                    <a:pt x="7026" y="21355"/>
                  </a:cubicBezTo>
                  <a:cubicBezTo>
                    <a:pt x="6488" y="21167"/>
                    <a:pt x="6097" y="20543"/>
                    <a:pt x="5853" y="19607"/>
                  </a:cubicBezTo>
                  <a:cubicBezTo>
                    <a:pt x="5609" y="18670"/>
                    <a:pt x="5511" y="17422"/>
                    <a:pt x="5853" y="16298"/>
                  </a:cubicBezTo>
                  <a:cubicBezTo>
                    <a:pt x="6195" y="15174"/>
                    <a:pt x="6977" y="14176"/>
                    <a:pt x="8199" y="12802"/>
                  </a:cubicBezTo>
                  <a:cubicBezTo>
                    <a:pt x="9421" y="11429"/>
                    <a:pt x="11082" y="9681"/>
                    <a:pt x="12157" y="8370"/>
                  </a:cubicBezTo>
                  <a:cubicBezTo>
                    <a:pt x="13232" y="7059"/>
                    <a:pt x="13721" y="6185"/>
                    <a:pt x="14014" y="5373"/>
                  </a:cubicBezTo>
                  <a:cubicBezTo>
                    <a:pt x="14307" y="4562"/>
                    <a:pt x="14405" y="3813"/>
                    <a:pt x="14112" y="3500"/>
                  </a:cubicBezTo>
                  <a:cubicBezTo>
                    <a:pt x="13819" y="3188"/>
                    <a:pt x="13135" y="3313"/>
                    <a:pt x="12597" y="3625"/>
                  </a:cubicBezTo>
                  <a:cubicBezTo>
                    <a:pt x="12059" y="3937"/>
                    <a:pt x="11669" y="4437"/>
                    <a:pt x="11424" y="5061"/>
                  </a:cubicBezTo>
                  <a:cubicBezTo>
                    <a:pt x="11180" y="5685"/>
                    <a:pt x="11082" y="6434"/>
                    <a:pt x="11082" y="7184"/>
                  </a:cubicBezTo>
                  <a:cubicBezTo>
                    <a:pt x="11082" y="7933"/>
                    <a:pt x="11180" y="8682"/>
                    <a:pt x="11522" y="9244"/>
                  </a:cubicBezTo>
                  <a:cubicBezTo>
                    <a:pt x="11864" y="9806"/>
                    <a:pt x="12450" y="10180"/>
                    <a:pt x="13330" y="10055"/>
                  </a:cubicBezTo>
                  <a:cubicBezTo>
                    <a:pt x="14210" y="9930"/>
                    <a:pt x="15383" y="9306"/>
                    <a:pt x="16409" y="8058"/>
                  </a:cubicBezTo>
                  <a:cubicBezTo>
                    <a:pt x="17435" y="6809"/>
                    <a:pt x="18315" y="4936"/>
                    <a:pt x="18803" y="3688"/>
                  </a:cubicBezTo>
                  <a:cubicBezTo>
                    <a:pt x="19292" y="2439"/>
                    <a:pt x="19390" y="1815"/>
                    <a:pt x="19194" y="1191"/>
                  </a:cubicBezTo>
                  <a:cubicBezTo>
                    <a:pt x="18999" y="566"/>
                    <a:pt x="18510" y="-58"/>
                    <a:pt x="18364" y="4"/>
                  </a:cubicBezTo>
                  <a:cubicBezTo>
                    <a:pt x="18217" y="67"/>
                    <a:pt x="18412" y="816"/>
                    <a:pt x="18901" y="1690"/>
                  </a:cubicBezTo>
                  <a:cubicBezTo>
                    <a:pt x="19390" y="2564"/>
                    <a:pt x="20172" y="3563"/>
                    <a:pt x="20709" y="4312"/>
                  </a:cubicBezTo>
                  <a:cubicBezTo>
                    <a:pt x="21247" y="5061"/>
                    <a:pt x="21540" y="5560"/>
                    <a:pt x="21100" y="6747"/>
                  </a:cubicBezTo>
                  <a:cubicBezTo>
                    <a:pt x="20660" y="7933"/>
                    <a:pt x="19488" y="9806"/>
                    <a:pt x="18315" y="11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4188301" y="3905258"/>
              <a:ext cx="500810" cy="1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85" fill="norm" stroke="1" extrusionOk="0">
                  <a:moveTo>
                    <a:pt x="0" y="21285"/>
                  </a:moveTo>
                  <a:cubicBezTo>
                    <a:pt x="1089" y="18722"/>
                    <a:pt x="2178" y="16160"/>
                    <a:pt x="3993" y="13231"/>
                  </a:cubicBezTo>
                  <a:cubicBezTo>
                    <a:pt x="5808" y="10302"/>
                    <a:pt x="8350" y="7007"/>
                    <a:pt x="11072" y="4627"/>
                  </a:cubicBezTo>
                  <a:cubicBezTo>
                    <a:pt x="13795" y="2248"/>
                    <a:pt x="16699" y="783"/>
                    <a:pt x="18424" y="234"/>
                  </a:cubicBezTo>
                  <a:cubicBezTo>
                    <a:pt x="20148" y="-315"/>
                    <a:pt x="20692" y="51"/>
                    <a:pt x="21055" y="1882"/>
                  </a:cubicBezTo>
                  <a:cubicBezTo>
                    <a:pt x="21418" y="3712"/>
                    <a:pt x="21600" y="7007"/>
                    <a:pt x="21373" y="9570"/>
                  </a:cubicBezTo>
                  <a:cubicBezTo>
                    <a:pt x="21146" y="12132"/>
                    <a:pt x="20511" y="13963"/>
                    <a:pt x="19876" y="1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4124801" y="4016531"/>
              <a:ext cx="425451" cy="8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21378"/>
                  </a:moveTo>
                  <a:cubicBezTo>
                    <a:pt x="1182" y="18292"/>
                    <a:pt x="2364" y="15207"/>
                    <a:pt x="4460" y="12378"/>
                  </a:cubicBezTo>
                  <a:cubicBezTo>
                    <a:pt x="6555" y="9549"/>
                    <a:pt x="9564" y="6978"/>
                    <a:pt x="11821" y="4921"/>
                  </a:cubicBezTo>
                  <a:cubicBezTo>
                    <a:pt x="14078" y="2864"/>
                    <a:pt x="15582" y="1321"/>
                    <a:pt x="16818" y="549"/>
                  </a:cubicBezTo>
                  <a:cubicBezTo>
                    <a:pt x="18054" y="-222"/>
                    <a:pt x="19021" y="-222"/>
                    <a:pt x="19343" y="807"/>
                  </a:cubicBezTo>
                  <a:cubicBezTo>
                    <a:pt x="19666" y="1835"/>
                    <a:pt x="19343" y="3892"/>
                    <a:pt x="17570" y="5949"/>
                  </a:cubicBezTo>
                  <a:cubicBezTo>
                    <a:pt x="15797" y="8007"/>
                    <a:pt x="12573" y="10064"/>
                    <a:pt x="10424" y="11092"/>
                  </a:cubicBezTo>
                  <a:cubicBezTo>
                    <a:pt x="8275" y="12121"/>
                    <a:pt x="7200" y="12121"/>
                    <a:pt x="6931" y="11349"/>
                  </a:cubicBezTo>
                  <a:cubicBezTo>
                    <a:pt x="6663" y="10578"/>
                    <a:pt x="7200" y="9035"/>
                    <a:pt x="9779" y="7235"/>
                  </a:cubicBezTo>
                  <a:cubicBezTo>
                    <a:pt x="12358" y="5435"/>
                    <a:pt x="16979" y="3378"/>
                    <a:pt x="21600" y="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6975951" y="5277153"/>
              <a:ext cx="2373740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0" y="21600"/>
                  </a:moveTo>
                  <a:cubicBezTo>
                    <a:pt x="462" y="19366"/>
                    <a:pt x="923" y="17131"/>
                    <a:pt x="1539" y="14524"/>
                  </a:cubicBezTo>
                  <a:cubicBezTo>
                    <a:pt x="2154" y="11917"/>
                    <a:pt x="2924" y="8938"/>
                    <a:pt x="3712" y="6703"/>
                  </a:cubicBezTo>
                  <a:cubicBezTo>
                    <a:pt x="4501" y="4469"/>
                    <a:pt x="5309" y="2979"/>
                    <a:pt x="6088" y="2048"/>
                  </a:cubicBezTo>
                  <a:cubicBezTo>
                    <a:pt x="6867" y="1117"/>
                    <a:pt x="7617" y="745"/>
                    <a:pt x="8376" y="559"/>
                  </a:cubicBezTo>
                  <a:cubicBezTo>
                    <a:pt x="9136" y="372"/>
                    <a:pt x="9906" y="372"/>
                    <a:pt x="10685" y="372"/>
                  </a:cubicBezTo>
                  <a:cubicBezTo>
                    <a:pt x="11464" y="372"/>
                    <a:pt x="12252" y="372"/>
                    <a:pt x="13002" y="559"/>
                  </a:cubicBezTo>
                  <a:cubicBezTo>
                    <a:pt x="13752" y="745"/>
                    <a:pt x="14464" y="1117"/>
                    <a:pt x="15224" y="1490"/>
                  </a:cubicBezTo>
                  <a:cubicBezTo>
                    <a:pt x="15984" y="1862"/>
                    <a:pt x="16791" y="2234"/>
                    <a:pt x="17609" y="2421"/>
                  </a:cubicBezTo>
                  <a:cubicBezTo>
                    <a:pt x="18426" y="2607"/>
                    <a:pt x="19253" y="2607"/>
                    <a:pt x="19850" y="2421"/>
                  </a:cubicBezTo>
                  <a:cubicBezTo>
                    <a:pt x="20446" y="2234"/>
                    <a:pt x="20811" y="1862"/>
                    <a:pt x="21081" y="1303"/>
                  </a:cubicBezTo>
                  <a:cubicBezTo>
                    <a:pt x="21350" y="745"/>
                    <a:pt x="21523" y="0"/>
                    <a:pt x="21562" y="0"/>
                  </a:cubicBezTo>
                  <a:cubicBezTo>
                    <a:pt x="21600" y="0"/>
                    <a:pt x="21504" y="745"/>
                    <a:pt x="21408" y="1676"/>
                  </a:cubicBezTo>
                  <a:cubicBezTo>
                    <a:pt x="21311" y="2607"/>
                    <a:pt x="21215" y="3724"/>
                    <a:pt x="21119" y="4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10036651" y="5274009"/>
              <a:ext cx="825501" cy="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1662" y="17382"/>
                    <a:pt x="3323" y="13782"/>
                    <a:pt x="5234" y="10182"/>
                  </a:cubicBezTo>
                  <a:cubicBezTo>
                    <a:pt x="7145" y="6582"/>
                    <a:pt x="9305" y="2982"/>
                    <a:pt x="11603" y="1182"/>
                  </a:cubicBezTo>
                  <a:cubicBezTo>
                    <a:pt x="13902" y="-618"/>
                    <a:pt x="16338" y="-618"/>
                    <a:pt x="18028" y="2982"/>
                  </a:cubicBezTo>
                  <a:cubicBezTo>
                    <a:pt x="19717" y="6582"/>
                    <a:pt x="20658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2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81600" y="4250995"/>
              <a:ext cx="3076115" cy="1143798"/>
            </a:xfrm>
            <a:prstGeom prst="rect">
              <a:avLst/>
            </a:prstGeom>
            <a:effectLst/>
          </p:spPr>
        </p:pic>
        <p:pic>
          <p:nvPicPr>
            <p:cNvPr id="403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62555" y="4448015"/>
              <a:ext cx="1559685" cy="934573"/>
            </a:xfrm>
            <a:prstGeom prst="rect">
              <a:avLst/>
            </a:prstGeom>
            <a:effectLst/>
          </p:spPr>
        </p:pic>
        <p:pic>
          <p:nvPicPr>
            <p:cNvPr id="4033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76351" y="5831719"/>
              <a:ext cx="82551" cy="190501"/>
            </a:xfrm>
            <a:prstGeom prst="rect">
              <a:avLst/>
            </a:prstGeom>
            <a:effectLst/>
          </p:spPr>
        </p:pic>
        <p:pic>
          <p:nvPicPr>
            <p:cNvPr id="40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44601" y="5641219"/>
              <a:ext cx="107951" cy="450851"/>
            </a:xfrm>
            <a:prstGeom prst="rect">
              <a:avLst/>
            </a:prstGeom>
            <a:effectLst/>
          </p:spPr>
        </p:pic>
        <p:pic>
          <p:nvPicPr>
            <p:cNvPr id="403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49351" y="5952369"/>
              <a:ext cx="368301" cy="107951"/>
            </a:xfrm>
            <a:prstGeom prst="rect">
              <a:avLst/>
            </a:prstGeom>
            <a:effectLst/>
          </p:spPr>
        </p:pic>
        <p:pic>
          <p:nvPicPr>
            <p:cNvPr id="403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19904" y="5642665"/>
              <a:ext cx="475598" cy="708806"/>
            </a:xfrm>
            <a:prstGeom prst="rect">
              <a:avLst/>
            </a:prstGeom>
            <a:effectLst/>
          </p:spPr>
        </p:pic>
        <p:pic>
          <p:nvPicPr>
            <p:cNvPr id="404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64880" y="5733522"/>
              <a:ext cx="510072" cy="380069"/>
            </a:xfrm>
            <a:prstGeom prst="rect">
              <a:avLst/>
            </a:prstGeom>
            <a:effectLst/>
          </p:spPr>
        </p:pic>
        <p:sp>
          <p:nvSpPr>
            <p:cNvPr id="4043" name="Line"/>
            <p:cNvSpPr/>
            <p:nvPr/>
          </p:nvSpPr>
          <p:spPr>
            <a:xfrm>
              <a:off x="787608" y="6084440"/>
              <a:ext cx="162194" cy="61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96" fill="norm" stroke="1" extrusionOk="0">
                  <a:moveTo>
                    <a:pt x="21220" y="1833"/>
                  </a:moveTo>
                  <a:cubicBezTo>
                    <a:pt x="19005" y="1237"/>
                    <a:pt x="16789" y="641"/>
                    <a:pt x="14435" y="306"/>
                  </a:cubicBezTo>
                  <a:cubicBezTo>
                    <a:pt x="12082" y="-30"/>
                    <a:pt x="9589" y="-104"/>
                    <a:pt x="7374" y="157"/>
                  </a:cubicBezTo>
                  <a:cubicBezTo>
                    <a:pt x="5158" y="417"/>
                    <a:pt x="3220" y="1013"/>
                    <a:pt x="1835" y="2428"/>
                  </a:cubicBezTo>
                  <a:cubicBezTo>
                    <a:pt x="451" y="3844"/>
                    <a:pt x="-380" y="6078"/>
                    <a:pt x="174" y="8499"/>
                  </a:cubicBezTo>
                  <a:cubicBezTo>
                    <a:pt x="728" y="10919"/>
                    <a:pt x="2666" y="13526"/>
                    <a:pt x="3774" y="15500"/>
                  </a:cubicBezTo>
                  <a:cubicBezTo>
                    <a:pt x="4882" y="17474"/>
                    <a:pt x="5158" y="18815"/>
                    <a:pt x="5297" y="19671"/>
                  </a:cubicBezTo>
                  <a:cubicBezTo>
                    <a:pt x="5435" y="20528"/>
                    <a:pt x="5435" y="20900"/>
                    <a:pt x="4743" y="21124"/>
                  </a:cubicBezTo>
                  <a:cubicBezTo>
                    <a:pt x="4051" y="21347"/>
                    <a:pt x="2666" y="21422"/>
                    <a:pt x="128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654671" y="6409569"/>
              <a:ext cx="33958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591" y="21600"/>
                  </a:moveTo>
                  <a:cubicBezTo>
                    <a:pt x="191" y="20348"/>
                    <a:pt x="-209" y="19096"/>
                    <a:pt x="124" y="17843"/>
                  </a:cubicBezTo>
                  <a:cubicBezTo>
                    <a:pt x="458" y="16591"/>
                    <a:pt x="1524" y="15339"/>
                    <a:pt x="4391" y="12991"/>
                  </a:cubicBezTo>
                  <a:cubicBezTo>
                    <a:pt x="7258" y="10643"/>
                    <a:pt x="11924" y="7200"/>
                    <a:pt x="15058" y="4852"/>
                  </a:cubicBezTo>
                  <a:cubicBezTo>
                    <a:pt x="18191" y="2504"/>
                    <a:pt x="19791" y="1252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1058144" y="6125808"/>
              <a:ext cx="196458" cy="51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67" fill="norm" stroke="1" extrusionOk="0">
                  <a:moveTo>
                    <a:pt x="21103" y="979"/>
                  </a:moveTo>
                  <a:cubicBezTo>
                    <a:pt x="20421" y="625"/>
                    <a:pt x="19739" y="271"/>
                    <a:pt x="18829" y="94"/>
                  </a:cubicBezTo>
                  <a:cubicBezTo>
                    <a:pt x="17920" y="-83"/>
                    <a:pt x="16783" y="-83"/>
                    <a:pt x="14737" y="758"/>
                  </a:cubicBezTo>
                  <a:cubicBezTo>
                    <a:pt x="12690" y="1599"/>
                    <a:pt x="9735" y="3281"/>
                    <a:pt x="7120" y="5538"/>
                  </a:cubicBezTo>
                  <a:cubicBezTo>
                    <a:pt x="4505" y="7796"/>
                    <a:pt x="2231" y="10628"/>
                    <a:pt x="981" y="12974"/>
                  </a:cubicBezTo>
                  <a:cubicBezTo>
                    <a:pt x="-270" y="15320"/>
                    <a:pt x="-497" y="17179"/>
                    <a:pt x="1322" y="18551"/>
                  </a:cubicBezTo>
                  <a:cubicBezTo>
                    <a:pt x="3141" y="19924"/>
                    <a:pt x="7006" y="20809"/>
                    <a:pt x="9507" y="21163"/>
                  </a:cubicBezTo>
                  <a:cubicBezTo>
                    <a:pt x="12008" y="21517"/>
                    <a:pt x="13145" y="21340"/>
                    <a:pt x="14282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1216539" y="6232273"/>
              <a:ext cx="317463" cy="38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10" fill="norm" stroke="1" extrusionOk="0">
                  <a:moveTo>
                    <a:pt x="16304" y="2411"/>
                  </a:moveTo>
                  <a:cubicBezTo>
                    <a:pt x="13873" y="1598"/>
                    <a:pt x="11441" y="785"/>
                    <a:pt x="9438" y="727"/>
                  </a:cubicBezTo>
                  <a:cubicBezTo>
                    <a:pt x="7435" y="669"/>
                    <a:pt x="5862" y="1366"/>
                    <a:pt x="4431" y="3166"/>
                  </a:cubicBezTo>
                  <a:cubicBezTo>
                    <a:pt x="3001" y="4966"/>
                    <a:pt x="1714" y="7869"/>
                    <a:pt x="927" y="10540"/>
                  </a:cubicBezTo>
                  <a:cubicBezTo>
                    <a:pt x="140" y="13211"/>
                    <a:pt x="-146" y="15650"/>
                    <a:pt x="69" y="17391"/>
                  </a:cubicBezTo>
                  <a:cubicBezTo>
                    <a:pt x="283" y="19133"/>
                    <a:pt x="998" y="20179"/>
                    <a:pt x="2214" y="20759"/>
                  </a:cubicBezTo>
                  <a:cubicBezTo>
                    <a:pt x="3430" y="21340"/>
                    <a:pt x="5147" y="21456"/>
                    <a:pt x="7292" y="20527"/>
                  </a:cubicBezTo>
                  <a:cubicBezTo>
                    <a:pt x="9438" y="19598"/>
                    <a:pt x="12013" y="17624"/>
                    <a:pt x="13944" y="15069"/>
                  </a:cubicBezTo>
                  <a:cubicBezTo>
                    <a:pt x="15875" y="12514"/>
                    <a:pt x="17163" y="9379"/>
                    <a:pt x="17592" y="6940"/>
                  </a:cubicBezTo>
                  <a:cubicBezTo>
                    <a:pt x="18021" y="4501"/>
                    <a:pt x="17592" y="2759"/>
                    <a:pt x="16304" y="1598"/>
                  </a:cubicBezTo>
                  <a:cubicBezTo>
                    <a:pt x="15017" y="437"/>
                    <a:pt x="12871" y="-144"/>
                    <a:pt x="10511" y="30"/>
                  </a:cubicBezTo>
                  <a:cubicBezTo>
                    <a:pt x="8151" y="204"/>
                    <a:pt x="5576" y="1133"/>
                    <a:pt x="4074" y="2237"/>
                  </a:cubicBezTo>
                  <a:cubicBezTo>
                    <a:pt x="2572" y="3340"/>
                    <a:pt x="2143" y="4617"/>
                    <a:pt x="2143" y="5488"/>
                  </a:cubicBezTo>
                  <a:cubicBezTo>
                    <a:pt x="2143" y="6359"/>
                    <a:pt x="2572" y="6824"/>
                    <a:pt x="4431" y="7114"/>
                  </a:cubicBezTo>
                  <a:cubicBezTo>
                    <a:pt x="6291" y="7404"/>
                    <a:pt x="9581" y="7521"/>
                    <a:pt x="12657" y="7288"/>
                  </a:cubicBezTo>
                  <a:cubicBezTo>
                    <a:pt x="15732" y="7056"/>
                    <a:pt x="18593" y="6475"/>
                    <a:pt x="21454" y="5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1610465" y="6003169"/>
              <a:ext cx="31487" cy="8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5660" y="1757"/>
                    <a:pt x="9900" y="3515"/>
                    <a:pt x="6300" y="5528"/>
                  </a:cubicBezTo>
                  <a:cubicBezTo>
                    <a:pt x="2700" y="7540"/>
                    <a:pt x="1260" y="9808"/>
                    <a:pt x="540" y="12132"/>
                  </a:cubicBezTo>
                  <a:cubicBezTo>
                    <a:pt x="-180" y="14457"/>
                    <a:pt x="-180" y="16838"/>
                    <a:pt x="540" y="18397"/>
                  </a:cubicBezTo>
                  <a:cubicBezTo>
                    <a:pt x="1260" y="19956"/>
                    <a:pt x="2700" y="20693"/>
                    <a:pt x="4140" y="21090"/>
                  </a:cubicBezTo>
                  <a:cubicBezTo>
                    <a:pt x="5580" y="21487"/>
                    <a:pt x="7020" y="21543"/>
                    <a:pt x="84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1826101" y="6137655"/>
              <a:ext cx="182646" cy="44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16" fill="norm" stroke="1" extrusionOk="0">
                  <a:moveTo>
                    <a:pt x="3682" y="7586"/>
                  </a:moveTo>
                  <a:cubicBezTo>
                    <a:pt x="3682" y="10439"/>
                    <a:pt x="3682" y="13292"/>
                    <a:pt x="3682" y="15279"/>
                  </a:cubicBezTo>
                  <a:cubicBezTo>
                    <a:pt x="3682" y="17266"/>
                    <a:pt x="3682" y="18386"/>
                    <a:pt x="3559" y="19354"/>
                  </a:cubicBezTo>
                  <a:cubicBezTo>
                    <a:pt x="3436" y="20322"/>
                    <a:pt x="3191" y="21137"/>
                    <a:pt x="2823" y="21290"/>
                  </a:cubicBezTo>
                  <a:cubicBezTo>
                    <a:pt x="2455" y="21443"/>
                    <a:pt x="1964" y="20934"/>
                    <a:pt x="1595" y="19151"/>
                  </a:cubicBezTo>
                  <a:cubicBezTo>
                    <a:pt x="1227" y="17368"/>
                    <a:pt x="982" y="14311"/>
                    <a:pt x="1227" y="11203"/>
                  </a:cubicBezTo>
                  <a:cubicBezTo>
                    <a:pt x="1473" y="8096"/>
                    <a:pt x="2209" y="4937"/>
                    <a:pt x="2945" y="3103"/>
                  </a:cubicBezTo>
                  <a:cubicBezTo>
                    <a:pt x="3682" y="1269"/>
                    <a:pt x="4418" y="760"/>
                    <a:pt x="5400" y="403"/>
                  </a:cubicBezTo>
                  <a:cubicBezTo>
                    <a:pt x="6382" y="47"/>
                    <a:pt x="7609" y="-157"/>
                    <a:pt x="9450" y="149"/>
                  </a:cubicBezTo>
                  <a:cubicBezTo>
                    <a:pt x="11291" y="454"/>
                    <a:pt x="13745" y="1269"/>
                    <a:pt x="15955" y="3205"/>
                  </a:cubicBezTo>
                  <a:cubicBezTo>
                    <a:pt x="18164" y="5141"/>
                    <a:pt x="20127" y="8198"/>
                    <a:pt x="20864" y="10694"/>
                  </a:cubicBezTo>
                  <a:cubicBezTo>
                    <a:pt x="21600" y="13190"/>
                    <a:pt x="21109" y="15126"/>
                    <a:pt x="18777" y="16705"/>
                  </a:cubicBezTo>
                  <a:cubicBezTo>
                    <a:pt x="16445" y="18285"/>
                    <a:pt x="12273" y="19507"/>
                    <a:pt x="8836" y="19864"/>
                  </a:cubicBezTo>
                  <a:cubicBezTo>
                    <a:pt x="5400" y="20220"/>
                    <a:pt x="2700" y="19711"/>
                    <a:pt x="0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2130901" y="6041269"/>
              <a:ext cx="173884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3904" y="0"/>
                  </a:moveTo>
                  <a:cubicBezTo>
                    <a:pt x="5205" y="0"/>
                    <a:pt x="6506" y="0"/>
                    <a:pt x="9108" y="1000"/>
                  </a:cubicBezTo>
                  <a:cubicBezTo>
                    <a:pt x="11711" y="2000"/>
                    <a:pt x="15614" y="4000"/>
                    <a:pt x="18087" y="6280"/>
                  </a:cubicBezTo>
                  <a:cubicBezTo>
                    <a:pt x="20559" y="8560"/>
                    <a:pt x="21600" y="11120"/>
                    <a:pt x="21340" y="13320"/>
                  </a:cubicBezTo>
                  <a:cubicBezTo>
                    <a:pt x="21080" y="15520"/>
                    <a:pt x="19518" y="17360"/>
                    <a:pt x="17436" y="18680"/>
                  </a:cubicBezTo>
                  <a:cubicBezTo>
                    <a:pt x="15354" y="20000"/>
                    <a:pt x="12752" y="20800"/>
                    <a:pt x="9759" y="21200"/>
                  </a:cubicBezTo>
                  <a:cubicBezTo>
                    <a:pt x="6766" y="21600"/>
                    <a:pt x="338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2752004" y="6117469"/>
              <a:ext cx="60444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9008" y="0"/>
                  </a:moveTo>
                  <a:cubicBezTo>
                    <a:pt x="18707" y="2215"/>
                    <a:pt x="18406" y="4431"/>
                    <a:pt x="17879" y="6692"/>
                  </a:cubicBezTo>
                  <a:cubicBezTo>
                    <a:pt x="17353" y="8954"/>
                    <a:pt x="16600" y="11262"/>
                    <a:pt x="15546" y="13338"/>
                  </a:cubicBezTo>
                  <a:cubicBezTo>
                    <a:pt x="14493" y="15415"/>
                    <a:pt x="13138" y="17262"/>
                    <a:pt x="11558" y="18277"/>
                  </a:cubicBezTo>
                  <a:cubicBezTo>
                    <a:pt x="9977" y="19292"/>
                    <a:pt x="8171" y="19477"/>
                    <a:pt x="6364" y="18969"/>
                  </a:cubicBezTo>
                  <a:cubicBezTo>
                    <a:pt x="4558" y="18462"/>
                    <a:pt x="2752" y="17262"/>
                    <a:pt x="1698" y="16477"/>
                  </a:cubicBezTo>
                  <a:cubicBezTo>
                    <a:pt x="645" y="15692"/>
                    <a:pt x="344" y="15323"/>
                    <a:pt x="155" y="14723"/>
                  </a:cubicBezTo>
                  <a:cubicBezTo>
                    <a:pt x="-33" y="14123"/>
                    <a:pt x="-108" y="13292"/>
                    <a:pt x="268" y="12554"/>
                  </a:cubicBezTo>
                  <a:cubicBezTo>
                    <a:pt x="645" y="11815"/>
                    <a:pt x="1472" y="11169"/>
                    <a:pt x="2752" y="10985"/>
                  </a:cubicBezTo>
                  <a:cubicBezTo>
                    <a:pt x="4031" y="10800"/>
                    <a:pt x="5762" y="11077"/>
                    <a:pt x="7606" y="11954"/>
                  </a:cubicBezTo>
                  <a:cubicBezTo>
                    <a:pt x="9450" y="12831"/>
                    <a:pt x="11407" y="14308"/>
                    <a:pt x="13251" y="15831"/>
                  </a:cubicBezTo>
                  <a:cubicBezTo>
                    <a:pt x="15095" y="17354"/>
                    <a:pt x="16826" y="18923"/>
                    <a:pt x="18181" y="19892"/>
                  </a:cubicBezTo>
                  <a:cubicBezTo>
                    <a:pt x="19535" y="20862"/>
                    <a:pt x="20514" y="21231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4013956" y="5968598"/>
              <a:ext cx="117196" cy="66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55" fill="norm" stroke="1" extrusionOk="0">
                  <a:moveTo>
                    <a:pt x="21356" y="500"/>
                  </a:moveTo>
                  <a:cubicBezTo>
                    <a:pt x="18656" y="296"/>
                    <a:pt x="15956" y="91"/>
                    <a:pt x="13642" y="23"/>
                  </a:cubicBezTo>
                  <a:cubicBezTo>
                    <a:pt x="11327" y="-45"/>
                    <a:pt x="9399" y="23"/>
                    <a:pt x="7277" y="466"/>
                  </a:cubicBezTo>
                  <a:cubicBezTo>
                    <a:pt x="5156" y="909"/>
                    <a:pt x="2842" y="1727"/>
                    <a:pt x="1492" y="3192"/>
                  </a:cubicBezTo>
                  <a:cubicBezTo>
                    <a:pt x="142" y="4657"/>
                    <a:pt x="-244" y="6769"/>
                    <a:pt x="142" y="9086"/>
                  </a:cubicBezTo>
                  <a:cubicBezTo>
                    <a:pt x="527" y="11402"/>
                    <a:pt x="1685" y="13923"/>
                    <a:pt x="2649" y="15934"/>
                  </a:cubicBezTo>
                  <a:cubicBezTo>
                    <a:pt x="3613" y="17944"/>
                    <a:pt x="4385" y="19443"/>
                    <a:pt x="3999" y="20294"/>
                  </a:cubicBezTo>
                  <a:cubicBezTo>
                    <a:pt x="3613" y="21146"/>
                    <a:pt x="2070" y="21351"/>
                    <a:pt x="527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3908901" y="6365119"/>
              <a:ext cx="355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550"/>
                    <a:pt x="3600" y="13500"/>
                    <a:pt x="6043" y="10350"/>
                  </a:cubicBezTo>
                  <a:cubicBezTo>
                    <a:pt x="8486" y="7200"/>
                    <a:pt x="11571" y="4950"/>
                    <a:pt x="14271" y="3375"/>
                  </a:cubicBezTo>
                  <a:cubicBezTo>
                    <a:pt x="16971" y="1800"/>
                    <a:pt x="1928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4294312" y="6079369"/>
              <a:ext cx="211490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20953" y="0"/>
                  </a:moveTo>
                  <a:cubicBezTo>
                    <a:pt x="18646" y="182"/>
                    <a:pt x="16339" y="365"/>
                    <a:pt x="13089" y="1686"/>
                  </a:cubicBezTo>
                  <a:cubicBezTo>
                    <a:pt x="9838" y="3008"/>
                    <a:pt x="5644" y="5468"/>
                    <a:pt x="3023" y="7884"/>
                  </a:cubicBezTo>
                  <a:cubicBezTo>
                    <a:pt x="402" y="10299"/>
                    <a:pt x="-647" y="12668"/>
                    <a:pt x="402" y="14765"/>
                  </a:cubicBezTo>
                  <a:cubicBezTo>
                    <a:pt x="1450" y="16861"/>
                    <a:pt x="4596" y="18684"/>
                    <a:pt x="8161" y="19777"/>
                  </a:cubicBezTo>
                  <a:cubicBezTo>
                    <a:pt x="11726" y="20871"/>
                    <a:pt x="15710" y="21235"/>
                    <a:pt x="19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4500446" y="6138439"/>
              <a:ext cx="210833" cy="4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43" fill="norm" stroke="1" extrusionOk="0">
                  <a:moveTo>
                    <a:pt x="5564" y="5825"/>
                  </a:moveTo>
                  <a:cubicBezTo>
                    <a:pt x="5774" y="9044"/>
                    <a:pt x="5983" y="12264"/>
                    <a:pt x="6193" y="14133"/>
                  </a:cubicBezTo>
                  <a:cubicBezTo>
                    <a:pt x="6403" y="16002"/>
                    <a:pt x="6612" y="16521"/>
                    <a:pt x="6717" y="17093"/>
                  </a:cubicBezTo>
                  <a:cubicBezTo>
                    <a:pt x="6822" y="17664"/>
                    <a:pt x="6822" y="18287"/>
                    <a:pt x="6717" y="18183"/>
                  </a:cubicBezTo>
                  <a:cubicBezTo>
                    <a:pt x="6612" y="18079"/>
                    <a:pt x="6403" y="17248"/>
                    <a:pt x="6298" y="14704"/>
                  </a:cubicBezTo>
                  <a:cubicBezTo>
                    <a:pt x="6193" y="12160"/>
                    <a:pt x="6193" y="7902"/>
                    <a:pt x="6298" y="5358"/>
                  </a:cubicBezTo>
                  <a:cubicBezTo>
                    <a:pt x="6403" y="2814"/>
                    <a:pt x="6612" y="1983"/>
                    <a:pt x="7032" y="1360"/>
                  </a:cubicBezTo>
                  <a:cubicBezTo>
                    <a:pt x="7451" y="737"/>
                    <a:pt x="8080" y="321"/>
                    <a:pt x="9129" y="114"/>
                  </a:cubicBezTo>
                  <a:cubicBezTo>
                    <a:pt x="10177" y="-94"/>
                    <a:pt x="11645" y="-94"/>
                    <a:pt x="13323" y="789"/>
                  </a:cubicBezTo>
                  <a:cubicBezTo>
                    <a:pt x="15001" y="1671"/>
                    <a:pt x="16888" y="3437"/>
                    <a:pt x="18461" y="6033"/>
                  </a:cubicBezTo>
                  <a:cubicBezTo>
                    <a:pt x="20034" y="8629"/>
                    <a:pt x="21292" y="12056"/>
                    <a:pt x="20768" y="14600"/>
                  </a:cubicBezTo>
                  <a:cubicBezTo>
                    <a:pt x="20243" y="17144"/>
                    <a:pt x="17937" y="18806"/>
                    <a:pt x="14896" y="19896"/>
                  </a:cubicBezTo>
                  <a:cubicBezTo>
                    <a:pt x="11855" y="20987"/>
                    <a:pt x="8080" y="21506"/>
                    <a:pt x="5354" y="21298"/>
                  </a:cubicBezTo>
                  <a:cubicBezTo>
                    <a:pt x="2628" y="21091"/>
                    <a:pt x="950" y="20156"/>
                    <a:pt x="321" y="19377"/>
                  </a:cubicBezTo>
                  <a:cubicBezTo>
                    <a:pt x="-308" y="18598"/>
                    <a:pt x="111" y="17975"/>
                    <a:pt x="531" y="17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4874526" y="5939669"/>
              <a:ext cx="46995" cy="80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3898" y="0"/>
                  </a:moveTo>
                  <a:cubicBezTo>
                    <a:pt x="16715" y="1187"/>
                    <a:pt x="19533" y="2375"/>
                    <a:pt x="20472" y="3902"/>
                  </a:cubicBezTo>
                  <a:cubicBezTo>
                    <a:pt x="21411" y="5428"/>
                    <a:pt x="20472" y="7294"/>
                    <a:pt x="19063" y="8991"/>
                  </a:cubicBezTo>
                  <a:cubicBezTo>
                    <a:pt x="17654" y="10687"/>
                    <a:pt x="15776" y="12214"/>
                    <a:pt x="12959" y="14051"/>
                  </a:cubicBezTo>
                  <a:cubicBezTo>
                    <a:pt x="10141" y="15889"/>
                    <a:pt x="6385" y="18038"/>
                    <a:pt x="4037" y="19253"/>
                  </a:cubicBezTo>
                  <a:cubicBezTo>
                    <a:pt x="1689" y="20469"/>
                    <a:pt x="750" y="20752"/>
                    <a:pt x="281" y="21035"/>
                  </a:cubicBezTo>
                  <a:cubicBezTo>
                    <a:pt x="-189" y="21317"/>
                    <a:pt x="-189" y="21600"/>
                    <a:pt x="1220" y="21600"/>
                  </a:cubicBezTo>
                  <a:cubicBezTo>
                    <a:pt x="2628" y="21600"/>
                    <a:pt x="5446" y="21317"/>
                    <a:pt x="8263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5053455" y="6175562"/>
              <a:ext cx="290547" cy="362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5" fill="norm" stroke="1" extrusionOk="0">
                  <a:moveTo>
                    <a:pt x="11155" y="693"/>
                  </a:moveTo>
                  <a:cubicBezTo>
                    <a:pt x="10372" y="693"/>
                    <a:pt x="9589" y="693"/>
                    <a:pt x="8259" y="1942"/>
                  </a:cubicBezTo>
                  <a:cubicBezTo>
                    <a:pt x="6928" y="3190"/>
                    <a:pt x="5050" y="5687"/>
                    <a:pt x="3563" y="8809"/>
                  </a:cubicBezTo>
                  <a:cubicBezTo>
                    <a:pt x="2076" y="11930"/>
                    <a:pt x="981" y="15676"/>
                    <a:pt x="433" y="17861"/>
                  </a:cubicBezTo>
                  <a:cubicBezTo>
                    <a:pt x="-115" y="20046"/>
                    <a:pt x="-115" y="20670"/>
                    <a:pt x="276" y="21045"/>
                  </a:cubicBezTo>
                  <a:cubicBezTo>
                    <a:pt x="668" y="21419"/>
                    <a:pt x="1450" y="21544"/>
                    <a:pt x="3328" y="21107"/>
                  </a:cubicBezTo>
                  <a:cubicBezTo>
                    <a:pt x="5207" y="20670"/>
                    <a:pt x="8181" y="19671"/>
                    <a:pt x="10607" y="17673"/>
                  </a:cubicBezTo>
                  <a:cubicBezTo>
                    <a:pt x="13033" y="15676"/>
                    <a:pt x="14911" y="12679"/>
                    <a:pt x="15459" y="9745"/>
                  </a:cubicBezTo>
                  <a:cubicBezTo>
                    <a:pt x="16007" y="6811"/>
                    <a:pt x="15224" y="3939"/>
                    <a:pt x="13815" y="2254"/>
                  </a:cubicBezTo>
                  <a:cubicBezTo>
                    <a:pt x="12407" y="568"/>
                    <a:pt x="10372" y="69"/>
                    <a:pt x="8337" y="6"/>
                  </a:cubicBezTo>
                  <a:cubicBezTo>
                    <a:pt x="6302" y="-56"/>
                    <a:pt x="4268" y="319"/>
                    <a:pt x="3015" y="818"/>
                  </a:cubicBezTo>
                  <a:cubicBezTo>
                    <a:pt x="1763" y="1317"/>
                    <a:pt x="1294" y="1942"/>
                    <a:pt x="1137" y="2566"/>
                  </a:cubicBezTo>
                  <a:cubicBezTo>
                    <a:pt x="981" y="3190"/>
                    <a:pt x="1137" y="3815"/>
                    <a:pt x="1998" y="4501"/>
                  </a:cubicBezTo>
                  <a:cubicBezTo>
                    <a:pt x="2859" y="5188"/>
                    <a:pt x="4424" y="5937"/>
                    <a:pt x="7789" y="6374"/>
                  </a:cubicBezTo>
                  <a:cubicBezTo>
                    <a:pt x="11155" y="6811"/>
                    <a:pt x="16320" y="6936"/>
                    <a:pt x="21485" y="7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5305901" y="6034919"/>
              <a:ext cx="153484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3456" y="0"/>
                  </a:moveTo>
                  <a:cubicBezTo>
                    <a:pt x="8928" y="2103"/>
                    <a:pt x="14400" y="4207"/>
                    <a:pt x="17568" y="6310"/>
                  </a:cubicBezTo>
                  <a:cubicBezTo>
                    <a:pt x="20736" y="8413"/>
                    <a:pt x="21600" y="10517"/>
                    <a:pt x="20304" y="12499"/>
                  </a:cubicBezTo>
                  <a:cubicBezTo>
                    <a:pt x="19008" y="14481"/>
                    <a:pt x="15552" y="16342"/>
                    <a:pt x="11808" y="17838"/>
                  </a:cubicBezTo>
                  <a:cubicBezTo>
                    <a:pt x="8064" y="19335"/>
                    <a:pt x="4032" y="20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5547201" y="653021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5921851" y="6097604"/>
              <a:ext cx="133351" cy="59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1644"/>
                  </a:moveTo>
                  <a:cubicBezTo>
                    <a:pt x="20914" y="1106"/>
                    <a:pt x="20229" y="568"/>
                    <a:pt x="18857" y="260"/>
                  </a:cubicBezTo>
                  <a:cubicBezTo>
                    <a:pt x="17486" y="-47"/>
                    <a:pt x="15429" y="-124"/>
                    <a:pt x="13029" y="260"/>
                  </a:cubicBezTo>
                  <a:cubicBezTo>
                    <a:pt x="10629" y="645"/>
                    <a:pt x="7886" y="1490"/>
                    <a:pt x="5657" y="3258"/>
                  </a:cubicBezTo>
                  <a:cubicBezTo>
                    <a:pt x="3429" y="5026"/>
                    <a:pt x="1714" y="7717"/>
                    <a:pt x="1029" y="10522"/>
                  </a:cubicBezTo>
                  <a:cubicBezTo>
                    <a:pt x="343" y="13328"/>
                    <a:pt x="686" y="16249"/>
                    <a:pt x="686" y="18094"/>
                  </a:cubicBezTo>
                  <a:cubicBezTo>
                    <a:pt x="686" y="19939"/>
                    <a:pt x="343" y="20707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5826601" y="6428619"/>
              <a:ext cx="234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2" y="17280"/>
                    <a:pt x="2724" y="12960"/>
                    <a:pt x="6324" y="9360"/>
                  </a:cubicBezTo>
                  <a:cubicBezTo>
                    <a:pt x="9924" y="5760"/>
                    <a:pt x="1576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6149847" y="6133140"/>
              <a:ext cx="235555" cy="4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59" fill="norm" stroke="1" extrusionOk="0">
                  <a:moveTo>
                    <a:pt x="21272" y="461"/>
                  </a:moveTo>
                  <a:cubicBezTo>
                    <a:pt x="20125" y="260"/>
                    <a:pt x="18978" y="59"/>
                    <a:pt x="17927" y="9"/>
                  </a:cubicBezTo>
                  <a:cubicBezTo>
                    <a:pt x="16876" y="-41"/>
                    <a:pt x="15920" y="59"/>
                    <a:pt x="13722" y="1416"/>
                  </a:cubicBezTo>
                  <a:cubicBezTo>
                    <a:pt x="11523" y="2772"/>
                    <a:pt x="8083" y="5384"/>
                    <a:pt x="5502" y="8147"/>
                  </a:cubicBezTo>
                  <a:cubicBezTo>
                    <a:pt x="2922" y="10910"/>
                    <a:pt x="1201" y="13823"/>
                    <a:pt x="437" y="15782"/>
                  </a:cubicBezTo>
                  <a:cubicBezTo>
                    <a:pt x="-328" y="17741"/>
                    <a:pt x="-137" y="18746"/>
                    <a:pt x="1392" y="19550"/>
                  </a:cubicBezTo>
                  <a:cubicBezTo>
                    <a:pt x="2922" y="20353"/>
                    <a:pt x="5789" y="20956"/>
                    <a:pt x="8656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6317567" y="6245477"/>
              <a:ext cx="264685" cy="28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92" fill="norm" stroke="1" extrusionOk="0">
                  <a:moveTo>
                    <a:pt x="16808" y="6074"/>
                  </a:moveTo>
                  <a:cubicBezTo>
                    <a:pt x="16637" y="4813"/>
                    <a:pt x="16466" y="3551"/>
                    <a:pt x="15694" y="2448"/>
                  </a:cubicBezTo>
                  <a:cubicBezTo>
                    <a:pt x="14923" y="1344"/>
                    <a:pt x="13551" y="398"/>
                    <a:pt x="11666" y="792"/>
                  </a:cubicBezTo>
                  <a:cubicBezTo>
                    <a:pt x="9780" y="1186"/>
                    <a:pt x="7380" y="2921"/>
                    <a:pt x="5323" y="5995"/>
                  </a:cubicBezTo>
                  <a:cubicBezTo>
                    <a:pt x="3266" y="9070"/>
                    <a:pt x="1551" y="13484"/>
                    <a:pt x="694" y="16086"/>
                  </a:cubicBezTo>
                  <a:cubicBezTo>
                    <a:pt x="-163" y="18687"/>
                    <a:pt x="-163" y="19475"/>
                    <a:pt x="351" y="20185"/>
                  </a:cubicBezTo>
                  <a:cubicBezTo>
                    <a:pt x="866" y="20894"/>
                    <a:pt x="1894" y="21525"/>
                    <a:pt x="3951" y="21367"/>
                  </a:cubicBezTo>
                  <a:cubicBezTo>
                    <a:pt x="6008" y="21210"/>
                    <a:pt x="9094" y="20264"/>
                    <a:pt x="11408" y="17820"/>
                  </a:cubicBezTo>
                  <a:cubicBezTo>
                    <a:pt x="13723" y="15376"/>
                    <a:pt x="15266" y="11434"/>
                    <a:pt x="15780" y="8597"/>
                  </a:cubicBezTo>
                  <a:cubicBezTo>
                    <a:pt x="16294" y="5759"/>
                    <a:pt x="15780" y="4024"/>
                    <a:pt x="14580" y="2763"/>
                  </a:cubicBezTo>
                  <a:cubicBezTo>
                    <a:pt x="13380" y="1502"/>
                    <a:pt x="11494" y="713"/>
                    <a:pt x="10123" y="319"/>
                  </a:cubicBezTo>
                  <a:cubicBezTo>
                    <a:pt x="8751" y="-75"/>
                    <a:pt x="7894" y="-75"/>
                    <a:pt x="7123" y="161"/>
                  </a:cubicBezTo>
                  <a:cubicBezTo>
                    <a:pt x="6351" y="398"/>
                    <a:pt x="5666" y="871"/>
                    <a:pt x="5408" y="1502"/>
                  </a:cubicBezTo>
                  <a:cubicBezTo>
                    <a:pt x="5151" y="2132"/>
                    <a:pt x="5323" y="2921"/>
                    <a:pt x="6523" y="3630"/>
                  </a:cubicBezTo>
                  <a:cubicBezTo>
                    <a:pt x="7723" y="4340"/>
                    <a:pt x="9951" y="4970"/>
                    <a:pt x="12608" y="5364"/>
                  </a:cubicBezTo>
                  <a:cubicBezTo>
                    <a:pt x="15266" y="5759"/>
                    <a:pt x="18351" y="5916"/>
                    <a:pt x="21437" y="6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6448901" y="6130169"/>
              <a:ext cx="276273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2573" y="0"/>
                  </a:moveTo>
                  <a:cubicBezTo>
                    <a:pt x="15152" y="2013"/>
                    <a:pt x="17731" y="4026"/>
                    <a:pt x="19343" y="6116"/>
                  </a:cubicBezTo>
                  <a:cubicBezTo>
                    <a:pt x="20955" y="8206"/>
                    <a:pt x="21600" y="10374"/>
                    <a:pt x="20472" y="12387"/>
                  </a:cubicBezTo>
                  <a:cubicBezTo>
                    <a:pt x="19343" y="14400"/>
                    <a:pt x="16442" y="16258"/>
                    <a:pt x="12734" y="17768"/>
                  </a:cubicBezTo>
                  <a:cubicBezTo>
                    <a:pt x="9027" y="19277"/>
                    <a:pt x="4513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6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7901" y="7384294"/>
              <a:ext cx="186966" cy="560979"/>
            </a:xfrm>
            <a:prstGeom prst="rect">
              <a:avLst/>
            </a:prstGeom>
            <a:effectLst/>
          </p:spPr>
        </p:pic>
        <p:pic>
          <p:nvPicPr>
            <p:cNvPr id="406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67105" y="7430788"/>
              <a:ext cx="140178" cy="157958"/>
            </a:xfrm>
            <a:prstGeom prst="rect">
              <a:avLst/>
            </a:prstGeom>
            <a:effectLst/>
          </p:spPr>
        </p:pic>
        <p:pic>
          <p:nvPicPr>
            <p:cNvPr id="406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71847" y="7366217"/>
              <a:ext cx="138363" cy="229861"/>
            </a:xfrm>
            <a:prstGeom prst="rect">
              <a:avLst/>
            </a:prstGeom>
            <a:effectLst/>
          </p:spPr>
        </p:pic>
        <p:pic>
          <p:nvPicPr>
            <p:cNvPr id="407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73982" y="7190619"/>
              <a:ext cx="169570" cy="409362"/>
            </a:xfrm>
            <a:prstGeom prst="rect">
              <a:avLst/>
            </a:prstGeom>
            <a:effectLst/>
          </p:spPr>
        </p:pic>
        <p:pic>
          <p:nvPicPr>
            <p:cNvPr id="407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64619" y="7431919"/>
              <a:ext cx="191633" cy="69851"/>
            </a:xfrm>
            <a:prstGeom prst="rect">
              <a:avLst/>
            </a:prstGeom>
            <a:effectLst/>
          </p:spPr>
        </p:pic>
        <p:pic>
          <p:nvPicPr>
            <p:cNvPr id="407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22432" y="7383297"/>
              <a:ext cx="167170" cy="188324"/>
            </a:xfrm>
            <a:prstGeom prst="rect">
              <a:avLst/>
            </a:prstGeom>
            <a:effectLst/>
          </p:spPr>
        </p:pic>
        <p:pic>
          <p:nvPicPr>
            <p:cNvPr id="407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69419" y="7400169"/>
              <a:ext cx="178933" cy="202255"/>
            </a:xfrm>
            <a:prstGeom prst="rect">
              <a:avLst/>
            </a:prstGeom>
            <a:effectLst/>
          </p:spPr>
        </p:pic>
        <p:pic>
          <p:nvPicPr>
            <p:cNvPr id="407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48714" y="7419219"/>
              <a:ext cx="37738" cy="147182"/>
            </a:xfrm>
            <a:prstGeom prst="rect">
              <a:avLst/>
            </a:prstGeom>
            <a:effectLst/>
          </p:spPr>
        </p:pic>
        <p:pic>
          <p:nvPicPr>
            <p:cNvPr id="408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61051" y="7352454"/>
              <a:ext cx="82551" cy="98516"/>
            </a:xfrm>
            <a:prstGeom prst="rect">
              <a:avLst/>
            </a:prstGeom>
            <a:effectLst/>
          </p:spPr>
        </p:pic>
        <p:pic>
          <p:nvPicPr>
            <p:cNvPr id="408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91582" y="7311269"/>
              <a:ext cx="306020" cy="264986"/>
            </a:xfrm>
            <a:prstGeom prst="rect">
              <a:avLst/>
            </a:prstGeom>
            <a:effectLst/>
          </p:spPr>
        </p:pic>
        <p:pic>
          <p:nvPicPr>
            <p:cNvPr id="408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93871" y="7184269"/>
              <a:ext cx="449881" cy="387857"/>
            </a:xfrm>
            <a:prstGeom prst="rect">
              <a:avLst/>
            </a:prstGeom>
            <a:effectLst/>
          </p:spPr>
        </p:pic>
        <p:pic>
          <p:nvPicPr>
            <p:cNvPr id="408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91451" y="7108069"/>
              <a:ext cx="50801" cy="457201"/>
            </a:xfrm>
            <a:prstGeom prst="rect">
              <a:avLst/>
            </a:prstGeom>
            <a:effectLst/>
          </p:spPr>
        </p:pic>
        <p:pic>
          <p:nvPicPr>
            <p:cNvPr id="4088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086701" y="7387469"/>
              <a:ext cx="44451" cy="133351"/>
            </a:xfrm>
            <a:prstGeom prst="rect">
              <a:avLst/>
            </a:prstGeom>
            <a:effectLst/>
          </p:spPr>
        </p:pic>
        <p:pic>
          <p:nvPicPr>
            <p:cNvPr id="409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074001" y="7247769"/>
              <a:ext cx="57151" cy="88901"/>
            </a:xfrm>
            <a:prstGeom prst="rect">
              <a:avLst/>
            </a:prstGeom>
            <a:effectLst/>
          </p:spPr>
        </p:pic>
        <p:pic>
          <p:nvPicPr>
            <p:cNvPr id="409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88301" y="7127119"/>
              <a:ext cx="35207" cy="381001"/>
            </a:xfrm>
            <a:prstGeom prst="rect">
              <a:avLst/>
            </a:prstGeom>
            <a:effectLst/>
          </p:spPr>
        </p:pic>
        <p:pic>
          <p:nvPicPr>
            <p:cNvPr id="409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155560" y="7330319"/>
              <a:ext cx="178792" cy="177801"/>
            </a:xfrm>
            <a:prstGeom prst="rect">
              <a:avLst/>
            </a:prstGeom>
            <a:effectLst/>
          </p:spPr>
        </p:pic>
        <p:pic>
          <p:nvPicPr>
            <p:cNvPr id="409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05904" y="7315743"/>
              <a:ext cx="155448" cy="190011"/>
            </a:xfrm>
            <a:prstGeom prst="rect">
              <a:avLst/>
            </a:prstGeom>
            <a:effectLst/>
          </p:spPr>
        </p:pic>
        <p:pic>
          <p:nvPicPr>
            <p:cNvPr id="409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71057" y="7120769"/>
              <a:ext cx="60145" cy="393701"/>
            </a:xfrm>
            <a:prstGeom prst="rect">
              <a:avLst/>
            </a:prstGeom>
            <a:effectLst/>
          </p:spPr>
        </p:pic>
        <p:pic>
          <p:nvPicPr>
            <p:cNvPr id="410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554014" y="7362069"/>
              <a:ext cx="47038" cy="98920"/>
            </a:xfrm>
            <a:prstGeom prst="rect">
              <a:avLst/>
            </a:prstGeom>
            <a:effectLst/>
          </p:spPr>
        </p:pic>
        <p:pic>
          <p:nvPicPr>
            <p:cNvPr id="4102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82001" y="7222369"/>
              <a:ext cx="38101" cy="114301"/>
            </a:xfrm>
            <a:prstGeom prst="rect">
              <a:avLst/>
            </a:prstGeom>
            <a:effectLst/>
          </p:spPr>
        </p:pic>
        <p:pic>
          <p:nvPicPr>
            <p:cNvPr id="410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25238" y="7139819"/>
              <a:ext cx="146104" cy="355601"/>
            </a:xfrm>
            <a:prstGeom prst="rect">
              <a:avLst/>
            </a:prstGeom>
            <a:effectLst/>
          </p:spPr>
        </p:pic>
        <p:pic>
          <p:nvPicPr>
            <p:cNvPr id="410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780224" y="7332436"/>
              <a:ext cx="112928" cy="183243"/>
            </a:xfrm>
            <a:prstGeom prst="rect">
              <a:avLst/>
            </a:prstGeom>
            <a:effectLst/>
          </p:spPr>
        </p:pic>
        <p:pic>
          <p:nvPicPr>
            <p:cNvPr id="410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41643" y="7351071"/>
              <a:ext cx="116609" cy="115116"/>
            </a:xfrm>
            <a:prstGeom prst="rect">
              <a:avLst/>
            </a:prstGeom>
            <a:effectLst/>
          </p:spPr>
        </p:pic>
        <p:pic>
          <p:nvPicPr>
            <p:cNvPr id="411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77368" y="7040822"/>
              <a:ext cx="204353" cy="461361"/>
            </a:xfrm>
            <a:prstGeom prst="rect">
              <a:avLst/>
            </a:prstGeom>
            <a:effectLst/>
          </p:spPr>
        </p:pic>
        <p:pic>
          <p:nvPicPr>
            <p:cNvPr id="411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72601" y="7207941"/>
              <a:ext cx="273051" cy="319229"/>
            </a:xfrm>
            <a:prstGeom prst="rect">
              <a:avLst/>
            </a:prstGeom>
            <a:effectLst/>
          </p:spPr>
        </p:pic>
        <p:pic>
          <p:nvPicPr>
            <p:cNvPr id="411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77540" y="7222369"/>
              <a:ext cx="280812" cy="349251"/>
            </a:xfrm>
            <a:prstGeom prst="rect">
              <a:avLst/>
            </a:prstGeom>
            <a:effectLst/>
          </p:spPr>
        </p:pic>
        <p:pic>
          <p:nvPicPr>
            <p:cNvPr id="411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38272" y="7113869"/>
              <a:ext cx="204419" cy="726887"/>
            </a:xfrm>
            <a:prstGeom prst="rect">
              <a:avLst/>
            </a:prstGeom>
            <a:effectLst/>
          </p:spPr>
        </p:pic>
        <p:pic>
          <p:nvPicPr>
            <p:cNvPr id="411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163151" y="7161278"/>
              <a:ext cx="209551" cy="245510"/>
            </a:xfrm>
            <a:prstGeom prst="rect">
              <a:avLst/>
            </a:prstGeom>
            <a:effectLst/>
          </p:spPr>
        </p:pic>
        <p:pic>
          <p:nvPicPr>
            <p:cNvPr id="412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360001" y="7177919"/>
              <a:ext cx="33867" cy="241301"/>
            </a:xfrm>
            <a:prstGeom prst="rect">
              <a:avLst/>
            </a:prstGeom>
            <a:effectLst/>
          </p:spPr>
        </p:pic>
        <p:pic>
          <p:nvPicPr>
            <p:cNvPr id="4122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404451" y="717156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2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443498" y="7222369"/>
              <a:ext cx="116619" cy="172161"/>
            </a:xfrm>
            <a:prstGeom prst="rect">
              <a:avLst/>
            </a:prstGeom>
            <a:effectLst/>
          </p:spPr>
        </p:pic>
        <p:pic>
          <p:nvPicPr>
            <p:cNvPr id="412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44151" y="7158869"/>
              <a:ext cx="273051" cy="255983"/>
            </a:xfrm>
            <a:prstGeom prst="rect">
              <a:avLst/>
            </a:prstGeom>
            <a:effectLst/>
          </p:spPr>
        </p:pic>
        <p:pic>
          <p:nvPicPr>
            <p:cNvPr id="412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2700" y="6892169"/>
              <a:ext cx="7744209" cy="1174751"/>
            </a:xfrm>
            <a:prstGeom prst="rect">
              <a:avLst/>
            </a:prstGeom>
            <a:effectLst/>
          </p:spPr>
        </p:pic>
        <p:pic>
          <p:nvPicPr>
            <p:cNvPr id="413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23701" y="7190619"/>
              <a:ext cx="254001" cy="44451"/>
            </a:xfrm>
            <a:prstGeom prst="rect">
              <a:avLst/>
            </a:prstGeom>
            <a:effectLst/>
          </p:spPr>
        </p:pic>
        <p:pic>
          <p:nvPicPr>
            <p:cNvPr id="413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940891" y="7266819"/>
              <a:ext cx="368561" cy="100751"/>
            </a:xfrm>
            <a:prstGeom prst="rect">
              <a:avLst/>
            </a:prstGeom>
            <a:effectLst/>
          </p:spPr>
        </p:pic>
        <p:pic>
          <p:nvPicPr>
            <p:cNvPr id="413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07851" y="7147871"/>
              <a:ext cx="138960" cy="201499"/>
            </a:xfrm>
            <a:prstGeom prst="rect">
              <a:avLst/>
            </a:prstGeom>
            <a:effectLst/>
          </p:spPr>
        </p:pic>
        <p:pic>
          <p:nvPicPr>
            <p:cNvPr id="413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519390" y="7062688"/>
              <a:ext cx="131815" cy="460550"/>
            </a:xfrm>
            <a:prstGeom prst="rect">
              <a:avLst/>
            </a:prstGeom>
            <a:effectLst/>
          </p:spPr>
        </p:pic>
        <p:pic>
          <p:nvPicPr>
            <p:cNvPr id="413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51154" y="7120769"/>
              <a:ext cx="137458" cy="113293"/>
            </a:xfrm>
            <a:prstGeom prst="rect">
              <a:avLst/>
            </a:prstGeom>
            <a:effectLst/>
          </p:spPr>
        </p:pic>
        <p:pic>
          <p:nvPicPr>
            <p:cNvPr id="414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816171" y="7055067"/>
              <a:ext cx="89173" cy="170713"/>
            </a:xfrm>
            <a:prstGeom prst="rect">
              <a:avLst/>
            </a:prstGeom>
            <a:effectLst/>
          </p:spPr>
        </p:pic>
        <p:pic>
          <p:nvPicPr>
            <p:cNvPr id="414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39426" y="6847719"/>
              <a:ext cx="119326" cy="339446"/>
            </a:xfrm>
            <a:prstGeom prst="rect">
              <a:avLst/>
            </a:prstGeom>
            <a:effectLst/>
          </p:spPr>
        </p:pic>
        <p:pic>
          <p:nvPicPr>
            <p:cNvPr id="414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93651" y="6962019"/>
              <a:ext cx="495301" cy="199820"/>
            </a:xfrm>
            <a:prstGeom prst="rect">
              <a:avLst/>
            </a:prstGeom>
            <a:effectLst/>
          </p:spPr>
        </p:pic>
        <p:pic>
          <p:nvPicPr>
            <p:cNvPr id="414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29366" y="6949319"/>
              <a:ext cx="300885" cy="188385"/>
            </a:xfrm>
            <a:prstGeom prst="rect">
              <a:avLst/>
            </a:prstGeom>
            <a:effectLst/>
          </p:spPr>
        </p:pic>
        <p:pic>
          <p:nvPicPr>
            <p:cNvPr id="414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941401" y="7015904"/>
              <a:ext cx="62707" cy="162016"/>
            </a:xfrm>
            <a:prstGeom prst="rect">
              <a:avLst/>
            </a:prstGeom>
            <a:effectLst/>
          </p:spPr>
        </p:pic>
        <p:pic>
          <p:nvPicPr>
            <p:cNvPr id="415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73151" y="6922028"/>
              <a:ext cx="88901" cy="65392"/>
            </a:xfrm>
            <a:prstGeom prst="rect">
              <a:avLst/>
            </a:prstGeom>
            <a:effectLst/>
          </p:spPr>
        </p:pic>
        <p:pic>
          <p:nvPicPr>
            <p:cNvPr id="415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054118" y="6953553"/>
              <a:ext cx="128584" cy="177801"/>
            </a:xfrm>
            <a:prstGeom prst="rect">
              <a:avLst/>
            </a:prstGeom>
            <a:effectLst/>
          </p:spPr>
        </p:pic>
        <p:pic>
          <p:nvPicPr>
            <p:cNvPr id="415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413497" y="6965988"/>
              <a:ext cx="270854" cy="173832"/>
            </a:xfrm>
            <a:prstGeom prst="rect">
              <a:avLst/>
            </a:prstGeom>
            <a:effectLst/>
          </p:spPr>
        </p:pic>
        <p:pic>
          <p:nvPicPr>
            <p:cNvPr id="415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57101" y="7546219"/>
              <a:ext cx="196851" cy="181460"/>
            </a:xfrm>
            <a:prstGeom prst="rect">
              <a:avLst/>
            </a:prstGeom>
            <a:effectLst/>
          </p:spPr>
        </p:pic>
        <p:pic>
          <p:nvPicPr>
            <p:cNvPr id="415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745349" y="7350237"/>
              <a:ext cx="185898" cy="357995"/>
            </a:xfrm>
            <a:prstGeom prst="rect">
              <a:avLst/>
            </a:prstGeom>
            <a:effectLst/>
          </p:spPr>
        </p:pic>
        <p:pic>
          <p:nvPicPr>
            <p:cNvPr id="416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938571" y="7467575"/>
              <a:ext cx="50331" cy="179738"/>
            </a:xfrm>
            <a:prstGeom prst="rect">
              <a:avLst/>
            </a:prstGeom>
            <a:effectLst/>
          </p:spPr>
        </p:pic>
        <p:pic>
          <p:nvPicPr>
            <p:cNvPr id="416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981338" y="7319736"/>
              <a:ext cx="179013" cy="327907"/>
            </a:xfrm>
            <a:prstGeom prst="rect">
              <a:avLst/>
            </a:prstGeom>
            <a:effectLst/>
          </p:spPr>
        </p:pic>
        <p:pic>
          <p:nvPicPr>
            <p:cNvPr id="416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47109" y="7270875"/>
              <a:ext cx="176793" cy="380390"/>
            </a:xfrm>
            <a:prstGeom prst="rect">
              <a:avLst/>
            </a:prstGeom>
            <a:effectLst/>
          </p:spPr>
        </p:pic>
        <p:pic>
          <p:nvPicPr>
            <p:cNvPr id="416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04851" y="7425569"/>
              <a:ext cx="76201" cy="152038"/>
            </a:xfrm>
            <a:prstGeom prst="rect">
              <a:avLst/>
            </a:prstGeom>
            <a:effectLst/>
          </p:spPr>
        </p:pic>
        <p:pic>
          <p:nvPicPr>
            <p:cNvPr id="416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691307" y="7403969"/>
              <a:ext cx="142145" cy="192581"/>
            </a:xfrm>
            <a:prstGeom prst="rect">
              <a:avLst/>
            </a:prstGeom>
            <a:effectLst/>
          </p:spPr>
        </p:pic>
        <p:pic>
          <p:nvPicPr>
            <p:cNvPr id="417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844934" y="7247769"/>
              <a:ext cx="96468" cy="307318"/>
            </a:xfrm>
            <a:prstGeom prst="rect">
              <a:avLst/>
            </a:prstGeom>
            <a:effectLst/>
          </p:spPr>
        </p:pic>
        <p:pic>
          <p:nvPicPr>
            <p:cNvPr id="417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825970" y="7400169"/>
              <a:ext cx="242432" cy="82573"/>
            </a:xfrm>
            <a:prstGeom prst="rect">
              <a:avLst/>
            </a:prstGeom>
            <a:effectLst/>
          </p:spPr>
        </p:pic>
        <p:pic>
          <p:nvPicPr>
            <p:cNvPr id="4174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068401" y="7514469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417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972110" y="7793203"/>
              <a:ext cx="123600" cy="425175"/>
            </a:xfrm>
            <a:prstGeom prst="rect">
              <a:avLst/>
            </a:prstGeom>
            <a:effectLst/>
          </p:spPr>
        </p:pic>
        <p:pic>
          <p:nvPicPr>
            <p:cNvPr id="417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41467" y="7909305"/>
              <a:ext cx="226735" cy="251798"/>
            </a:xfrm>
            <a:prstGeom prst="rect">
              <a:avLst/>
            </a:prstGeom>
            <a:effectLst/>
          </p:spPr>
        </p:pic>
        <p:pic>
          <p:nvPicPr>
            <p:cNvPr id="4180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506301" y="8079619"/>
              <a:ext cx="69851" cy="38101"/>
            </a:xfrm>
            <a:prstGeom prst="rect">
              <a:avLst/>
            </a:prstGeom>
            <a:effectLst/>
          </p:spPr>
        </p:pic>
        <p:pic>
          <p:nvPicPr>
            <p:cNvPr id="418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684101" y="7881640"/>
              <a:ext cx="50801" cy="274180"/>
            </a:xfrm>
            <a:prstGeom prst="rect">
              <a:avLst/>
            </a:prstGeom>
            <a:effectLst/>
          </p:spPr>
        </p:pic>
        <p:pic>
          <p:nvPicPr>
            <p:cNvPr id="4184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73001" y="8035169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4186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79351" y="7933569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418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868251" y="7895469"/>
              <a:ext cx="57151" cy="237395"/>
            </a:xfrm>
            <a:prstGeom prst="rect">
              <a:avLst/>
            </a:prstGeom>
            <a:effectLst/>
          </p:spPr>
        </p:pic>
        <p:pic>
          <p:nvPicPr>
            <p:cNvPr id="419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875077" y="8001424"/>
              <a:ext cx="139225" cy="103091"/>
            </a:xfrm>
            <a:prstGeom prst="rect">
              <a:avLst/>
            </a:prstGeom>
            <a:effectLst/>
          </p:spPr>
        </p:pic>
        <p:pic>
          <p:nvPicPr>
            <p:cNvPr id="419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028447" y="7832967"/>
              <a:ext cx="179818" cy="285298"/>
            </a:xfrm>
            <a:prstGeom prst="rect">
              <a:avLst/>
            </a:prstGeom>
            <a:effectLst/>
          </p:spPr>
        </p:pic>
        <p:pic>
          <p:nvPicPr>
            <p:cNvPr id="4194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230201" y="7997069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419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230201" y="7901819"/>
              <a:ext cx="25401" cy="57151"/>
            </a:xfrm>
            <a:prstGeom prst="rect">
              <a:avLst/>
            </a:prstGeom>
            <a:effectLst/>
          </p:spPr>
        </p:pic>
        <p:pic>
          <p:nvPicPr>
            <p:cNvPr id="419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84404" y="7851019"/>
              <a:ext cx="220491" cy="231866"/>
            </a:xfrm>
            <a:prstGeom prst="rect">
              <a:avLst/>
            </a:prstGeom>
            <a:effectLst/>
          </p:spPr>
        </p:pic>
        <p:pic>
          <p:nvPicPr>
            <p:cNvPr id="420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526204" y="7990719"/>
              <a:ext cx="81092" cy="64721"/>
            </a:xfrm>
            <a:prstGeom prst="rect">
              <a:avLst/>
            </a:prstGeom>
            <a:effectLst/>
          </p:spPr>
        </p:pic>
        <p:pic>
          <p:nvPicPr>
            <p:cNvPr id="420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602770" y="7750362"/>
              <a:ext cx="159920" cy="340218"/>
            </a:xfrm>
            <a:prstGeom prst="rect">
              <a:avLst/>
            </a:prstGeom>
            <a:effectLst/>
          </p:spPr>
        </p:pic>
        <p:pic>
          <p:nvPicPr>
            <p:cNvPr id="4204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814401" y="7997069"/>
              <a:ext cx="25401" cy="50801"/>
            </a:xfrm>
            <a:prstGeom prst="rect">
              <a:avLst/>
            </a:prstGeom>
            <a:effectLst/>
          </p:spPr>
        </p:pic>
        <p:pic>
          <p:nvPicPr>
            <p:cNvPr id="420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841497" y="7866806"/>
              <a:ext cx="140951" cy="393875"/>
            </a:xfrm>
            <a:prstGeom prst="rect">
              <a:avLst/>
            </a:prstGeom>
            <a:effectLst/>
          </p:spPr>
        </p:pic>
        <p:pic>
          <p:nvPicPr>
            <p:cNvPr id="420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954101" y="7889119"/>
              <a:ext cx="146051" cy="142965"/>
            </a:xfrm>
            <a:prstGeom prst="rect">
              <a:avLst/>
            </a:prstGeom>
            <a:effectLst/>
          </p:spPr>
        </p:pic>
        <p:pic>
          <p:nvPicPr>
            <p:cNvPr id="4210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102268" y="7842362"/>
              <a:ext cx="353484" cy="205504"/>
            </a:xfrm>
            <a:prstGeom prst="rect">
              <a:avLst/>
            </a:prstGeom>
            <a:effectLst/>
          </p:spPr>
        </p:pic>
        <p:pic>
          <p:nvPicPr>
            <p:cNvPr id="4212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617586" y="7866635"/>
              <a:ext cx="212816" cy="73286"/>
            </a:xfrm>
            <a:prstGeom prst="rect">
              <a:avLst/>
            </a:prstGeom>
            <a:effectLst/>
          </p:spPr>
        </p:pic>
        <p:pic>
          <p:nvPicPr>
            <p:cNvPr id="4214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608151" y="7978019"/>
              <a:ext cx="234951" cy="50801"/>
            </a:xfrm>
            <a:prstGeom prst="rect">
              <a:avLst/>
            </a:prstGeom>
            <a:effectLst/>
          </p:spPr>
        </p:pic>
        <p:pic>
          <p:nvPicPr>
            <p:cNvPr id="4216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951051" y="7806569"/>
              <a:ext cx="101601" cy="330201"/>
            </a:xfrm>
            <a:prstGeom prst="rect">
              <a:avLst/>
            </a:prstGeom>
            <a:effectLst/>
          </p:spPr>
        </p:pic>
        <p:pic>
          <p:nvPicPr>
            <p:cNvPr id="421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052678" y="5119299"/>
              <a:ext cx="2972256" cy="1398221"/>
            </a:xfrm>
            <a:prstGeom prst="rect">
              <a:avLst/>
            </a:prstGeom>
            <a:effectLst/>
          </p:spPr>
        </p:pic>
        <p:pic>
          <p:nvPicPr>
            <p:cNvPr id="422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611893" y="6314319"/>
              <a:ext cx="570559" cy="1775022"/>
            </a:xfrm>
            <a:prstGeom prst="rect">
              <a:avLst/>
            </a:prstGeom>
            <a:effectLst/>
          </p:spPr>
        </p:pic>
        <p:pic>
          <p:nvPicPr>
            <p:cNvPr id="4222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138001" y="7870069"/>
              <a:ext cx="133351" cy="57151"/>
            </a:xfrm>
            <a:prstGeom prst="rect">
              <a:avLst/>
            </a:prstGeom>
            <a:effectLst/>
          </p:spPr>
        </p:pic>
        <p:pic>
          <p:nvPicPr>
            <p:cNvPr id="422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131651" y="7797775"/>
              <a:ext cx="88901" cy="211995"/>
            </a:xfrm>
            <a:prstGeom prst="rect">
              <a:avLst/>
            </a:prstGeom>
            <a:effectLst/>
          </p:spPr>
        </p:pic>
        <p:pic>
          <p:nvPicPr>
            <p:cNvPr id="422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112601" y="7796605"/>
              <a:ext cx="404154" cy="449247"/>
            </a:xfrm>
            <a:prstGeom prst="rect">
              <a:avLst/>
            </a:prstGeom>
            <a:effectLst/>
          </p:spPr>
        </p:pic>
        <p:pic>
          <p:nvPicPr>
            <p:cNvPr id="422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539118" y="6720719"/>
              <a:ext cx="2817747" cy="1968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9" name="Drawing"/>
          <p:cNvGrpSpPr/>
          <p:nvPr/>
        </p:nvGrpSpPr>
        <p:grpSpPr>
          <a:xfrm>
            <a:off x="1894630" y="1835150"/>
            <a:ext cx="9802401" cy="5321300"/>
            <a:chOff x="0" y="0"/>
            <a:chExt cx="9802400" cy="5321300"/>
          </a:xfrm>
        </p:grpSpPr>
        <p:sp>
          <p:nvSpPr>
            <p:cNvPr id="4232" name="Line"/>
            <p:cNvSpPr/>
            <p:nvPr/>
          </p:nvSpPr>
          <p:spPr>
            <a:xfrm>
              <a:off x="49890" y="232123"/>
              <a:ext cx="182730" cy="69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91" fill="norm" stroke="1" extrusionOk="0">
                  <a:moveTo>
                    <a:pt x="21190" y="1266"/>
                  </a:moveTo>
                  <a:cubicBezTo>
                    <a:pt x="18981" y="742"/>
                    <a:pt x="16772" y="218"/>
                    <a:pt x="14195" y="55"/>
                  </a:cubicBezTo>
                  <a:cubicBezTo>
                    <a:pt x="11617" y="-109"/>
                    <a:pt x="8672" y="87"/>
                    <a:pt x="6095" y="742"/>
                  </a:cubicBezTo>
                  <a:cubicBezTo>
                    <a:pt x="3517" y="1396"/>
                    <a:pt x="1308" y="2509"/>
                    <a:pt x="449" y="4375"/>
                  </a:cubicBezTo>
                  <a:cubicBezTo>
                    <a:pt x="-410" y="6240"/>
                    <a:pt x="81" y="8858"/>
                    <a:pt x="940" y="10953"/>
                  </a:cubicBezTo>
                  <a:cubicBezTo>
                    <a:pt x="1799" y="13047"/>
                    <a:pt x="3026" y="14618"/>
                    <a:pt x="4745" y="16287"/>
                  </a:cubicBezTo>
                  <a:cubicBezTo>
                    <a:pt x="6463" y="17956"/>
                    <a:pt x="8672" y="19724"/>
                    <a:pt x="1088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0" y="622300"/>
              <a:ext cx="31517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705" y="21600"/>
                  </a:moveTo>
                  <a:cubicBezTo>
                    <a:pt x="273" y="20035"/>
                    <a:pt x="-159" y="18470"/>
                    <a:pt x="57" y="17061"/>
                  </a:cubicBezTo>
                  <a:cubicBezTo>
                    <a:pt x="273" y="15652"/>
                    <a:pt x="1137" y="14400"/>
                    <a:pt x="3585" y="12365"/>
                  </a:cubicBezTo>
                  <a:cubicBezTo>
                    <a:pt x="6033" y="10330"/>
                    <a:pt x="10065" y="7513"/>
                    <a:pt x="13305" y="5322"/>
                  </a:cubicBezTo>
                  <a:cubicBezTo>
                    <a:pt x="16545" y="3130"/>
                    <a:pt x="18993" y="1565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390238" y="324035"/>
              <a:ext cx="166232" cy="5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1" fill="norm" stroke="1" extrusionOk="0">
                  <a:moveTo>
                    <a:pt x="21473" y="971"/>
                  </a:moveTo>
                  <a:cubicBezTo>
                    <a:pt x="20653" y="563"/>
                    <a:pt x="19832" y="156"/>
                    <a:pt x="18739" y="33"/>
                  </a:cubicBezTo>
                  <a:cubicBezTo>
                    <a:pt x="17645" y="-89"/>
                    <a:pt x="16278" y="74"/>
                    <a:pt x="13544" y="1337"/>
                  </a:cubicBezTo>
                  <a:cubicBezTo>
                    <a:pt x="10810" y="2601"/>
                    <a:pt x="6708" y="4965"/>
                    <a:pt x="3974" y="7614"/>
                  </a:cubicBezTo>
                  <a:cubicBezTo>
                    <a:pt x="1240" y="10263"/>
                    <a:pt x="-127" y="13197"/>
                    <a:pt x="10" y="15357"/>
                  </a:cubicBezTo>
                  <a:cubicBezTo>
                    <a:pt x="146" y="17517"/>
                    <a:pt x="1787" y="18903"/>
                    <a:pt x="4931" y="19799"/>
                  </a:cubicBezTo>
                  <a:cubicBezTo>
                    <a:pt x="8076" y="20696"/>
                    <a:pt x="12724" y="21103"/>
                    <a:pt x="1737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622086" y="440030"/>
              <a:ext cx="340784" cy="4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11538" y="894"/>
                  </a:moveTo>
                  <a:cubicBezTo>
                    <a:pt x="9794" y="563"/>
                    <a:pt x="8050" y="233"/>
                    <a:pt x="6507" y="784"/>
                  </a:cubicBezTo>
                  <a:cubicBezTo>
                    <a:pt x="4964" y="1335"/>
                    <a:pt x="3622" y="2768"/>
                    <a:pt x="2549" y="5027"/>
                  </a:cubicBezTo>
                  <a:cubicBezTo>
                    <a:pt x="1476" y="7286"/>
                    <a:pt x="671" y="10372"/>
                    <a:pt x="470" y="13016"/>
                  </a:cubicBezTo>
                  <a:cubicBezTo>
                    <a:pt x="268" y="15661"/>
                    <a:pt x="671" y="17865"/>
                    <a:pt x="1409" y="19298"/>
                  </a:cubicBezTo>
                  <a:cubicBezTo>
                    <a:pt x="2147" y="20731"/>
                    <a:pt x="3220" y="21392"/>
                    <a:pt x="5232" y="21172"/>
                  </a:cubicBezTo>
                  <a:cubicBezTo>
                    <a:pt x="7245" y="20951"/>
                    <a:pt x="10196" y="19849"/>
                    <a:pt x="12007" y="17755"/>
                  </a:cubicBezTo>
                  <a:cubicBezTo>
                    <a:pt x="13819" y="15661"/>
                    <a:pt x="14489" y="12576"/>
                    <a:pt x="14221" y="9600"/>
                  </a:cubicBezTo>
                  <a:cubicBezTo>
                    <a:pt x="13953" y="6625"/>
                    <a:pt x="12745" y="3759"/>
                    <a:pt x="11135" y="2051"/>
                  </a:cubicBezTo>
                  <a:cubicBezTo>
                    <a:pt x="9525" y="343"/>
                    <a:pt x="7513" y="-208"/>
                    <a:pt x="5635" y="68"/>
                  </a:cubicBezTo>
                  <a:cubicBezTo>
                    <a:pt x="3757" y="343"/>
                    <a:pt x="2012" y="1445"/>
                    <a:pt x="1073" y="2327"/>
                  </a:cubicBezTo>
                  <a:cubicBezTo>
                    <a:pt x="134" y="3208"/>
                    <a:pt x="0" y="3870"/>
                    <a:pt x="0" y="4476"/>
                  </a:cubicBezTo>
                  <a:cubicBezTo>
                    <a:pt x="0" y="5082"/>
                    <a:pt x="134" y="5633"/>
                    <a:pt x="1543" y="6129"/>
                  </a:cubicBezTo>
                  <a:cubicBezTo>
                    <a:pt x="2952" y="6625"/>
                    <a:pt x="5635" y="7065"/>
                    <a:pt x="9190" y="7065"/>
                  </a:cubicBezTo>
                  <a:cubicBezTo>
                    <a:pt x="12745" y="7065"/>
                    <a:pt x="17173" y="6625"/>
                    <a:pt x="21600" y="6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1127969" y="165100"/>
              <a:ext cx="114301" cy="92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2086"/>
                    <a:pt x="800" y="4171"/>
                    <a:pt x="1600" y="6182"/>
                  </a:cubicBezTo>
                  <a:cubicBezTo>
                    <a:pt x="2400" y="8193"/>
                    <a:pt x="3600" y="10130"/>
                    <a:pt x="4400" y="11892"/>
                  </a:cubicBezTo>
                  <a:cubicBezTo>
                    <a:pt x="5200" y="13655"/>
                    <a:pt x="5600" y="15244"/>
                    <a:pt x="6600" y="16709"/>
                  </a:cubicBezTo>
                  <a:cubicBezTo>
                    <a:pt x="7600" y="18174"/>
                    <a:pt x="9200" y="19514"/>
                    <a:pt x="11800" y="20309"/>
                  </a:cubicBezTo>
                  <a:cubicBezTo>
                    <a:pt x="14400" y="21103"/>
                    <a:pt x="18000" y="213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1301235" y="310431"/>
              <a:ext cx="258535" cy="59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03" fill="norm" stroke="1" extrusionOk="0">
                  <a:moveTo>
                    <a:pt x="20395" y="2992"/>
                  </a:moveTo>
                  <a:cubicBezTo>
                    <a:pt x="18464" y="2004"/>
                    <a:pt x="16532" y="1015"/>
                    <a:pt x="14425" y="482"/>
                  </a:cubicBezTo>
                  <a:cubicBezTo>
                    <a:pt x="12317" y="-50"/>
                    <a:pt x="10034" y="-126"/>
                    <a:pt x="8015" y="178"/>
                  </a:cubicBezTo>
                  <a:cubicBezTo>
                    <a:pt x="5995" y="482"/>
                    <a:pt x="4239" y="1167"/>
                    <a:pt x="2922" y="1813"/>
                  </a:cubicBezTo>
                  <a:cubicBezTo>
                    <a:pt x="1605" y="2460"/>
                    <a:pt x="727" y="3068"/>
                    <a:pt x="288" y="3639"/>
                  </a:cubicBezTo>
                  <a:cubicBezTo>
                    <a:pt x="-151" y="4209"/>
                    <a:pt x="-151" y="4742"/>
                    <a:pt x="727" y="5198"/>
                  </a:cubicBezTo>
                  <a:cubicBezTo>
                    <a:pt x="1605" y="5654"/>
                    <a:pt x="3361" y="6035"/>
                    <a:pt x="5644" y="6453"/>
                  </a:cubicBezTo>
                  <a:cubicBezTo>
                    <a:pt x="7927" y="6871"/>
                    <a:pt x="10737" y="7328"/>
                    <a:pt x="12844" y="7860"/>
                  </a:cubicBezTo>
                  <a:cubicBezTo>
                    <a:pt x="14951" y="8392"/>
                    <a:pt x="16356" y="9001"/>
                    <a:pt x="16795" y="9685"/>
                  </a:cubicBezTo>
                  <a:cubicBezTo>
                    <a:pt x="17234" y="10370"/>
                    <a:pt x="16708" y="11130"/>
                    <a:pt x="15829" y="11663"/>
                  </a:cubicBezTo>
                  <a:cubicBezTo>
                    <a:pt x="14951" y="12195"/>
                    <a:pt x="13722" y="12499"/>
                    <a:pt x="12142" y="12842"/>
                  </a:cubicBezTo>
                  <a:cubicBezTo>
                    <a:pt x="10561" y="13184"/>
                    <a:pt x="8629" y="13564"/>
                    <a:pt x="8103" y="13830"/>
                  </a:cubicBezTo>
                  <a:cubicBezTo>
                    <a:pt x="7576" y="14097"/>
                    <a:pt x="8454" y="14249"/>
                    <a:pt x="9244" y="14439"/>
                  </a:cubicBezTo>
                  <a:cubicBezTo>
                    <a:pt x="10034" y="14629"/>
                    <a:pt x="10737" y="14857"/>
                    <a:pt x="11176" y="15351"/>
                  </a:cubicBezTo>
                  <a:cubicBezTo>
                    <a:pt x="11615" y="15846"/>
                    <a:pt x="11790" y="16606"/>
                    <a:pt x="11703" y="17405"/>
                  </a:cubicBezTo>
                  <a:cubicBezTo>
                    <a:pt x="11615" y="18204"/>
                    <a:pt x="11264" y="19040"/>
                    <a:pt x="11088" y="19725"/>
                  </a:cubicBezTo>
                  <a:cubicBezTo>
                    <a:pt x="10912" y="20409"/>
                    <a:pt x="10912" y="20942"/>
                    <a:pt x="11615" y="21208"/>
                  </a:cubicBezTo>
                  <a:cubicBezTo>
                    <a:pt x="12317" y="21474"/>
                    <a:pt x="13722" y="21474"/>
                    <a:pt x="15478" y="21170"/>
                  </a:cubicBezTo>
                  <a:cubicBezTo>
                    <a:pt x="17234" y="20866"/>
                    <a:pt x="19342" y="20257"/>
                    <a:pt x="21449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1598376" y="401621"/>
              <a:ext cx="336044" cy="36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81" fill="norm" stroke="1" extrusionOk="0">
                  <a:moveTo>
                    <a:pt x="2398" y="2544"/>
                  </a:moveTo>
                  <a:cubicBezTo>
                    <a:pt x="1318" y="1539"/>
                    <a:pt x="238" y="534"/>
                    <a:pt x="36" y="158"/>
                  </a:cubicBezTo>
                  <a:cubicBezTo>
                    <a:pt x="-167" y="-219"/>
                    <a:pt x="508" y="32"/>
                    <a:pt x="1993" y="1414"/>
                  </a:cubicBezTo>
                  <a:cubicBezTo>
                    <a:pt x="3478" y="2795"/>
                    <a:pt x="5773" y="5307"/>
                    <a:pt x="8203" y="7944"/>
                  </a:cubicBezTo>
                  <a:cubicBezTo>
                    <a:pt x="10633" y="10581"/>
                    <a:pt x="13198" y="13344"/>
                    <a:pt x="15426" y="15604"/>
                  </a:cubicBezTo>
                  <a:cubicBezTo>
                    <a:pt x="17653" y="17865"/>
                    <a:pt x="19543" y="19623"/>
                    <a:pt x="21433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1716438" y="406400"/>
              <a:ext cx="167182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8355" y="813"/>
                    <a:pt x="15385" y="1626"/>
                    <a:pt x="12280" y="3948"/>
                  </a:cubicBezTo>
                  <a:cubicBezTo>
                    <a:pt x="9175" y="6271"/>
                    <a:pt x="5935" y="10103"/>
                    <a:pt x="3910" y="12716"/>
                  </a:cubicBezTo>
                  <a:cubicBezTo>
                    <a:pt x="1885" y="15329"/>
                    <a:pt x="1075" y="16723"/>
                    <a:pt x="535" y="17942"/>
                  </a:cubicBezTo>
                  <a:cubicBezTo>
                    <a:pt x="-5" y="19161"/>
                    <a:pt x="-275" y="20206"/>
                    <a:pt x="400" y="20787"/>
                  </a:cubicBezTo>
                  <a:cubicBezTo>
                    <a:pt x="1075" y="21368"/>
                    <a:pt x="2695" y="21484"/>
                    <a:pt x="43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1972519" y="711200"/>
              <a:ext cx="1" cy="1143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2156669" y="746306"/>
              <a:ext cx="1397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2461469" y="723900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2626569" y="324800"/>
              <a:ext cx="368301" cy="42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919"/>
                  </a:moveTo>
                  <a:cubicBezTo>
                    <a:pt x="372" y="489"/>
                    <a:pt x="745" y="59"/>
                    <a:pt x="1241" y="6"/>
                  </a:cubicBezTo>
                  <a:cubicBezTo>
                    <a:pt x="1738" y="-48"/>
                    <a:pt x="2359" y="274"/>
                    <a:pt x="3848" y="1833"/>
                  </a:cubicBezTo>
                  <a:cubicBezTo>
                    <a:pt x="5338" y="3391"/>
                    <a:pt x="7697" y="6185"/>
                    <a:pt x="10117" y="9140"/>
                  </a:cubicBezTo>
                  <a:cubicBezTo>
                    <a:pt x="12538" y="12095"/>
                    <a:pt x="15021" y="15212"/>
                    <a:pt x="16945" y="17307"/>
                  </a:cubicBezTo>
                  <a:cubicBezTo>
                    <a:pt x="18869" y="19403"/>
                    <a:pt x="20234" y="20477"/>
                    <a:pt x="2160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2811082" y="280395"/>
              <a:ext cx="209188" cy="53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74" fill="norm" stroke="1" extrusionOk="0">
                  <a:moveTo>
                    <a:pt x="21347" y="216"/>
                  </a:moveTo>
                  <a:cubicBezTo>
                    <a:pt x="20051" y="45"/>
                    <a:pt x="18755" y="-126"/>
                    <a:pt x="17243" y="130"/>
                  </a:cubicBezTo>
                  <a:cubicBezTo>
                    <a:pt x="15731" y="386"/>
                    <a:pt x="14003" y="1069"/>
                    <a:pt x="11627" y="2777"/>
                  </a:cubicBezTo>
                  <a:cubicBezTo>
                    <a:pt x="9251" y="4484"/>
                    <a:pt x="6227" y="7216"/>
                    <a:pt x="4067" y="9906"/>
                  </a:cubicBezTo>
                  <a:cubicBezTo>
                    <a:pt x="1907" y="12595"/>
                    <a:pt x="611" y="15242"/>
                    <a:pt x="179" y="17163"/>
                  </a:cubicBezTo>
                  <a:cubicBezTo>
                    <a:pt x="-253" y="19083"/>
                    <a:pt x="179" y="20279"/>
                    <a:pt x="611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2994869" y="660400"/>
              <a:ext cx="1143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4320"/>
                    <a:pt x="800" y="8640"/>
                    <a:pt x="1000" y="11808"/>
                  </a:cubicBezTo>
                  <a:cubicBezTo>
                    <a:pt x="1200" y="14976"/>
                    <a:pt x="1200" y="16992"/>
                    <a:pt x="1200" y="16992"/>
                  </a:cubicBezTo>
                  <a:cubicBezTo>
                    <a:pt x="1200" y="16992"/>
                    <a:pt x="1200" y="14976"/>
                    <a:pt x="1400" y="12384"/>
                  </a:cubicBezTo>
                  <a:cubicBezTo>
                    <a:pt x="1600" y="9792"/>
                    <a:pt x="2000" y="6624"/>
                    <a:pt x="2600" y="4320"/>
                  </a:cubicBezTo>
                  <a:cubicBezTo>
                    <a:pt x="3200" y="2016"/>
                    <a:pt x="4000" y="576"/>
                    <a:pt x="5400" y="288"/>
                  </a:cubicBezTo>
                  <a:cubicBezTo>
                    <a:pt x="6800" y="0"/>
                    <a:pt x="8800" y="864"/>
                    <a:pt x="11600" y="4608"/>
                  </a:cubicBezTo>
                  <a:cubicBezTo>
                    <a:pt x="14400" y="8352"/>
                    <a:pt x="18000" y="149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3191719" y="265573"/>
              <a:ext cx="132557" cy="56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21" fill="norm" stroke="1" extrusionOk="0">
                  <a:moveTo>
                    <a:pt x="0" y="528"/>
                  </a:moveTo>
                  <a:cubicBezTo>
                    <a:pt x="1714" y="205"/>
                    <a:pt x="3429" y="-119"/>
                    <a:pt x="5829" y="43"/>
                  </a:cubicBezTo>
                  <a:cubicBezTo>
                    <a:pt x="8229" y="205"/>
                    <a:pt x="11314" y="852"/>
                    <a:pt x="12343" y="2065"/>
                  </a:cubicBezTo>
                  <a:cubicBezTo>
                    <a:pt x="13371" y="3279"/>
                    <a:pt x="12343" y="5059"/>
                    <a:pt x="10971" y="6353"/>
                  </a:cubicBezTo>
                  <a:cubicBezTo>
                    <a:pt x="9600" y="7647"/>
                    <a:pt x="7886" y="8456"/>
                    <a:pt x="6857" y="9103"/>
                  </a:cubicBezTo>
                  <a:cubicBezTo>
                    <a:pt x="5829" y="9751"/>
                    <a:pt x="5486" y="10236"/>
                    <a:pt x="6171" y="10600"/>
                  </a:cubicBezTo>
                  <a:cubicBezTo>
                    <a:pt x="6857" y="10964"/>
                    <a:pt x="8571" y="11207"/>
                    <a:pt x="10971" y="11894"/>
                  </a:cubicBezTo>
                  <a:cubicBezTo>
                    <a:pt x="13371" y="12582"/>
                    <a:pt x="16457" y="13715"/>
                    <a:pt x="18343" y="15090"/>
                  </a:cubicBezTo>
                  <a:cubicBezTo>
                    <a:pt x="20229" y="16465"/>
                    <a:pt x="20914" y="18083"/>
                    <a:pt x="21257" y="19135"/>
                  </a:cubicBezTo>
                  <a:cubicBezTo>
                    <a:pt x="21600" y="20187"/>
                    <a:pt x="21600" y="20672"/>
                    <a:pt x="20743" y="20996"/>
                  </a:cubicBezTo>
                  <a:cubicBezTo>
                    <a:pt x="19886" y="21319"/>
                    <a:pt x="18171" y="21481"/>
                    <a:pt x="16800" y="21400"/>
                  </a:cubicBezTo>
                  <a:cubicBezTo>
                    <a:pt x="15429" y="21319"/>
                    <a:pt x="14400" y="20996"/>
                    <a:pt x="13543" y="20551"/>
                  </a:cubicBezTo>
                  <a:cubicBezTo>
                    <a:pt x="12686" y="20106"/>
                    <a:pt x="12000" y="19539"/>
                    <a:pt x="11314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3407619" y="196850"/>
              <a:ext cx="169641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0" y="0"/>
                  </a:moveTo>
                  <a:cubicBezTo>
                    <a:pt x="5005" y="1694"/>
                    <a:pt x="10010" y="3388"/>
                    <a:pt x="13829" y="5506"/>
                  </a:cubicBezTo>
                  <a:cubicBezTo>
                    <a:pt x="17649" y="7624"/>
                    <a:pt x="20283" y="10165"/>
                    <a:pt x="20941" y="12424"/>
                  </a:cubicBezTo>
                  <a:cubicBezTo>
                    <a:pt x="21600" y="14682"/>
                    <a:pt x="20283" y="16659"/>
                    <a:pt x="18044" y="18141"/>
                  </a:cubicBezTo>
                  <a:cubicBezTo>
                    <a:pt x="15805" y="19624"/>
                    <a:pt x="12644" y="20612"/>
                    <a:pt x="9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3963228" y="254000"/>
              <a:ext cx="587392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15910" y="0"/>
                  </a:moveTo>
                  <a:cubicBezTo>
                    <a:pt x="15678" y="1822"/>
                    <a:pt x="15445" y="3643"/>
                    <a:pt x="14787" y="5942"/>
                  </a:cubicBezTo>
                  <a:cubicBezTo>
                    <a:pt x="14129" y="8241"/>
                    <a:pt x="13045" y="11017"/>
                    <a:pt x="11690" y="13272"/>
                  </a:cubicBezTo>
                  <a:cubicBezTo>
                    <a:pt x="10336" y="15528"/>
                    <a:pt x="8710" y="17263"/>
                    <a:pt x="7200" y="18130"/>
                  </a:cubicBezTo>
                  <a:cubicBezTo>
                    <a:pt x="5690" y="18998"/>
                    <a:pt x="4297" y="18998"/>
                    <a:pt x="3097" y="18304"/>
                  </a:cubicBezTo>
                  <a:cubicBezTo>
                    <a:pt x="1897" y="17610"/>
                    <a:pt x="890" y="16222"/>
                    <a:pt x="387" y="15051"/>
                  </a:cubicBezTo>
                  <a:cubicBezTo>
                    <a:pt x="-116" y="13880"/>
                    <a:pt x="-116" y="12925"/>
                    <a:pt x="310" y="12188"/>
                  </a:cubicBezTo>
                  <a:cubicBezTo>
                    <a:pt x="736" y="11451"/>
                    <a:pt x="1587" y="10930"/>
                    <a:pt x="2942" y="10713"/>
                  </a:cubicBezTo>
                  <a:cubicBezTo>
                    <a:pt x="4297" y="10496"/>
                    <a:pt x="6155" y="10583"/>
                    <a:pt x="8052" y="11451"/>
                  </a:cubicBezTo>
                  <a:cubicBezTo>
                    <a:pt x="9949" y="12318"/>
                    <a:pt x="11884" y="13966"/>
                    <a:pt x="13549" y="15484"/>
                  </a:cubicBezTo>
                  <a:cubicBezTo>
                    <a:pt x="15213" y="17002"/>
                    <a:pt x="16607" y="18390"/>
                    <a:pt x="17884" y="19388"/>
                  </a:cubicBezTo>
                  <a:cubicBezTo>
                    <a:pt x="19161" y="20386"/>
                    <a:pt x="20323" y="20993"/>
                    <a:pt x="21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4834167" y="169438"/>
              <a:ext cx="154603" cy="63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24" fill="norm" stroke="1" extrusionOk="0">
                  <a:moveTo>
                    <a:pt x="21320" y="2236"/>
                  </a:moveTo>
                  <a:cubicBezTo>
                    <a:pt x="19861" y="1513"/>
                    <a:pt x="18401" y="791"/>
                    <a:pt x="16942" y="394"/>
                  </a:cubicBezTo>
                  <a:cubicBezTo>
                    <a:pt x="15482" y="-4"/>
                    <a:pt x="14023" y="-76"/>
                    <a:pt x="11834" y="68"/>
                  </a:cubicBezTo>
                  <a:cubicBezTo>
                    <a:pt x="9644" y="213"/>
                    <a:pt x="6725" y="574"/>
                    <a:pt x="4536" y="1622"/>
                  </a:cubicBezTo>
                  <a:cubicBezTo>
                    <a:pt x="2347" y="2669"/>
                    <a:pt x="888" y="4403"/>
                    <a:pt x="304" y="6606"/>
                  </a:cubicBezTo>
                  <a:cubicBezTo>
                    <a:pt x="-280" y="8810"/>
                    <a:pt x="12" y="11483"/>
                    <a:pt x="888" y="13866"/>
                  </a:cubicBezTo>
                  <a:cubicBezTo>
                    <a:pt x="1763" y="16250"/>
                    <a:pt x="3223" y="18345"/>
                    <a:pt x="3661" y="19573"/>
                  </a:cubicBezTo>
                  <a:cubicBezTo>
                    <a:pt x="4098" y="20802"/>
                    <a:pt x="3515" y="21163"/>
                    <a:pt x="2931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4741119" y="558800"/>
              <a:ext cx="273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8" y="15709"/>
                    <a:pt x="10716" y="9818"/>
                    <a:pt x="14316" y="6218"/>
                  </a:cubicBezTo>
                  <a:cubicBezTo>
                    <a:pt x="17916" y="2618"/>
                    <a:pt x="1975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5257740" y="195249"/>
              <a:ext cx="169180" cy="6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06" fill="norm" stroke="1" extrusionOk="0">
                  <a:moveTo>
                    <a:pt x="21054" y="57"/>
                  </a:moveTo>
                  <a:cubicBezTo>
                    <a:pt x="19737" y="-19"/>
                    <a:pt x="18420" y="-94"/>
                    <a:pt x="16444" y="358"/>
                  </a:cubicBezTo>
                  <a:cubicBezTo>
                    <a:pt x="14469" y="809"/>
                    <a:pt x="11834" y="1788"/>
                    <a:pt x="9069" y="3330"/>
                  </a:cubicBezTo>
                  <a:cubicBezTo>
                    <a:pt x="6303" y="4873"/>
                    <a:pt x="3405" y="6981"/>
                    <a:pt x="1693" y="9351"/>
                  </a:cubicBezTo>
                  <a:cubicBezTo>
                    <a:pt x="-19" y="11722"/>
                    <a:pt x="-546" y="14356"/>
                    <a:pt x="639" y="16351"/>
                  </a:cubicBezTo>
                  <a:cubicBezTo>
                    <a:pt x="1825" y="18345"/>
                    <a:pt x="4722" y="19700"/>
                    <a:pt x="8015" y="20452"/>
                  </a:cubicBezTo>
                  <a:cubicBezTo>
                    <a:pt x="11308" y="21205"/>
                    <a:pt x="14995" y="21355"/>
                    <a:pt x="18683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5461972" y="256306"/>
              <a:ext cx="142748" cy="4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0" fill="norm" stroke="1" extrusionOk="0">
                  <a:moveTo>
                    <a:pt x="21111" y="1807"/>
                  </a:moveTo>
                  <a:cubicBezTo>
                    <a:pt x="20485" y="1354"/>
                    <a:pt x="19859" y="900"/>
                    <a:pt x="18137" y="491"/>
                  </a:cubicBezTo>
                  <a:cubicBezTo>
                    <a:pt x="16415" y="83"/>
                    <a:pt x="13598" y="-280"/>
                    <a:pt x="10311" y="310"/>
                  </a:cubicBezTo>
                  <a:cubicBezTo>
                    <a:pt x="7024" y="900"/>
                    <a:pt x="3268" y="2443"/>
                    <a:pt x="1389" y="3713"/>
                  </a:cubicBezTo>
                  <a:cubicBezTo>
                    <a:pt x="-489" y="4984"/>
                    <a:pt x="-489" y="5982"/>
                    <a:pt x="1546" y="7162"/>
                  </a:cubicBezTo>
                  <a:cubicBezTo>
                    <a:pt x="3581" y="8342"/>
                    <a:pt x="7650" y="9703"/>
                    <a:pt x="9998" y="10611"/>
                  </a:cubicBezTo>
                  <a:cubicBezTo>
                    <a:pt x="12346" y="11518"/>
                    <a:pt x="12972" y="11972"/>
                    <a:pt x="13128" y="12426"/>
                  </a:cubicBezTo>
                  <a:cubicBezTo>
                    <a:pt x="13285" y="12880"/>
                    <a:pt x="12972" y="13333"/>
                    <a:pt x="12189" y="13696"/>
                  </a:cubicBezTo>
                  <a:cubicBezTo>
                    <a:pt x="11407" y="14059"/>
                    <a:pt x="10154" y="14332"/>
                    <a:pt x="8589" y="14468"/>
                  </a:cubicBezTo>
                  <a:cubicBezTo>
                    <a:pt x="7024" y="14604"/>
                    <a:pt x="5146" y="14604"/>
                    <a:pt x="3424" y="14604"/>
                  </a:cubicBezTo>
                  <a:cubicBezTo>
                    <a:pt x="1702" y="14604"/>
                    <a:pt x="137" y="14604"/>
                    <a:pt x="137" y="14649"/>
                  </a:cubicBezTo>
                  <a:cubicBezTo>
                    <a:pt x="137" y="14695"/>
                    <a:pt x="1702" y="14786"/>
                    <a:pt x="3111" y="14967"/>
                  </a:cubicBezTo>
                  <a:cubicBezTo>
                    <a:pt x="4520" y="15149"/>
                    <a:pt x="5772" y="15421"/>
                    <a:pt x="6554" y="15784"/>
                  </a:cubicBezTo>
                  <a:cubicBezTo>
                    <a:pt x="7337" y="16147"/>
                    <a:pt x="7650" y="16601"/>
                    <a:pt x="7650" y="17100"/>
                  </a:cubicBezTo>
                  <a:cubicBezTo>
                    <a:pt x="7650" y="17599"/>
                    <a:pt x="7337" y="18144"/>
                    <a:pt x="6554" y="18824"/>
                  </a:cubicBezTo>
                  <a:cubicBezTo>
                    <a:pt x="5772" y="19505"/>
                    <a:pt x="4520" y="20322"/>
                    <a:pt x="4833" y="20775"/>
                  </a:cubicBezTo>
                  <a:cubicBezTo>
                    <a:pt x="5146" y="21229"/>
                    <a:pt x="7024" y="21320"/>
                    <a:pt x="8902" y="21229"/>
                  </a:cubicBezTo>
                  <a:cubicBezTo>
                    <a:pt x="10781" y="21138"/>
                    <a:pt x="12659" y="20866"/>
                    <a:pt x="14537" y="20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5604719" y="368300"/>
              <a:ext cx="2857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4289"/>
                    <a:pt x="7680" y="8579"/>
                    <a:pt x="10960" y="11949"/>
                  </a:cubicBezTo>
                  <a:cubicBezTo>
                    <a:pt x="14240" y="15319"/>
                    <a:pt x="16960" y="17770"/>
                    <a:pt x="18640" y="19226"/>
                  </a:cubicBezTo>
                  <a:cubicBezTo>
                    <a:pt x="20320" y="20681"/>
                    <a:pt x="20960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5736469" y="381000"/>
              <a:ext cx="1349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8196" y="884"/>
                    <a:pt x="15205" y="1768"/>
                    <a:pt x="11550" y="4042"/>
                  </a:cubicBezTo>
                  <a:cubicBezTo>
                    <a:pt x="7895" y="6316"/>
                    <a:pt x="3575" y="9979"/>
                    <a:pt x="1581" y="13137"/>
                  </a:cubicBezTo>
                  <a:cubicBezTo>
                    <a:pt x="-413" y="16295"/>
                    <a:pt x="-81" y="18947"/>
                    <a:pt x="2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5960319" y="6604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6030169" y="704850"/>
              <a:ext cx="95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6246069" y="704850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6487369" y="342900"/>
              <a:ext cx="3111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35" y="129"/>
                    <a:pt x="1469" y="257"/>
                    <a:pt x="3233" y="1671"/>
                  </a:cubicBezTo>
                  <a:cubicBezTo>
                    <a:pt x="4996" y="3086"/>
                    <a:pt x="7788" y="5786"/>
                    <a:pt x="10506" y="8421"/>
                  </a:cubicBezTo>
                  <a:cubicBezTo>
                    <a:pt x="13224" y="11057"/>
                    <a:pt x="15869" y="13629"/>
                    <a:pt x="17706" y="15814"/>
                  </a:cubicBezTo>
                  <a:cubicBezTo>
                    <a:pt x="19543" y="18000"/>
                    <a:pt x="20571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6669626" y="311150"/>
              <a:ext cx="141594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6802" y="2215"/>
                    <a:pt x="12355" y="4431"/>
                    <a:pt x="8702" y="7422"/>
                  </a:cubicBezTo>
                  <a:cubicBezTo>
                    <a:pt x="5049" y="10412"/>
                    <a:pt x="2190" y="14178"/>
                    <a:pt x="920" y="16671"/>
                  </a:cubicBezTo>
                  <a:cubicBezTo>
                    <a:pt x="-351" y="19163"/>
                    <a:pt x="-33" y="20382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6849319" y="609600"/>
              <a:ext cx="139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0"/>
                  </a:moveTo>
                  <a:cubicBezTo>
                    <a:pt x="327" y="5214"/>
                    <a:pt x="655" y="10428"/>
                    <a:pt x="818" y="13966"/>
                  </a:cubicBezTo>
                  <a:cubicBezTo>
                    <a:pt x="982" y="17504"/>
                    <a:pt x="982" y="19366"/>
                    <a:pt x="818" y="19366"/>
                  </a:cubicBezTo>
                  <a:cubicBezTo>
                    <a:pt x="655" y="19366"/>
                    <a:pt x="327" y="17504"/>
                    <a:pt x="655" y="14525"/>
                  </a:cubicBezTo>
                  <a:cubicBezTo>
                    <a:pt x="982" y="11545"/>
                    <a:pt x="1964" y="7449"/>
                    <a:pt x="2945" y="4469"/>
                  </a:cubicBezTo>
                  <a:cubicBezTo>
                    <a:pt x="3927" y="1490"/>
                    <a:pt x="4909" y="-372"/>
                    <a:pt x="7527" y="187"/>
                  </a:cubicBezTo>
                  <a:cubicBezTo>
                    <a:pt x="10145" y="745"/>
                    <a:pt x="14400" y="3725"/>
                    <a:pt x="17018" y="7635"/>
                  </a:cubicBezTo>
                  <a:cubicBezTo>
                    <a:pt x="19636" y="11545"/>
                    <a:pt x="20618" y="16387"/>
                    <a:pt x="2160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7077919" y="281963"/>
              <a:ext cx="158222" cy="51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245" fill="norm" stroke="1" extrusionOk="0">
                  <a:moveTo>
                    <a:pt x="0" y="158"/>
                  </a:moveTo>
                  <a:cubicBezTo>
                    <a:pt x="1705" y="-19"/>
                    <a:pt x="3411" y="-195"/>
                    <a:pt x="6395" y="510"/>
                  </a:cubicBezTo>
                  <a:cubicBezTo>
                    <a:pt x="9379" y="1216"/>
                    <a:pt x="13642" y="2803"/>
                    <a:pt x="14779" y="4213"/>
                  </a:cubicBezTo>
                  <a:cubicBezTo>
                    <a:pt x="15916" y="5624"/>
                    <a:pt x="13926" y="6858"/>
                    <a:pt x="11937" y="7784"/>
                  </a:cubicBezTo>
                  <a:cubicBezTo>
                    <a:pt x="9947" y="8709"/>
                    <a:pt x="7958" y="9327"/>
                    <a:pt x="6821" y="9856"/>
                  </a:cubicBezTo>
                  <a:cubicBezTo>
                    <a:pt x="5684" y="10385"/>
                    <a:pt x="5400" y="10825"/>
                    <a:pt x="6395" y="11398"/>
                  </a:cubicBezTo>
                  <a:cubicBezTo>
                    <a:pt x="7389" y="11972"/>
                    <a:pt x="9663" y="12677"/>
                    <a:pt x="12221" y="13603"/>
                  </a:cubicBezTo>
                  <a:cubicBezTo>
                    <a:pt x="14779" y="14528"/>
                    <a:pt x="17621" y="15674"/>
                    <a:pt x="19326" y="16688"/>
                  </a:cubicBezTo>
                  <a:cubicBezTo>
                    <a:pt x="21032" y="17702"/>
                    <a:pt x="21600" y="18584"/>
                    <a:pt x="21032" y="19289"/>
                  </a:cubicBezTo>
                  <a:cubicBezTo>
                    <a:pt x="20463" y="19994"/>
                    <a:pt x="18758" y="20523"/>
                    <a:pt x="17195" y="20876"/>
                  </a:cubicBezTo>
                  <a:cubicBezTo>
                    <a:pt x="15632" y="21229"/>
                    <a:pt x="14211" y="21405"/>
                    <a:pt x="12789" y="21052"/>
                  </a:cubicBezTo>
                  <a:cubicBezTo>
                    <a:pt x="11368" y="20700"/>
                    <a:pt x="9947" y="19818"/>
                    <a:pt x="9663" y="19113"/>
                  </a:cubicBezTo>
                  <a:cubicBezTo>
                    <a:pt x="9379" y="18407"/>
                    <a:pt x="10232" y="17878"/>
                    <a:pt x="11084" y="1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7487675" y="0"/>
              <a:ext cx="22045" cy="99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0450" y="0"/>
                  </a:moveTo>
                  <a:cubicBezTo>
                    <a:pt x="20450" y="1926"/>
                    <a:pt x="20450" y="3852"/>
                    <a:pt x="20450" y="5824"/>
                  </a:cubicBezTo>
                  <a:cubicBezTo>
                    <a:pt x="20450" y="7796"/>
                    <a:pt x="20450" y="9814"/>
                    <a:pt x="19468" y="11717"/>
                  </a:cubicBezTo>
                  <a:cubicBezTo>
                    <a:pt x="18486" y="13620"/>
                    <a:pt x="16523" y="15409"/>
                    <a:pt x="12595" y="16922"/>
                  </a:cubicBezTo>
                  <a:cubicBezTo>
                    <a:pt x="8668" y="18436"/>
                    <a:pt x="2777" y="19674"/>
                    <a:pt x="814" y="20408"/>
                  </a:cubicBezTo>
                  <a:cubicBezTo>
                    <a:pt x="-1150" y="21141"/>
                    <a:pt x="814" y="21371"/>
                    <a:pt x="2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7645169" y="364884"/>
              <a:ext cx="23920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23" fill="norm" stroke="1" extrusionOk="0">
                  <a:moveTo>
                    <a:pt x="11749" y="4587"/>
                  </a:moveTo>
                  <a:cubicBezTo>
                    <a:pt x="11180" y="3527"/>
                    <a:pt x="10612" y="2467"/>
                    <a:pt x="9854" y="2069"/>
                  </a:cubicBezTo>
                  <a:cubicBezTo>
                    <a:pt x="9096" y="1672"/>
                    <a:pt x="8149" y="1937"/>
                    <a:pt x="6538" y="3858"/>
                  </a:cubicBezTo>
                  <a:cubicBezTo>
                    <a:pt x="4928" y="5780"/>
                    <a:pt x="2654" y="9358"/>
                    <a:pt x="1423" y="12339"/>
                  </a:cubicBezTo>
                  <a:cubicBezTo>
                    <a:pt x="191" y="15321"/>
                    <a:pt x="1" y="17706"/>
                    <a:pt x="191" y="19164"/>
                  </a:cubicBezTo>
                  <a:cubicBezTo>
                    <a:pt x="380" y="20621"/>
                    <a:pt x="949" y="21151"/>
                    <a:pt x="2370" y="21350"/>
                  </a:cubicBezTo>
                  <a:cubicBezTo>
                    <a:pt x="3791" y="21549"/>
                    <a:pt x="6065" y="21416"/>
                    <a:pt x="8433" y="20025"/>
                  </a:cubicBezTo>
                  <a:cubicBezTo>
                    <a:pt x="10801" y="18634"/>
                    <a:pt x="13265" y="15983"/>
                    <a:pt x="14401" y="13134"/>
                  </a:cubicBezTo>
                  <a:cubicBezTo>
                    <a:pt x="15538" y="10285"/>
                    <a:pt x="15349" y="7237"/>
                    <a:pt x="13833" y="5051"/>
                  </a:cubicBezTo>
                  <a:cubicBezTo>
                    <a:pt x="12317" y="2864"/>
                    <a:pt x="9475" y="1539"/>
                    <a:pt x="7486" y="810"/>
                  </a:cubicBezTo>
                  <a:cubicBezTo>
                    <a:pt x="5496" y="82"/>
                    <a:pt x="4359" y="-51"/>
                    <a:pt x="3223" y="15"/>
                  </a:cubicBezTo>
                  <a:cubicBezTo>
                    <a:pt x="2086" y="82"/>
                    <a:pt x="949" y="347"/>
                    <a:pt x="380" y="877"/>
                  </a:cubicBezTo>
                  <a:cubicBezTo>
                    <a:pt x="-188" y="1407"/>
                    <a:pt x="-188" y="2202"/>
                    <a:pt x="854" y="2864"/>
                  </a:cubicBezTo>
                  <a:cubicBezTo>
                    <a:pt x="1896" y="3527"/>
                    <a:pt x="3980" y="4057"/>
                    <a:pt x="7580" y="4256"/>
                  </a:cubicBezTo>
                  <a:cubicBezTo>
                    <a:pt x="11180" y="4455"/>
                    <a:pt x="16296" y="4322"/>
                    <a:pt x="21412" y="4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7909769" y="158750"/>
              <a:ext cx="107988" cy="5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0"/>
                  </a:moveTo>
                  <a:cubicBezTo>
                    <a:pt x="5600" y="2057"/>
                    <a:pt x="11200" y="4114"/>
                    <a:pt x="15200" y="6211"/>
                  </a:cubicBezTo>
                  <a:cubicBezTo>
                    <a:pt x="19200" y="8308"/>
                    <a:pt x="21600" y="10444"/>
                    <a:pt x="19800" y="13015"/>
                  </a:cubicBezTo>
                  <a:cubicBezTo>
                    <a:pt x="18000" y="15587"/>
                    <a:pt x="12000" y="18593"/>
                    <a:pt x="6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8303469" y="6477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8778469" y="140900"/>
              <a:ext cx="174594" cy="64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90" fill="norm" stroke="1" extrusionOk="0">
                  <a:moveTo>
                    <a:pt x="20734" y="2915"/>
                  </a:moveTo>
                  <a:cubicBezTo>
                    <a:pt x="20988" y="2353"/>
                    <a:pt x="21242" y="1790"/>
                    <a:pt x="20226" y="1262"/>
                  </a:cubicBezTo>
                  <a:cubicBezTo>
                    <a:pt x="19209" y="734"/>
                    <a:pt x="16922" y="242"/>
                    <a:pt x="14381" y="66"/>
                  </a:cubicBezTo>
                  <a:cubicBezTo>
                    <a:pt x="11840" y="-110"/>
                    <a:pt x="9044" y="31"/>
                    <a:pt x="6503" y="945"/>
                  </a:cubicBezTo>
                  <a:cubicBezTo>
                    <a:pt x="3962" y="1860"/>
                    <a:pt x="1675" y="3549"/>
                    <a:pt x="658" y="5624"/>
                  </a:cubicBezTo>
                  <a:cubicBezTo>
                    <a:pt x="-358" y="7700"/>
                    <a:pt x="-104" y="10162"/>
                    <a:pt x="786" y="12414"/>
                  </a:cubicBezTo>
                  <a:cubicBezTo>
                    <a:pt x="1675" y="14665"/>
                    <a:pt x="3200" y="16706"/>
                    <a:pt x="3962" y="18183"/>
                  </a:cubicBezTo>
                  <a:cubicBezTo>
                    <a:pt x="4724" y="19661"/>
                    <a:pt x="4724" y="20575"/>
                    <a:pt x="4724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8672764" y="501650"/>
              <a:ext cx="360956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317" y="21600"/>
                  </a:moveTo>
                  <a:cubicBezTo>
                    <a:pt x="66" y="19080"/>
                    <a:pt x="-185" y="16560"/>
                    <a:pt x="192" y="14760"/>
                  </a:cubicBezTo>
                  <a:cubicBezTo>
                    <a:pt x="568" y="12960"/>
                    <a:pt x="1573" y="11880"/>
                    <a:pt x="4524" y="9900"/>
                  </a:cubicBezTo>
                  <a:cubicBezTo>
                    <a:pt x="7475" y="7920"/>
                    <a:pt x="12373" y="5040"/>
                    <a:pt x="15513" y="3240"/>
                  </a:cubicBezTo>
                  <a:cubicBezTo>
                    <a:pt x="18652" y="1440"/>
                    <a:pt x="20034" y="720"/>
                    <a:pt x="214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9143745" y="221639"/>
              <a:ext cx="207475" cy="51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44" fill="norm" stroke="1" extrusionOk="0">
                  <a:moveTo>
                    <a:pt x="21172" y="1353"/>
                  </a:moveTo>
                  <a:cubicBezTo>
                    <a:pt x="20308" y="910"/>
                    <a:pt x="19444" y="468"/>
                    <a:pt x="18472" y="202"/>
                  </a:cubicBezTo>
                  <a:cubicBezTo>
                    <a:pt x="17500" y="-63"/>
                    <a:pt x="16420" y="-152"/>
                    <a:pt x="14800" y="468"/>
                  </a:cubicBezTo>
                  <a:cubicBezTo>
                    <a:pt x="13180" y="1087"/>
                    <a:pt x="11020" y="2415"/>
                    <a:pt x="8536" y="4628"/>
                  </a:cubicBezTo>
                  <a:cubicBezTo>
                    <a:pt x="6052" y="6841"/>
                    <a:pt x="3244" y="9940"/>
                    <a:pt x="1624" y="12418"/>
                  </a:cubicBezTo>
                  <a:cubicBezTo>
                    <a:pt x="4" y="14897"/>
                    <a:pt x="-428" y="16756"/>
                    <a:pt x="436" y="18173"/>
                  </a:cubicBezTo>
                  <a:cubicBezTo>
                    <a:pt x="1300" y="19589"/>
                    <a:pt x="3460" y="20563"/>
                    <a:pt x="5080" y="21005"/>
                  </a:cubicBezTo>
                  <a:cubicBezTo>
                    <a:pt x="6700" y="21448"/>
                    <a:pt x="7780" y="21359"/>
                    <a:pt x="886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9353663" y="377117"/>
              <a:ext cx="251557" cy="30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900" fill="norm" stroke="1" extrusionOk="0">
                  <a:moveTo>
                    <a:pt x="15992" y="3333"/>
                  </a:moveTo>
                  <a:cubicBezTo>
                    <a:pt x="15812" y="2603"/>
                    <a:pt x="15632" y="1873"/>
                    <a:pt x="15092" y="1362"/>
                  </a:cubicBezTo>
                  <a:cubicBezTo>
                    <a:pt x="14552" y="852"/>
                    <a:pt x="13652" y="560"/>
                    <a:pt x="11942" y="1070"/>
                  </a:cubicBezTo>
                  <a:cubicBezTo>
                    <a:pt x="10232" y="1581"/>
                    <a:pt x="7712" y="2895"/>
                    <a:pt x="5642" y="5522"/>
                  </a:cubicBezTo>
                  <a:cubicBezTo>
                    <a:pt x="3572" y="8149"/>
                    <a:pt x="1952" y="12089"/>
                    <a:pt x="1412" y="14789"/>
                  </a:cubicBezTo>
                  <a:cubicBezTo>
                    <a:pt x="872" y="17489"/>
                    <a:pt x="1412" y="18949"/>
                    <a:pt x="3032" y="19898"/>
                  </a:cubicBezTo>
                  <a:cubicBezTo>
                    <a:pt x="4652" y="20846"/>
                    <a:pt x="7352" y="21284"/>
                    <a:pt x="10412" y="20481"/>
                  </a:cubicBezTo>
                  <a:cubicBezTo>
                    <a:pt x="13472" y="19679"/>
                    <a:pt x="16892" y="17635"/>
                    <a:pt x="18872" y="14935"/>
                  </a:cubicBezTo>
                  <a:cubicBezTo>
                    <a:pt x="20852" y="12235"/>
                    <a:pt x="21392" y="8879"/>
                    <a:pt x="20402" y="6179"/>
                  </a:cubicBezTo>
                  <a:cubicBezTo>
                    <a:pt x="19412" y="3479"/>
                    <a:pt x="16892" y="1435"/>
                    <a:pt x="13562" y="560"/>
                  </a:cubicBezTo>
                  <a:cubicBezTo>
                    <a:pt x="10232" y="-316"/>
                    <a:pt x="6092" y="-24"/>
                    <a:pt x="3662" y="487"/>
                  </a:cubicBezTo>
                  <a:cubicBezTo>
                    <a:pt x="1232" y="998"/>
                    <a:pt x="512" y="1727"/>
                    <a:pt x="152" y="2530"/>
                  </a:cubicBezTo>
                  <a:cubicBezTo>
                    <a:pt x="-208" y="3333"/>
                    <a:pt x="-208" y="4208"/>
                    <a:pt x="3392" y="5157"/>
                  </a:cubicBezTo>
                  <a:cubicBezTo>
                    <a:pt x="6992" y="6106"/>
                    <a:pt x="14192" y="7127"/>
                    <a:pt x="21392" y="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9586169" y="317500"/>
              <a:ext cx="216232" cy="43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519" fill="norm" stroke="1" extrusionOk="0">
                  <a:moveTo>
                    <a:pt x="14811" y="0"/>
                  </a:moveTo>
                  <a:cubicBezTo>
                    <a:pt x="16663" y="2002"/>
                    <a:pt x="18514" y="4004"/>
                    <a:pt x="19749" y="6533"/>
                  </a:cubicBezTo>
                  <a:cubicBezTo>
                    <a:pt x="20983" y="9061"/>
                    <a:pt x="21600" y="12117"/>
                    <a:pt x="20263" y="14646"/>
                  </a:cubicBezTo>
                  <a:cubicBezTo>
                    <a:pt x="18926" y="17175"/>
                    <a:pt x="15634" y="19177"/>
                    <a:pt x="12137" y="20283"/>
                  </a:cubicBezTo>
                  <a:cubicBezTo>
                    <a:pt x="8640" y="21389"/>
                    <a:pt x="4937" y="21600"/>
                    <a:pt x="2880" y="21495"/>
                  </a:cubicBezTo>
                  <a:cubicBezTo>
                    <a:pt x="823" y="21389"/>
                    <a:pt x="411" y="20968"/>
                    <a:pt x="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4893519" y="1035050"/>
              <a:ext cx="2832101" cy="16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039"/>
                  </a:moveTo>
                  <a:cubicBezTo>
                    <a:pt x="630" y="21319"/>
                    <a:pt x="1259" y="21600"/>
                    <a:pt x="1857" y="21460"/>
                  </a:cubicBezTo>
                  <a:cubicBezTo>
                    <a:pt x="2454" y="21319"/>
                    <a:pt x="3019" y="20758"/>
                    <a:pt x="3616" y="19917"/>
                  </a:cubicBezTo>
                  <a:cubicBezTo>
                    <a:pt x="4213" y="19075"/>
                    <a:pt x="4843" y="17953"/>
                    <a:pt x="5473" y="16831"/>
                  </a:cubicBezTo>
                  <a:cubicBezTo>
                    <a:pt x="6102" y="15709"/>
                    <a:pt x="6732" y="14587"/>
                    <a:pt x="7370" y="13605"/>
                  </a:cubicBezTo>
                  <a:cubicBezTo>
                    <a:pt x="8007" y="12623"/>
                    <a:pt x="8653" y="11782"/>
                    <a:pt x="9323" y="10940"/>
                  </a:cubicBezTo>
                  <a:cubicBezTo>
                    <a:pt x="9993" y="10099"/>
                    <a:pt x="10687" y="9257"/>
                    <a:pt x="11309" y="8556"/>
                  </a:cubicBezTo>
                  <a:cubicBezTo>
                    <a:pt x="11930" y="7855"/>
                    <a:pt x="12479" y="7294"/>
                    <a:pt x="13028" y="6873"/>
                  </a:cubicBezTo>
                  <a:cubicBezTo>
                    <a:pt x="13577" y="6452"/>
                    <a:pt x="14126" y="6171"/>
                    <a:pt x="14674" y="5751"/>
                  </a:cubicBezTo>
                  <a:cubicBezTo>
                    <a:pt x="15223" y="5330"/>
                    <a:pt x="15772" y="4769"/>
                    <a:pt x="16361" y="4348"/>
                  </a:cubicBezTo>
                  <a:cubicBezTo>
                    <a:pt x="16951" y="3927"/>
                    <a:pt x="17580" y="3647"/>
                    <a:pt x="18186" y="3226"/>
                  </a:cubicBezTo>
                  <a:cubicBezTo>
                    <a:pt x="18791" y="2805"/>
                    <a:pt x="19372" y="2244"/>
                    <a:pt x="19937" y="1683"/>
                  </a:cubicBezTo>
                  <a:cubicBezTo>
                    <a:pt x="20502" y="1122"/>
                    <a:pt x="21051" y="5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4823669" y="1117600"/>
              <a:ext cx="28321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8" y="21249"/>
                    <a:pt x="1356" y="20898"/>
                    <a:pt x="1986" y="20371"/>
                  </a:cubicBezTo>
                  <a:cubicBezTo>
                    <a:pt x="2615" y="19844"/>
                    <a:pt x="3196" y="19141"/>
                    <a:pt x="3802" y="18263"/>
                  </a:cubicBezTo>
                  <a:cubicBezTo>
                    <a:pt x="4407" y="17385"/>
                    <a:pt x="5037" y="16332"/>
                    <a:pt x="5699" y="15366"/>
                  </a:cubicBezTo>
                  <a:cubicBezTo>
                    <a:pt x="6361" y="14400"/>
                    <a:pt x="7055" y="13522"/>
                    <a:pt x="7692" y="12732"/>
                  </a:cubicBezTo>
                  <a:cubicBezTo>
                    <a:pt x="8330" y="11941"/>
                    <a:pt x="8911" y="11239"/>
                    <a:pt x="9476" y="10624"/>
                  </a:cubicBezTo>
                  <a:cubicBezTo>
                    <a:pt x="10041" y="10010"/>
                    <a:pt x="10590" y="9483"/>
                    <a:pt x="11171" y="8868"/>
                  </a:cubicBezTo>
                  <a:cubicBezTo>
                    <a:pt x="11752" y="8254"/>
                    <a:pt x="12366" y="7551"/>
                    <a:pt x="12971" y="6937"/>
                  </a:cubicBezTo>
                  <a:cubicBezTo>
                    <a:pt x="13577" y="6322"/>
                    <a:pt x="14174" y="5795"/>
                    <a:pt x="14771" y="5268"/>
                  </a:cubicBezTo>
                  <a:cubicBezTo>
                    <a:pt x="15369" y="4741"/>
                    <a:pt x="15966" y="4215"/>
                    <a:pt x="16620" y="3600"/>
                  </a:cubicBezTo>
                  <a:cubicBezTo>
                    <a:pt x="17274" y="2985"/>
                    <a:pt x="17984" y="2283"/>
                    <a:pt x="18678" y="1756"/>
                  </a:cubicBezTo>
                  <a:cubicBezTo>
                    <a:pt x="19372" y="1229"/>
                    <a:pt x="20050" y="878"/>
                    <a:pt x="20535" y="615"/>
                  </a:cubicBezTo>
                  <a:cubicBezTo>
                    <a:pt x="21019" y="351"/>
                    <a:pt x="21309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4764747" y="1823822"/>
              <a:ext cx="142696" cy="55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73" fill="norm" stroke="1" extrusionOk="0">
                  <a:moveTo>
                    <a:pt x="19699" y="3874"/>
                  </a:moveTo>
                  <a:cubicBezTo>
                    <a:pt x="20316" y="2892"/>
                    <a:pt x="20933" y="1911"/>
                    <a:pt x="20779" y="1256"/>
                  </a:cubicBezTo>
                  <a:cubicBezTo>
                    <a:pt x="20624" y="602"/>
                    <a:pt x="19699" y="274"/>
                    <a:pt x="17539" y="111"/>
                  </a:cubicBezTo>
                  <a:cubicBezTo>
                    <a:pt x="15379" y="-53"/>
                    <a:pt x="11984" y="-53"/>
                    <a:pt x="9053" y="233"/>
                  </a:cubicBezTo>
                  <a:cubicBezTo>
                    <a:pt x="6122" y="520"/>
                    <a:pt x="3653" y="1092"/>
                    <a:pt x="1956" y="2238"/>
                  </a:cubicBezTo>
                  <a:cubicBezTo>
                    <a:pt x="259" y="3383"/>
                    <a:pt x="-667" y="5102"/>
                    <a:pt x="567" y="7147"/>
                  </a:cubicBezTo>
                  <a:cubicBezTo>
                    <a:pt x="1802" y="9192"/>
                    <a:pt x="5196" y="11565"/>
                    <a:pt x="7356" y="13774"/>
                  </a:cubicBezTo>
                  <a:cubicBezTo>
                    <a:pt x="9516" y="15983"/>
                    <a:pt x="10442" y="18029"/>
                    <a:pt x="10596" y="19297"/>
                  </a:cubicBezTo>
                  <a:cubicBezTo>
                    <a:pt x="10750" y="20565"/>
                    <a:pt x="10133" y="21056"/>
                    <a:pt x="9053" y="21302"/>
                  </a:cubicBezTo>
                  <a:cubicBezTo>
                    <a:pt x="7973" y="21547"/>
                    <a:pt x="6430" y="21547"/>
                    <a:pt x="5042" y="21179"/>
                  </a:cubicBezTo>
                  <a:cubicBezTo>
                    <a:pt x="3653" y="20811"/>
                    <a:pt x="2419" y="20074"/>
                    <a:pt x="1184" y="19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4703019" y="2120900"/>
              <a:ext cx="3175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18635"/>
                    <a:pt x="3456" y="15671"/>
                    <a:pt x="7056" y="12071"/>
                  </a:cubicBezTo>
                  <a:cubicBezTo>
                    <a:pt x="10656" y="8471"/>
                    <a:pt x="16128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5143387" y="1843600"/>
              <a:ext cx="200983" cy="48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06" fill="norm" stroke="1" extrusionOk="0">
                  <a:moveTo>
                    <a:pt x="17804" y="1611"/>
                  </a:moveTo>
                  <a:cubicBezTo>
                    <a:pt x="18026" y="1043"/>
                    <a:pt x="18249" y="474"/>
                    <a:pt x="17804" y="190"/>
                  </a:cubicBezTo>
                  <a:cubicBezTo>
                    <a:pt x="17358" y="-94"/>
                    <a:pt x="16245" y="-94"/>
                    <a:pt x="14352" y="427"/>
                  </a:cubicBezTo>
                  <a:cubicBezTo>
                    <a:pt x="12459" y="948"/>
                    <a:pt x="9787" y="1990"/>
                    <a:pt x="7338" y="3838"/>
                  </a:cubicBezTo>
                  <a:cubicBezTo>
                    <a:pt x="4888" y="5685"/>
                    <a:pt x="2662" y="8338"/>
                    <a:pt x="1325" y="10706"/>
                  </a:cubicBezTo>
                  <a:cubicBezTo>
                    <a:pt x="-11" y="13074"/>
                    <a:pt x="-456" y="15159"/>
                    <a:pt x="546" y="16817"/>
                  </a:cubicBezTo>
                  <a:cubicBezTo>
                    <a:pt x="1548" y="18474"/>
                    <a:pt x="3998" y="19706"/>
                    <a:pt x="7672" y="20417"/>
                  </a:cubicBezTo>
                  <a:cubicBezTo>
                    <a:pt x="11346" y="21127"/>
                    <a:pt x="16245" y="21317"/>
                    <a:pt x="21144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5369769" y="1955800"/>
              <a:ext cx="2349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3404"/>
                    <a:pt x="7005" y="6807"/>
                    <a:pt x="10605" y="10407"/>
                  </a:cubicBezTo>
                  <a:cubicBezTo>
                    <a:pt x="14205" y="14007"/>
                    <a:pt x="17903" y="178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5453563" y="1917700"/>
              <a:ext cx="151157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1130" y="0"/>
                  </a:moveTo>
                  <a:cubicBezTo>
                    <a:pt x="18763" y="1397"/>
                    <a:pt x="16396" y="2794"/>
                    <a:pt x="14029" y="4943"/>
                  </a:cubicBezTo>
                  <a:cubicBezTo>
                    <a:pt x="11662" y="7093"/>
                    <a:pt x="9294" y="9994"/>
                    <a:pt x="6779" y="12627"/>
                  </a:cubicBezTo>
                  <a:cubicBezTo>
                    <a:pt x="4264" y="15260"/>
                    <a:pt x="1601" y="17624"/>
                    <a:pt x="566" y="19075"/>
                  </a:cubicBezTo>
                  <a:cubicBezTo>
                    <a:pt x="-470" y="20525"/>
                    <a:pt x="122" y="21063"/>
                    <a:pt x="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5712669" y="224790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5708015" y="2101850"/>
              <a:ext cx="23705" cy="2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0703" fill="norm" stroke="1" extrusionOk="0">
                  <a:moveTo>
                    <a:pt x="20158" y="17673"/>
                  </a:moveTo>
                  <a:cubicBezTo>
                    <a:pt x="11158" y="13745"/>
                    <a:pt x="2158" y="9818"/>
                    <a:pt x="358" y="11782"/>
                  </a:cubicBezTo>
                  <a:cubicBezTo>
                    <a:pt x="-1442" y="13745"/>
                    <a:pt x="3958" y="21600"/>
                    <a:pt x="7558" y="20618"/>
                  </a:cubicBezTo>
                  <a:cubicBezTo>
                    <a:pt x="11158" y="19636"/>
                    <a:pt x="12958" y="9818"/>
                    <a:pt x="147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5960682" y="1752600"/>
              <a:ext cx="18688" cy="90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35" fill="norm" stroke="1" extrusionOk="0">
                  <a:moveTo>
                    <a:pt x="21188" y="0"/>
                  </a:moveTo>
                  <a:cubicBezTo>
                    <a:pt x="18788" y="1413"/>
                    <a:pt x="16388" y="2826"/>
                    <a:pt x="13988" y="4567"/>
                  </a:cubicBezTo>
                  <a:cubicBezTo>
                    <a:pt x="11588" y="6308"/>
                    <a:pt x="9188" y="8378"/>
                    <a:pt x="7988" y="10396"/>
                  </a:cubicBezTo>
                  <a:cubicBezTo>
                    <a:pt x="6788" y="12415"/>
                    <a:pt x="6788" y="14383"/>
                    <a:pt x="5588" y="16049"/>
                  </a:cubicBezTo>
                  <a:cubicBezTo>
                    <a:pt x="4388" y="17714"/>
                    <a:pt x="1988" y="19077"/>
                    <a:pt x="788" y="20010"/>
                  </a:cubicBezTo>
                  <a:cubicBezTo>
                    <a:pt x="-412" y="20944"/>
                    <a:pt x="-412" y="21449"/>
                    <a:pt x="1988" y="21524"/>
                  </a:cubicBezTo>
                  <a:cubicBezTo>
                    <a:pt x="4388" y="21600"/>
                    <a:pt x="9188" y="21247"/>
                    <a:pt x="13988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6123478" y="1988558"/>
              <a:ext cx="198792" cy="3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44" fill="norm" stroke="1" extrusionOk="0">
                  <a:moveTo>
                    <a:pt x="14533" y="6569"/>
                  </a:moveTo>
                  <a:cubicBezTo>
                    <a:pt x="14533" y="5956"/>
                    <a:pt x="14533" y="5342"/>
                    <a:pt x="14533" y="4606"/>
                  </a:cubicBezTo>
                  <a:cubicBezTo>
                    <a:pt x="14533" y="3869"/>
                    <a:pt x="14533" y="3010"/>
                    <a:pt x="13851" y="2765"/>
                  </a:cubicBezTo>
                  <a:cubicBezTo>
                    <a:pt x="13169" y="2519"/>
                    <a:pt x="11805" y="2887"/>
                    <a:pt x="9872" y="4483"/>
                  </a:cubicBezTo>
                  <a:cubicBezTo>
                    <a:pt x="7939" y="6078"/>
                    <a:pt x="5438" y="8901"/>
                    <a:pt x="3847" y="11662"/>
                  </a:cubicBezTo>
                  <a:cubicBezTo>
                    <a:pt x="2255" y="14424"/>
                    <a:pt x="1573" y="17124"/>
                    <a:pt x="1573" y="18719"/>
                  </a:cubicBezTo>
                  <a:cubicBezTo>
                    <a:pt x="1573" y="20315"/>
                    <a:pt x="2255" y="20806"/>
                    <a:pt x="3165" y="21112"/>
                  </a:cubicBezTo>
                  <a:cubicBezTo>
                    <a:pt x="4074" y="21419"/>
                    <a:pt x="5211" y="21542"/>
                    <a:pt x="6916" y="21358"/>
                  </a:cubicBezTo>
                  <a:cubicBezTo>
                    <a:pt x="8621" y="21174"/>
                    <a:pt x="10895" y="20683"/>
                    <a:pt x="13055" y="18597"/>
                  </a:cubicBezTo>
                  <a:cubicBezTo>
                    <a:pt x="15215" y="16510"/>
                    <a:pt x="17261" y="12828"/>
                    <a:pt x="17943" y="9760"/>
                  </a:cubicBezTo>
                  <a:cubicBezTo>
                    <a:pt x="18626" y="6692"/>
                    <a:pt x="17943" y="4237"/>
                    <a:pt x="16352" y="2703"/>
                  </a:cubicBezTo>
                  <a:cubicBezTo>
                    <a:pt x="14760" y="1169"/>
                    <a:pt x="12259" y="556"/>
                    <a:pt x="9986" y="249"/>
                  </a:cubicBezTo>
                  <a:cubicBezTo>
                    <a:pt x="7712" y="-58"/>
                    <a:pt x="5666" y="-58"/>
                    <a:pt x="4074" y="126"/>
                  </a:cubicBezTo>
                  <a:cubicBezTo>
                    <a:pt x="2482" y="310"/>
                    <a:pt x="1346" y="678"/>
                    <a:pt x="663" y="1231"/>
                  </a:cubicBezTo>
                  <a:cubicBezTo>
                    <a:pt x="-19" y="1783"/>
                    <a:pt x="-246" y="2519"/>
                    <a:pt x="322" y="3440"/>
                  </a:cubicBezTo>
                  <a:cubicBezTo>
                    <a:pt x="891" y="4360"/>
                    <a:pt x="2255" y="5465"/>
                    <a:pt x="5893" y="6201"/>
                  </a:cubicBezTo>
                  <a:cubicBezTo>
                    <a:pt x="9531" y="6937"/>
                    <a:pt x="15442" y="7306"/>
                    <a:pt x="21354" y="7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6341319" y="1860550"/>
              <a:ext cx="161822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10663" y="0"/>
                  </a:moveTo>
                  <a:cubicBezTo>
                    <a:pt x="13944" y="2618"/>
                    <a:pt x="17225" y="5236"/>
                    <a:pt x="19139" y="7600"/>
                  </a:cubicBezTo>
                  <a:cubicBezTo>
                    <a:pt x="21053" y="9964"/>
                    <a:pt x="21600" y="12073"/>
                    <a:pt x="19823" y="14109"/>
                  </a:cubicBezTo>
                  <a:cubicBezTo>
                    <a:pt x="18046" y="16145"/>
                    <a:pt x="13944" y="18109"/>
                    <a:pt x="10253" y="19345"/>
                  </a:cubicBezTo>
                  <a:cubicBezTo>
                    <a:pt x="6562" y="20582"/>
                    <a:pt x="3281" y="210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3798859" y="2063750"/>
              <a:ext cx="123111" cy="3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23" fill="norm" stroke="1" extrusionOk="0">
                  <a:moveTo>
                    <a:pt x="21293" y="0"/>
                  </a:moveTo>
                  <a:cubicBezTo>
                    <a:pt x="16900" y="3011"/>
                    <a:pt x="12507" y="6022"/>
                    <a:pt x="9029" y="9229"/>
                  </a:cubicBezTo>
                  <a:cubicBezTo>
                    <a:pt x="5551" y="12436"/>
                    <a:pt x="2988" y="15840"/>
                    <a:pt x="1524" y="18000"/>
                  </a:cubicBezTo>
                  <a:cubicBezTo>
                    <a:pt x="59" y="20160"/>
                    <a:pt x="-307" y="21076"/>
                    <a:pt x="242" y="21338"/>
                  </a:cubicBezTo>
                  <a:cubicBezTo>
                    <a:pt x="791" y="21600"/>
                    <a:pt x="2256" y="21207"/>
                    <a:pt x="3720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4013954" y="2032000"/>
              <a:ext cx="22316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3988"/>
                    <a:pt x="1066" y="7975"/>
                    <a:pt x="84" y="11575"/>
                  </a:cubicBezTo>
                  <a:cubicBezTo>
                    <a:pt x="-898" y="15175"/>
                    <a:pt x="6957" y="18388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3591769" y="1992006"/>
              <a:ext cx="666751" cy="19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960" y="18992"/>
                    <a:pt x="1920" y="16644"/>
                    <a:pt x="3497" y="14062"/>
                  </a:cubicBezTo>
                  <a:cubicBezTo>
                    <a:pt x="5074" y="11479"/>
                    <a:pt x="7269" y="8662"/>
                    <a:pt x="9703" y="6197"/>
                  </a:cubicBezTo>
                  <a:cubicBezTo>
                    <a:pt x="12137" y="3731"/>
                    <a:pt x="14811" y="1618"/>
                    <a:pt x="16834" y="679"/>
                  </a:cubicBezTo>
                  <a:cubicBezTo>
                    <a:pt x="18857" y="-260"/>
                    <a:pt x="20229" y="-25"/>
                    <a:pt x="21600" y="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3687019" y="2730500"/>
              <a:ext cx="57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600"/>
                    <a:pt x="4800" y="7200"/>
                    <a:pt x="8400" y="10800"/>
                  </a:cubicBezTo>
                  <a:cubicBezTo>
                    <a:pt x="12000" y="14400"/>
                    <a:pt x="168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3699719" y="25971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3826719" y="269875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3902919" y="2774950"/>
              <a:ext cx="88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137869" y="263525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3768999" y="1722583"/>
              <a:ext cx="159321" cy="16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73" fill="norm" stroke="1" extrusionOk="0">
                  <a:moveTo>
                    <a:pt x="1781" y="12235"/>
                  </a:moveTo>
                  <a:cubicBezTo>
                    <a:pt x="1781" y="13619"/>
                    <a:pt x="1781" y="15004"/>
                    <a:pt x="1639" y="16388"/>
                  </a:cubicBezTo>
                  <a:cubicBezTo>
                    <a:pt x="1497" y="17773"/>
                    <a:pt x="1213" y="19158"/>
                    <a:pt x="787" y="19158"/>
                  </a:cubicBezTo>
                  <a:cubicBezTo>
                    <a:pt x="360" y="19158"/>
                    <a:pt x="-208" y="17773"/>
                    <a:pt x="76" y="14588"/>
                  </a:cubicBezTo>
                  <a:cubicBezTo>
                    <a:pt x="360" y="11404"/>
                    <a:pt x="1497" y="6419"/>
                    <a:pt x="2634" y="3511"/>
                  </a:cubicBezTo>
                  <a:cubicBezTo>
                    <a:pt x="3771" y="604"/>
                    <a:pt x="4908" y="-227"/>
                    <a:pt x="6613" y="50"/>
                  </a:cubicBezTo>
                  <a:cubicBezTo>
                    <a:pt x="8318" y="327"/>
                    <a:pt x="10592" y="1711"/>
                    <a:pt x="13150" y="5450"/>
                  </a:cubicBezTo>
                  <a:cubicBezTo>
                    <a:pt x="15708" y="9188"/>
                    <a:pt x="18550" y="15281"/>
                    <a:pt x="21392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6627069" y="1642921"/>
              <a:ext cx="197401" cy="118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94" fill="norm" stroke="1" extrusionOk="0">
                  <a:moveTo>
                    <a:pt x="8185" y="32"/>
                  </a:moveTo>
                  <a:cubicBezTo>
                    <a:pt x="10686" y="-7"/>
                    <a:pt x="13187" y="-45"/>
                    <a:pt x="15461" y="146"/>
                  </a:cubicBezTo>
                  <a:cubicBezTo>
                    <a:pt x="17735" y="338"/>
                    <a:pt x="19781" y="759"/>
                    <a:pt x="20691" y="1200"/>
                  </a:cubicBezTo>
                  <a:cubicBezTo>
                    <a:pt x="21600" y="1640"/>
                    <a:pt x="21373" y="2100"/>
                    <a:pt x="19440" y="2808"/>
                  </a:cubicBezTo>
                  <a:cubicBezTo>
                    <a:pt x="17507" y="3517"/>
                    <a:pt x="13869" y="4474"/>
                    <a:pt x="11368" y="5374"/>
                  </a:cubicBezTo>
                  <a:cubicBezTo>
                    <a:pt x="8867" y="6274"/>
                    <a:pt x="7503" y="7117"/>
                    <a:pt x="7503" y="7921"/>
                  </a:cubicBezTo>
                  <a:cubicBezTo>
                    <a:pt x="7503" y="8725"/>
                    <a:pt x="8867" y="9491"/>
                    <a:pt x="10004" y="9951"/>
                  </a:cubicBezTo>
                  <a:cubicBezTo>
                    <a:pt x="11141" y="10410"/>
                    <a:pt x="12051" y="10564"/>
                    <a:pt x="12505" y="10736"/>
                  </a:cubicBezTo>
                  <a:cubicBezTo>
                    <a:pt x="12960" y="10908"/>
                    <a:pt x="12960" y="11100"/>
                    <a:pt x="12278" y="11444"/>
                  </a:cubicBezTo>
                  <a:cubicBezTo>
                    <a:pt x="11596" y="11789"/>
                    <a:pt x="10232" y="12287"/>
                    <a:pt x="10118" y="12995"/>
                  </a:cubicBezTo>
                  <a:cubicBezTo>
                    <a:pt x="10004" y="13704"/>
                    <a:pt x="11141" y="14623"/>
                    <a:pt x="12960" y="15619"/>
                  </a:cubicBezTo>
                  <a:cubicBezTo>
                    <a:pt x="14779" y="16615"/>
                    <a:pt x="17280" y="17687"/>
                    <a:pt x="18189" y="18529"/>
                  </a:cubicBezTo>
                  <a:cubicBezTo>
                    <a:pt x="19099" y="19372"/>
                    <a:pt x="18417" y="19985"/>
                    <a:pt x="16598" y="20464"/>
                  </a:cubicBezTo>
                  <a:cubicBezTo>
                    <a:pt x="14779" y="20942"/>
                    <a:pt x="11823" y="21287"/>
                    <a:pt x="8867" y="21421"/>
                  </a:cubicBezTo>
                  <a:cubicBezTo>
                    <a:pt x="5912" y="21555"/>
                    <a:pt x="2956" y="21478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3079893" y="1885156"/>
              <a:ext cx="435677" cy="136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2" fill="norm" stroke="1" extrusionOk="0">
                  <a:moveTo>
                    <a:pt x="10783" y="613"/>
                  </a:moveTo>
                  <a:cubicBezTo>
                    <a:pt x="10887" y="413"/>
                    <a:pt x="10990" y="213"/>
                    <a:pt x="10731" y="96"/>
                  </a:cubicBezTo>
                  <a:cubicBezTo>
                    <a:pt x="10471" y="-21"/>
                    <a:pt x="9848" y="-54"/>
                    <a:pt x="8446" y="129"/>
                  </a:cubicBezTo>
                  <a:cubicBezTo>
                    <a:pt x="7044" y="313"/>
                    <a:pt x="4863" y="713"/>
                    <a:pt x="3202" y="1413"/>
                  </a:cubicBezTo>
                  <a:cubicBezTo>
                    <a:pt x="1540" y="2113"/>
                    <a:pt x="398" y="3113"/>
                    <a:pt x="87" y="3979"/>
                  </a:cubicBezTo>
                  <a:cubicBezTo>
                    <a:pt x="-225" y="4846"/>
                    <a:pt x="294" y="5579"/>
                    <a:pt x="1852" y="6246"/>
                  </a:cubicBezTo>
                  <a:cubicBezTo>
                    <a:pt x="3410" y="6913"/>
                    <a:pt x="6006" y="7513"/>
                    <a:pt x="8187" y="8129"/>
                  </a:cubicBezTo>
                  <a:cubicBezTo>
                    <a:pt x="10367" y="8746"/>
                    <a:pt x="12133" y="9379"/>
                    <a:pt x="12963" y="10029"/>
                  </a:cubicBezTo>
                  <a:cubicBezTo>
                    <a:pt x="13794" y="10679"/>
                    <a:pt x="13690" y="11346"/>
                    <a:pt x="12860" y="12013"/>
                  </a:cubicBezTo>
                  <a:cubicBezTo>
                    <a:pt x="12029" y="12679"/>
                    <a:pt x="10471" y="13346"/>
                    <a:pt x="9069" y="14063"/>
                  </a:cubicBezTo>
                  <a:cubicBezTo>
                    <a:pt x="7667" y="14779"/>
                    <a:pt x="6421" y="15546"/>
                    <a:pt x="6058" y="16379"/>
                  </a:cubicBezTo>
                  <a:cubicBezTo>
                    <a:pt x="5694" y="17213"/>
                    <a:pt x="6213" y="18113"/>
                    <a:pt x="7148" y="18946"/>
                  </a:cubicBezTo>
                  <a:cubicBezTo>
                    <a:pt x="8083" y="19779"/>
                    <a:pt x="9433" y="20546"/>
                    <a:pt x="11562" y="20979"/>
                  </a:cubicBezTo>
                  <a:cubicBezTo>
                    <a:pt x="13690" y="21413"/>
                    <a:pt x="16598" y="21513"/>
                    <a:pt x="18363" y="21529"/>
                  </a:cubicBezTo>
                  <a:cubicBezTo>
                    <a:pt x="20129" y="21546"/>
                    <a:pt x="20752" y="21479"/>
                    <a:pt x="21375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7179519" y="23622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7567710" y="1861664"/>
              <a:ext cx="215060" cy="71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66" fill="norm" stroke="1" extrusionOk="0">
                  <a:moveTo>
                    <a:pt x="21307" y="3437"/>
                  </a:moveTo>
                  <a:cubicBezTo>
                    <a:pt x="20049" y="2409"/>
                    <a:pt x="18790" y="1380"/>
                    <a:pt x="17637" y="802"/>
                  </a:cubicBezTo>
                  <a:cubicBezTo>
                    <a:pt x="16484" y="223"/>
                    <a:pt x="15435" y="95"/>
                    <a:pt x="14282" y="30"/>
                  </a:cubicBezTo>
                  <a:cubicBezTo>
                    <a:pt x="13128" y="-34"/>
                    <a:pt x="11870" y="-34"/>
                    <a:pt x="10088" y="416"/>
                  </a:cubicBezTo>
                  <a:cubicBezTo>
                    <a:pt x="8305" y="866"/>
                    <a:pt x="5998" y="1766"/>
                    <a:pt x="4111" y="3405"/>
                  </a:cubicBezTo>
                  <a:cubicBezTo>
                    <a:pt x="2224" y="5045"/>
                    <a:pt x="756" y="7423"/>
                    <a:pt x="231" y="9480"/>
                  </a:cubicBezTo>
                  <a:cubicBezTo>
                    <a:pt x="-293" y="11537"/>
                    <a:pt x="126" y="13273"/>
                    <a:pt x="965" y="14912"/>
                  </a:cubicBezTo>
                  <a:cubicBezTo>
                    <a:pt x="1804" y="16552"/>
                    <a:pt x="3062" y="18095"/>
                    <a:pt x="3272" y="19187"/>
                  </a:cubicBezTo>
                  <a:cubicBezTo>
                    <a:pt x="3482" y="20280"/>
                    <a:pt x="2643" y="20923"/>
                    <a:pt x="1804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7452569" y="2305050"/>
              <a:ext cx="3302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9" y="17550"/>
                    <a:pt x="1938" y="13500"/>
                    <a:pt x="4362" y="10125"/>
                  </a:cubicBezTo>
                  <a:cubicBezTo>
                    <a:pt x="6785" y="6750"/>
                    <a:pt x="10662" y="4050"/>
                    <a:pt x="13777" y="2475"/>
                  </a:cubicBezTo>
                  <a:cubicBezTo>
                    <a:pt x="16892" y="900"/>
                    <a:pt x="19246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7978489" y="1991482"/>
              <a:ext cx="191631" cy="52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6" fill="norm" stroke="1" extrusionOk="0">
                  <a:moveTo>
                    <a:pt x="21489" y="1131"/>
                  </a:moveTo>
                  <a:cubicBezTo>
                    <a:pt x="21252" y="614"/>
                    <a:pt x="21014" y="98"/>
                    <a:pt x="20184" y="12"/>
                  </a:cubicBezTo>
                  <a:cubicBezTo>
                    <a:pt x="19353" y="-74"/>
                    <a:pt x="17929" y="270"/>
                    <a:pt x="14843" y="1819"/>
                  </a:cubicBezTo>
                  <a:cubicBezTo>
                    <a:pt x="11757" y="3368"/>
                    <a:pt x="7010" y="6122"/>
                    <a:pt x="4043" y="8704"/>
                  </a:cubicBezTo>
                  <a:cubicBezTo>
                    <a:pt x="1076" y="11285"/>
                    <a:pt x="-111" y="13695"/>
                    <a:pt x="8" y="15674"/>
                  </a:cubicBezTo>
                  <a:cubicBezTo>
                    <a:pt x="126" y="17653"/>
                    <a:pt x="1551" y="19202"/>
                    <a:pt x="3687" y="20106"/>
                  </a:cubicBezTo>
                  <a:cubicBezTo>
                    <a:pt x="5823" y="21010"/>
                    <a:pt x="8671" y="21268"/>
                    <a:pt x="1152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8226204" y="2116339"/>
              <a:ext cx="242366" cy="39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63" fill="norm" stroke="1" extrusionOk="0">
                  <a:moveTo>
                    <a:pt x="11170" y="7748"/>
                  </a:moveTo>
                  <a:cubicBezTo>
                    <a:pt x="11354" y="6611"/>
                    <a:pt x="11539" y="5474"/>
                    <a:pt x="11539" y="4622"/>
                  </a:cubicBezTo>
                  <a:cubicBezTo>
                    <a:pt x="11539" y="3769"/>
                    <a:pt x="11354" y="3201"/>
                    <a:pt x="10708" y="3030"/>
                  </a:cubicBezTo>
                  <a:cubicBezTo>
                    <a:pt x="10062" y="2859"/>
                    <a:pt x="8954" y="3087"/>
                    <a:pt x="7477" y="4110"/>
                  </a:cubicBezTo>
                  <a:cubicBezTo>
                    <a:pt x="6001" y="5133"/>
                    <a:pt x="4154" y="6952"/>
                    <a:pt x="2770" y="9283"/>
                  </a:cubicBezTo>
                  <a:cubicBezTo>
                    <a:pt x="1385" y="11613"/>
                    <a:pt x="462" y="14455"/>
                    <a:pt x="185" y="16445"/>
                  </a:cubicBezTo>
                  <a:cubicBezTo>
                    <a:pt x="-92" y="18434"/>
                    <a:pt x="277" y="19571"/>
                    <a:pt x="924" y="20310"/>
                  </a:cubicBezTo>
                  <a:cubicBezTo>
                    <a:pt x="1570" y="21049"/>
                    <a:pt x="2493" y="21390"/>
                    <a:pt x="4154" y="21219"/>
                  </a:cubicBezTo>
                  <a:cubicBezTo>
                    <a:pt x="5816" y="21049"/>
                    <a:pt x="8216" y="20367"/>
                    <a:pt x="10524" y="18605"/>
                  </a:cubicBezTo>
                  <a:cubicBezTo>
                    <a:pt x="12831" y="16843"/>
                    <a:pt x="15047" y="14001"/>
                    <a:pt x="15970" y="11158"/>
                  </a:cubicBezTo>
                  <a:cubicBezTo>
                    <a:pt x="16893" y="8316"/>
                    <a:pt x="16524" y="5474"/>
                    <a:pt x="14677" y="3542"/>
                  </a:cubicBezTo>
                  <a:cubicBezTo>
                    <a:pt x="12831" y="1609"/>
                    <a:pt x="9508" y="586"/>
                    <a:pt x="6924" y="188"/>
                  </a:cubicBezTo>
                  <a:cubicBezTo>
                    <a:pt x="4339" y="-210"/>
                    <a:pt x="2493" y="17"/>
                    <a:pt x="1293" y="927"/>
                  </a:cubicBezTo>
                  <a:cubicBezTo>
                    <a:pt x="93" y="1836"/>
                    <a:pt x="-461" y="3428"/>
                    <a:pt x="462" y="4792"/>
                  </a:cubicBezTo>
                  <a:cubicBezTo>
                    <a:pt x="1385" y="6156"/>
                    <a:pt x="3785" y="7293"/>
                    <a:pt x="7477" y="8146"/>
                  </a:cubicBezTo>
                  <a:cubicBezTo>
                    <a:pt x="11170" y="8998"/>
                    <a:pt x="16154" y="9567"/>
                    <a:pt x="21139" y="10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8392369" y="2070100"/>
              <a:ext cx="275168" cy="66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14954" y="1800"/>
                    <a:pt x="16948" y="3600"/>
                    <a:pt x="18609" y="5400"/>
                  </a:cubicBezTo>
                  <a:cubicBezTo>
                    <a:pt x="20271" y="7200"/>
                    <a:pt x="21600" y="9000"/>
                    <a:pt x="21600" y="10904"/>
                  </a:cubicBezTo>
                  <a:cubicBezTo>
                    <a:pt x="21600" y="12808"/>
                    <a:pt x="20271" y="14815"/>
                    <a:pt x="16865" y="16581"/>
                  </a:cubicBezTo>
                  <a:cubicBezTo>
                    <a:pt x="13458" y="18346"/>
                    <a:pt x="7975" y="19869"/>
                    <a:pt x="4818" y="20665"/>
                  </a:cubicBezTo>
                  <a:cubicBezTo>
                    <a:pt x="1662" y="21462"/>
                    <a:pt x="831" y="215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4271219" y="3355705"/>
              <a:ext cx="1670051" cy="1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21487"/>
                  </a:moveTo>
                  <a:cubicBezTo>
                    <a:pt x="931" y="20574"/>
                    <a:pt x="1862" y="19662"/>
                    <a:pt x="2875" y="18141"/>
                  </a:cubicBezTo>
                  <a:cubicBezTo>
                    <a:pt x="3887" y="16619"/>
                    <a:pt x="4983" y="14490"/>
                    <a:pt x="6064" y="12664"/>
                  </a:cubicBezTo>
                  <a:cubicBezTo>
                    <a:pt x="7145" y="10839"/>
                    <a:pt x="8213" y="9318"/>
                    <a:pt x="9335" y="7797"/>
                  </a:cubicBezTo>
                  <a:cubicBezTo>
                    <a:pt x="10458" y="6276"/>
                    <a:pt x="11635" y="4755"/>
                    <a:pt x="12634" y="3538"/>
                  </a:cubicBezTo>
                  <a:cubicBezTo>
                    <a:pt x="13633" y="2321"/>
                    <a:pt x="14455" y="1408"/>
                    <a:pt x="15399" y="800"/>
                  </a:cubicBezTo>
                  <a:cubicBezTo>
                    <a:pt x="16344" y="191"/>
                    <a:pt x="17411" y="-113"/>
                    <a:pt x="18370" y="39"/>
                  </a:cubicBezTo>
                  <a:cubicBezTo>
                    <a:pt x="19328" y="191"/>
                    <a:pt x="20176" y="800"/>
                    <a:pt x="20697" y="1560"/>
                  </a:cubicBezTo>
                  <a:cubicBezTo>
                    <a:pt x="21217" y="2321"/>
                    <a:pt x="21408" y="3233"/>
                    <a:pt x="21600" y="4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4512519" y="3451722"/>
              <a:ext cx="1276351" cy="15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1385"/>
                  </a:moveTo>
                  <a:cubicBezTo>
                    <a:pt x="1397" y="19050"/>
                    <a:pt x="2794" y="16715"/>
                    <a:pt x="4245" y="14380"/>
                  </a:cubicBezTo>
                  <a:cubicBezTo>
                    <a:pt x="5696" y="12044"/>
                    <a:pt x="7200" y="9709"/>
                    <a:pt x="8597" y="7812"/>
                  </a:cubicBezTo>
                  <a:cubicBezTo>
                    <a:pt x="9994" y="5915"/>
                    <a:pt x="11284" y="4455"/>
                    <a:pt x="12752" y="3142"/>
                  </a:cubicBezTo>
                  <a:cubicBezTo>
                    <a:pt x="14221" y="1828"/>
                    <a:pt x="15869" y="661"/>
                    <a:pt x="17373" y="223"/>
                  </a:cubicBezTo>
                  <a:cubicBezTo>
                    <a:pt x="18878" y="-215"/>
                    <a:pt x="20239" y="77"/>
                    <a:pt x="21600" y="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4785569" y="3835400"/>
              <a:ext cx="190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24"/>
                    <a:pt x="0" y="10447"/>
                    <a:pt x="3600" y="14047"/>
                  </a:cubicBezTo>
                  <a:cubicBezTo>
                    <a:pt x="7200" y="17647"/>
                    <a:pt x="14400" y="196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4868119" y="3924300"/>
              <a:ext cx="57151" cy="22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13323"/>
                  </a:moveTo>
                  <a:cubicBezTo>
                    <a:pt x="21600" y="15544"/>
                    <a:pt x="21600" y="17764"/>
                    <a:pt x="20400" y="19279"/>
                  </a:cubicBezTo>
                  <a:cubicBezTo>
                    <a:pt x="19200" y="20793"/>
                    <a:pt x="16800" y="21600"/>
                    <a:pt x="15200" y="21398"/>
                  </a:cubicBezTo>
                  <a:cubicBezTo>
                    <a:pt x="13600" y="21196"/>
                    <a:pt x="12800" y="19985"/>
                    <a:pt x="10400" y="16250"/>
                  </a:cubicBezTo>
                  <a:cubicBezTo>
                    <a:pt x="8000" y="12516"/>
                    <a:pt x="4000" y="625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4976069" y="3822700"/>
              <a:ext cx="698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1507"/>
                    <a:pt x="9164" y="3014"/>
                    <a:pt x="12436" y="6112"/>
                  </a:cubicBezTo>
                  <a:cubicBezTo>
                    <a:pt x="15709" y="9209"/>
                    <a:pt x="17673" y="13898"/>
                    <a:pt x="18982" y="16744"/>
                  </a:cubicBezTo>
                  <a:cubicBezTo>
                    <a:pt x="20291" y="19591"/>
                    <a:pt x="20945" y="205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5000264" y="3941836"/>
              <a:ext cx="312356" cy="13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934" fill="norm" stroke="1" extrusionOk="0">
                  <a:moveTo>
                    <a:pt x="5775" y="5945"/>
                  </a:moveTo>
                  <a:cubicBezTo>
                    <a:pt x="5921" y="3721"/>
                    <a:pt x="6067" y="1498"/>
                    <a:pt x="5775" y="545"/>
                  </a:cubicBezTo>
                  <a:cubicBezTo>
                    <a:pt x="5483" y="-408"/>
                    <a:pt x="4753" y="-90"/>
                    <a:pt x="3878" y="1339"/>
                  </a:cubicBezTo>
                  <a:cubicBezTo>
                    <a:pt x="3002" y="2768"/>
                    <a:pt x="1980" y="5310"/>
                    <a:pt x="1251" y="8168"/>
                  </a:cubicBezTo>
                  <a:cubicBezTo>
                    <a:pt x="521" y="11027"/>
                    <a:pt x="83" y="14204"/>
                    <a:pt x="10" y="16586"/>
                  </a:cubicBezTo>
                  <a:cubicBezTo>
                    <a:pt x="-63" y="18968"/>
                    <a:pt x="229" y="20557"/>
                    <a:pt x="1907" y="20874"/>
                  </a:cubicBezTo>
                  <a:cubicBezTo>
                    <a:pt x="3586" y="21192"/>
                    <a:pt x="6651" y="20239"/>
                    <a:pt x="9059" y="18333"/>
                  </a:cubicBezTo>
                  <a:cubicBezTo>
                    <a:pt x="11467" y="16427"/>
                    <a:pt x="13218" y="13568"/>
                    <a:pt x="14240" y="11345"/>
                  </a:cubicBezTo>
                  <a:cubicBezTo>
                    <a:pt x="15261" y="9121"/>
                    <a:pt x="15553" y="7533"/>
                    <a:pt x="15115" y="5945"/>
                  </a:cubicBezTo>
                  <a:cubicBezTo>
                    <a:pt x="14678" y="4357"/>
                    <a:pt x="13510" y="2768"/>
                    <a:pt x="12196" y="2927"/>
                  </a:cubicBezTo>
                  <a:cubicBezTo>
                    <a:pt x="10883" y="3086"/>
                    <a:pt x="9423" y="4992"/>
                    <a:pt x="8840" y="7851"/>
                  </a:cubicBezTo>
                  <a:cubicBezTo>
                    <a:pt x="8256" y="10710"/>
                    <a:pt x="8548" y="14521"/>
                    <a:pt x="9496" y="16904"/>
                  </a:cubicBezTo>
                  <a:cubicBezTo>
                    <a:pt x="10445" y="19286"/>
                    <a:pt x="12051" y="20239"/>
                    <a:pt x="14167" y="19286"/>
                  </a:cubicBezTo>
                  <a:cubicBezTo>
                    <a:pt x="16283" y="18333"/>
                    <a:pt x="18910" y="15474"/>
                    <a:pt x="21537" y="12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5307920" y="3733800"/>
              <a:ext cx="491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12798" y="0"/>
                  </a:moveTo>
                  <a:cubicBezTo>
                    <a:pt x="8298" y="372"/>
                    <a:pt x="3798" y="745"/>
                    <a:pt x="1548" y="2359"/>
                  </a:cubicBezTo>
                  <a:cubicBezTo>
                    <a:pt x="-702" y="3972"/>
                    <a:pt x="-702" y="6828"/>
                    <a:pt x="2898" y="10241"/>
                  </a:cubicBezTo>
                  <a:cubicBezTo>
                    <a:pt x="6498" y="13655"/>
                    <a:pt x="13698" y="17628"/>
                    <a:pt x="208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5388819" y="3854450"/>
              <a:ext cx="9814" cy="1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351" fill="norm" stroke="1" extrusionOk="0">
                  <a:moveTo>
                    <a:pt x="12960" y="17053"/>
                  </a:moveTo>
                  <a:cubicBezTo>
                    <a:pt x="12960" y="19042"/>
                    <a:pt x="12960" y="21032"/>
                    <a:pt x="15120" y="21316"/>
                  </a:cubicBezTo>
                  <a:cubicBezTo>
                    <a:pt x="17280" y="21600"/>
                    <a:pt x="21600" y="20179"/>
                    <a:pt x="19440" y="16342"/>
                  </a:cubicBezTo>
                  <a:cubicBezTo>
                    <a:pt x="17280" y="12505"/>
                    <a:pt x="8640" y="62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5426919" y="3708127"/>
              <a:ext cx="291523" cy="31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76" fill="norm" stroke="1" extrusionOk="0">
                  <a:moveTo>
                    <a:pt x="0" y="1297"/>
                  </a:moveTo>
                  <a:cubicBezTo>
                    <a:pt x="157" y="587"/>
                    <a:pt x="313" y="-124"/>
                    <a:pt x="548" y="18"/>
                  </a:cubicBezTo>
                  <a:cubicBezTo>
                    <a:pt x="783" y="160"/>
                    <a:pt x="1096" y="1155"/>
                    <a:pt x="1330" y="4068"/>
                  </a:cubicBezTo>
                  <a:cubicBezTo>
                    <a:pt x="1565" y="6981"/>
                    <a:pt x="1722" y="11813"/>
                    <a:pt x="1643" y="14797"/>
                  </a:cubicBezTo>
                  <a:cubicBezTo>
                    <a:pt x="1565" y="17781"/>
                    <a:pt x="1252" y="18918"/>
                    <a:pt x="939" y="19842"/>
                  </a:cubicBezTo>
                  <a:cubicBezTo>
                    <a:pt x="626" y="20765"/>
                    <a:pt x="313" y="21476"/>
                    <a:pt x="157" y="21476"/>
                  </a:cubicBezTo>
                  <a:cubicBezTo>
                    <a:pt x="0" y="21476"/>
                    <a:pt x="0" y="20765"/>
                    <a:pt x="0" y="19629"/>
                  </a:cubicBezTo>
                  <a:cubicBezTo>
                    <a:pt x="0" y="18492"/>
                    <a:pt x="0" y="16929"/>
                    <a:pt x="235" y="15863"/>
                  </a:cubicBezTo>
                  <a:cubicBezTo>
                    <a:pt x="470" y="14797"/>
                    <a:pt x="939" y="14229"/>
                    <a:pt x="1565" y="13873"/>
                  </a:cubicBezTo>
                  <a:cubicBezTo>
                    <a:pt x="2191" y="13518"/>
                    <a:pt x="2974" y="13376"/>
                    <a:pt x="4226" y="13873"/>
                  </a:cubicBezTo>
                  <a:cubicBezTo>
                    <a:pt x="5478" y="14371"/>
                    <a:pt x="7200" y="15508"/>
                    <a:pt x="8296" y="16502"/>
                  </a:cubicBezTo>
                  <a:cubicBezTo>
                    <a:pt x="9391" y="17497"/>
                    <a:pt x="9861" y="18350"/>
                    <a:pt x="10487" y="18918"/>
                  </a:cubicBezTo>
                  <a:cubicBezTo>
                    <a:pt x="11113" y="19487"/>
                    <a:pt x="11896" y="19771"/>
                    <a:pt x="12600" y="19629"/>
                  </a:cubicBezTo>
                  <a:cubicBezTo>
                    <a:pt x="13304" y="19487"/>
                    <a:pt x="13930" y="18918"/>
                    <a:pt x="14791" y="17923"/>
                  </a:cubicBezTo>
                  <a:cubicBezTo>
                    <a:pt x="15652" y="16929"/>
                    <a:pt x="16748" y="15508"/>
                    <a:pt x="17452" y="14442"/>
                  </a:cubicBezTo>
                  <a:cubicBezTo>
                    <a:pt x="18157" y="13376"/>
                    <a:pt x="18470" y="12665"/>
                    <a:pt x="18235" y="12168"/>
                  </a:cubicBezTo>
                  <a:cubicBezTo>
                    <a:pt x="18000" y="11671"/>
                    <a:pt x="17217" y="11387"/>
                    <a:pt x="16513" y="11458"/>
                  </a:cubicBezTo>
                  <a:cubicBezTo>
                    <a:pt x="15809" y="11529"/>
                    <a:pt x="15183" y="11955"/>
                    <a:pt x="14713" y="12523"/>
                  </a:cubicBezTo>
                  <a:cubicBezTo>
                    <a:pt x="14243" y="13092"/>
                    <a:pt x="13930" y="13802"/>
                    <a:pt x="13774" y="14584"/>
                  </a:cubicBezTo>
                  <a:cubicBezTo>
                    <a:pt x="13617" y="15365"/>
                    <a:pt x="13617" y="16218"/>
                    <a:pt x="13930" y="16858"/>
                  </a:cubicBezTo>
                  <a:cubicBezTo>
                    <a:pt x="14243" y="17497"/>
                    <a:pt x="14870" y="17923"/>
                    <a:pt x="15574" y="18137"/>
                  </a:cubicBezTo>
                  <a:cubicBezTo>
                    <a:pt x="16278" y="18350"/>
                    <a:pt x="17061" y="18350"/>
                    <a:pt x="18078" y="17781"/>
                  </a:cubicBezTo>
                  <a:cubicBezTo>
                    <a:pt x="19096" y="17213"/>
                    <a:pt x="20348" y="16076"/>
                    <a:pt x="20974" y="15081"/>
                  </a:cubicBezTo>
                  <a:cubicBezTo>
                    <a:pt x="21600" y="14087"/>
                    <a:pt x="21600" y="13234"/>
                    <a:pt x="21522" y="12452"/>
                  </a:cubicBezTo>
                  <a:cubicBezTo>
                    <a:pt x="21443" y="11671"/>
                    <a:pt x="21287" y="10960"/>
                    <a:pt x="20739" y="10534"/>
                  </a:cubicBezTo>
                  <a:cubicBezTo>
                    <a:pt x="20191" y="10108"/>
                    <a:pt x="19252" y="9965"/>
                    <a:pt x="18783" y="10250"/>
                  </a:cubicBezTo>
                  <a:cubicBezTo>
                    <a:pt x="18313" y="10534"/>
                    <a:pt x="18313" y="11244"/>
                    <a:pt x="18313" y="11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5760626" y="3848100"/>
              <a:ext cx="136194" cy="12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10" fill="norm" stroke="1" extrusionOk="0">
                  <a:moveTo>
                    <a:pt x="14404" y="2125"/>
                  </a:moveTo>
                  <a:cubicBezTo>
                    <a:pt x="10416" y="4603"/>
                    <a:pt x="6428" y="7082"/>
                    <a:pt x="3936" y="9207"/>
                  </a:cubicBezTo>
                  <a:cubicBezTo>
                    <a:pt x="1444" y="11331"/>
                    <a:pt x="447" y="13102"/>
                    <a:pt x="114" y="14872"/>
                  </a:cubicBezTo>
                  <a:cubicBezTo>
                    <a:pt x="-218" y="16643"/>
                    <a:pt x="114" y="18413"/>
                    <a:pt x="1942" y="19652"/>
                  </a:cubicBezTo>
                  <a:cubicBezTo>
                    <a:pt x="3770" y="20892"/>
                    <a:pt x="7093" y="21600"/>
                    <a:pt x="9917" y="20715"/>
                  </a:cubicBezTo>
                  <a:cubicBezTo>
                    <a:pt x="12742" y="19830"/>
                    <a:pt x="15068" y="17351"/>
                    <a:pt x="16065" y="15049"/>
                  </a:cubicBezTo>
                  <a:cubicBezTo>
                    <a:pt x="17062" y="12748"/>
                    <a:pt x="16730" y="10623"/>
                    <a:pt x="15899" y="8144"/>
                  </a:cubicBezTo>
                  <a:cubicBezTo>
                    <a:pt x="15068" y="5666"/>
                    <a:pt x="13739" y="2833"/>
                    <a:pt x="14570" y="1416"/>
                  </a:cubicBezTo>
                  <a:cubicBezTo>
                    <a:pt x="15400" y="0"/>
                    <a:pt x="18391" y="0"/>
                    <a:pt x="213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5898343" y="3502445"/>
              <a:ext cx="201677" cy="48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76" fill="norm" stroke="1" extrusionOk="0">
                  <a:moveTo>
                    <a:pt x="12663" y="15054"/>
                  </a:moveTo>
                  <a:cubicBezTo>
                    <a:pt x="10413" y="14960"/>
                    <a:pt x="8163" y="14866"/>
                    <a:pt x="6025" y="15289"/>
                  </a:cubicBezTo>
                  <a:cubicBezTo>
                    <a:pt x="3888" y="15711"/>
                    <a:pt x="1863" y="16650"/>
                    <a:pt x="850" y="17637"/>
                  </a:cubicBezTo>
                  <a:cubicBezTo>
                    <a:pt x="-162" y="18623"/>
                    <a:pt x="-162" y="19656"/>
                    <a:pt x="288" y="20313"/>
                  </a:cubicBezTo>
                  <a:cubicBezTo>
                    <a:pt x="738" y="20970"/>
                    <a:pt x="1638" y="21252"/>
                    <a:pt x="2763" y="21346"/>
                  </a:cubicBezTo>
                  <a:cubicBezTo>
                    <a:pt x="3888" y="21440"/>
                    <a:pt x="5238" y="21346"/>
                    <a:pt x="7150" y="20548"/>
                  </a:cubicBezTo>
                  <a:cubicBezTo>
                    <a:pt x="9063" y="19750"/>
                    <a:pt x="11538" y="18247"/>
                    <a:pt x="13226" y="15899"/>
                  </a:cubicBezTo>
                  <a:cubicBezTo>
                    <a:pt x="14913" y="13551"/>
                    <a:pt x="15813" y="10358"/>
                    <a:pt x="15813" y="7635"/>
                  </a:cubicBezTo>
                  <a:cubicBezTo>
                    <a:pt x="15813" y="4911"/>
                    <a:pt x="14913" y="2657"/>
                    <a:pt x="14013" y="1390"/>
                  </a:cubicBezTo>
                  <a:cubicBezTo>
                    <a:pt x="13113" y="122"/>
                    <a:pt x="12213" y="-160"/>
                    <a:pt x="11538" y="75"/>
                  </a:cubicBezTo>
                  <a:cubicBezTo>
                    <a:pt x="10863" y="310"/>
                    <a:pt x="10413" y="1061"/>
                    <a:pt x="10075" y="3033"/>
                  </a:cubicBezTo>
                  <a:cubicBezTo>
                    <a:pt x="9738" y="5005"/>
                    <a:pt x="9513" y="8198"/>
                    <a:pt x="9963" y="11016"/>
                  </a:cubicBezTo>
                  <a:cubicBezTo>
                    <a:pt x="10413" y="13833"/>
                    <a:pt x="11538" y="16275"/>
                    <a:pt x="13563" y="17777"/>
                  </a:cubicBezTo>
                  <a:cubicBezTo>
                    <a:pt x="15588" y="19280"/>
                    <a:pt x="18513" y="19843"/>
                    <a:pt x="21438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193393" y="4561524"/>
              <a:ext cx="255833" cy="66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44" fill="norm" stroke="1" extrusionOk="0">
                  <a:moveTo>
                    <a:pt x="9499" y="19819"/>
                  </a:moveTo>
                  <a:cubicBezTo>
                    <a:pt x="9150" y="20161"/>
                    <a:pt x="8802" y="20503"/>
                    <a:pt x="8541" y="20844"/>
                  </a:cubicBezTo>
                  <a:cubicBezTo>
                    <a:pt x="8279" y="21186"/>
                    <a:pt x="8105" y="21528"/>
                    <a:pt x="7844" y="21425"/>
                  </a:cubicBezTo>
                  <a:cubicBezTo>
                    <a:pt x="7583" y="21323"/>
                    <a:pt x="7234" y="20776"/>
                    <a:pt x="6886" y="19136"/>
                  </a:cubicBezTo>
                  <a:cubicBezTo>
                    <a:pt x="6538" y="17495"/>
                    <a:pt x="6189" y="14761"/>
                    <a:pt x="6363" y="12163"/>
                  </a:cubicBezTo>
                  <a:cubicBezTo>
                    <a:pt x="6538" y="9566"/>
                    <a:pt x="7234" y="7105"/>
                    <a:pt x="8105" y="5260"/>
                  </a:cubicBezTo>
                  <a:cubicBezTo>
                    <a:pt x="8976" y="3414"/>
                    <a:pt x="10021" y="2184"/>
                    <a:pt x="10979" y="1398"/>
                  </a:cubicBezTo>
                  <a:cubicBezTo>
                    <a:pt x="11938" y="612"/>
                    <a:pt x="12809" y="270"/>
                    <a:pt x="13767" y="99"/>
                  </a:cubicBezTo>
                  <a:cubicBezTo>
                    <a:pt x="14725" y="-72"/>
                    <a:pt x="15770" y="-72"/>
                    <a:pt x="17250" y="509"/>
                  </a:cubicBezTo>
                  <a:cubicBezTo>
                    <a:pt x="18731" y="1090"/>
                    <a:pt x="20647" y="2252"/>
                    <a:pt x="20996" y="3585"/>
                  </a:cubicBezTo>
                  <a:cubicBezTo>
                    <a:pt x="21344" y="4918"/>
                    <a:pt x="20125" y="6422"/>
                    <a:pt x="17338" y="7652"/>
                  </a:cubicBezTo>
                  <a:cubicBezTo>
                    <a:pt x="14550" y="8882"/>
                    <a:pt x="10196" y="9839"/>
                    <a:pt x="7583" y="10386"/>
                  </a:cubicBezTo>
                  <a:cubicBezTo>
                    <a:pt x="4970" y="10933"/>
                    <a:pt x="4099" y="11070"/>
                    <a:pt x="2967" y="11138"/>
                  </a:cubicBezTo>
                  <a:cubicBezTo>
                    <a:pt x="1834" y="11206"/>
                    <a:pt x="441" y="11206"/>
                    <a:pt x="92" y="11036"/>
                  </a:cubicBezTo>
                  <a:cubicBezTo>
                    <a:pt x="-256" y="10865"/>
                    <a:pt x="441" y="10523"/>
                    <a:pt x="1138" y="10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450313" y="4649010"/>
              <a:ext cx="181699" cy="14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0476" fill="norm" stroke="1" extrusionOk="0">
                  <a:moveTo>
                    <a:pt x="16177" y="5213"/>
                  </a:moveTo>
                  <a:cubicBezTo>
                    <a:pt x="16177" y="3733"/>
                    <a:pt x="16177" y="2254"/>
                    <a:pt x="15583" y="1218"/>
                  </a:cubicBezTo>
                  <a:cubicBezTo>
                    <a:pt x="14990" y="183"/>
                    <a:pt x="13803" y="-409"/>
                    <a:pt x="11311" y="331"/>
                  </a:cubicBezTo>
                  <a:cubicBezTo>
                    <a:pt x="8819" y="1070"/>
                    <a:pt x="5021" y="3142"/>
                    <a:pt x="2647" y="5953"/>
                  </a:cubicBezTo>
                  <a:cubicBezTo>
                    <a:pt x="273" y="8764"/>
                    <a:pt x="-676" y="12314"/>
                    <a:pt x="511" y="15421"/>
                  </a:cubicBezTo>
                  <a:cubicBezTo>
                    <a:pt x="1698" y="18528"/>
                    <a:pt x="5021" y="21191"/>
                    <a:pt x="8819" y="20303"/>
                  </a:cubicBezTo>
                  <a:cubicBezTo>
                    <a:pt x="12616" y="19416"/>
                    <a:pt x="16889" y="14977"/>
                    <a:pt x="18906" y="11723"/>
                  </a:cubicBezTo>
                  <a:cubicBezTo>
                    <a:pt x="20924" y="8468"/>
                    <a:pt x="20687" y="6396"/>
                    <a:pt x="19262" y="4917"/>
                  </a:cubicBezTo>
                  <a:cubicBezTo>
                    <a:pt x="17838" y="3438"/>
                    <a:pt x="15227" y="2550"/>
                    <a:pt x="12616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664152" y="4548317"/>
              <a:ext cx="133618" cy="22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44" fill="norm" stroke="1" extrusionOk="0">
                  <a:moveTo>
                    <a:pt x="21305" y="2258"/>
                  </a:moveTo>
                  <a:cubicBezTo>
                    <a:pt x="20293" y="1249"/>
                    <a:pt x="19280" y="240"/>
                    <a:pt x="16580" y="38"/>
                  </a:cubicBezTo>
                  <a:cubicBezTo>
                    <a:pt x="13880" y="-164"/>
                    <a:pt x="9492" y="442"/>
                    <a:pt x="6118" y="1754"/>
                  </a:cubicBezTo>
                  <a:cubicBezTo>
                    <a:pt x="2742" y="3066"/>
                    <a:pt x="380" y="5085"/>
                    <a:pt x="42" y="7002"/>
                  </a:cubicBezTo>
                  <a:cubicBezTo>
                    <a:pt x="-295" y="8920"/>
                    <a:pt x="1392" y="10737"/>
                    <a:pt x="4430" y="12453"/>
                  </a:cubicBezTo>
                  <a:cubicBezTo>
                    <a:pt x="7467" y="14169"/>
                    <a:pt x="11855" y="15784"/>
                    <a:pt x="14724" y="16894"/>
                  </a:cubicBezTo>
                  <a:cubicBezTo>
                    <a:pt x="17593" y="18004"/>
                    <a:pt x="18942" y="18610"/>
                    <a:pt x="19449" y="19417"/>
                  </a:cubicBezTo>
                  <a:cubicBezTo>
                    <a:pt x="19955" y="20225"/>
                    <a:pt x="19618" y="21234"/>
                    <a:pt x="16749" y="21335"/>
                  </a:cubicBezTo>
                  <a:cubicBezTo>
                    <a:pt x="13880" y="21436"/>
                    <a:pt x="8480" y="20629"/>
                    <a:pt x="3080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871852" y="4324350"/>
              <a:ext cx="65618" cy="37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11148" y="0"/>
                  </a:moveTo>
                  <a:cubicBezTo>
                    <a:pt x="8361" y="3620"/>
                    <a:pt x="5574" y="7240"/>
                    <a:pt x="3484" y="10438"/>
                  </a:cubicBezTo>
                  <a:cubicBezTo>
                    <a:pt x="1394" y="13636"/>
                    <a:pt x="0" y="16411"/>
                    <a:pt x="0" y="18161"/>
                  </a:cubicBezTo>
                  <a:cubicBezTo>
                    <a:pt x="0" y="19911"/>
                    <a:pt x="1394" y="20635"/>
                    <a:pt x="3832" y="21057"/>
                  </a:cubicBezTo>
                  <a:cubicBezTo>
                    <a:pt x="6271" y="21479"/>
                    <a:pt x="9755" y="21600"/>
                    <a:pt x="12890" y="21479"/>
                  </a:cubicBezTo>
                  <a:cubicBezTo>
                    <a:pt x="16026" y="21359"/>
                    <a:pt x="18813" y="20997"/>
                    <a:pt x="21600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803863" y="4524110"/>
              <a:ext cx="305057" cy="13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10" fill="norm" stroke="1" extrusionOk="0">
                  <a:moveTo>
                    <a:pt x="2252" y="11506"/>
                  </a:moveTo>
                  <a:cubicBezTo>
                    <a:pt x="1210" y="10841"/>
                    <a:pt x="167" y="10177"/>
                    <a:pt x="18" y="9844"/>
                  </a:cubicBezTo>
                  <a:cubicBezTo>
                    <a:pt x="-131" y="9512"/>
                    <a:pt x="614" y="9512"/>
                    <a:pt x="3444" y="9180"/>
                  </a:cubicBezTo>
                  <a:cubicBezTo>
                    <a:pt x="6275" y="8847"/>
                    <a:pt x="11190" y="8183"/>
                    <a:pt x="14095" y="7352"/>
                  </a:cubicBezTo>
                  <a:cubicBezTo>
                    <a:pt x="17000" y="6521"/>
                    <a:pt x="17894" y="5524"/>
                    <a:pt x="18564" y="4361"/>
                  </a:cubicBezTo>
                  <a:cubicBezTo>
                    <a:pt x="19235" y="3198"/>
                    <a:pt x="19681" y="1869"/>
                    <a:pt x="19532" y="1038"/>
                  </a:cubicBezTo>
                  <a:cubicBezTo>
                    <a:pt x="19383" y="207"/>
                    <a:pt x="18639" y="-125"/>
                    <a:pt x="17075" y="41"/>
                  </a:cubicBezTo>
                  <a:cubicBezTo>
                    <a:pt x="15510" y="207"/>
                    <a:pt x="13127" y="872"/>
                    <a:pt x="11563" y="2700"/>
                  </a:cubicBezTo>
                  <a:cubicBezTo>
                    <a:pt x="9999" y="4527"/>
                    <a:pt x="9254" y="7518"/>
                    <a:pt x="8956" y="10010"/>
                  </a:cubicBezTo>
                  <a:cubicBezTo>
                    <a:pt x="8658" y="12503"/>
                    <a:pt x="8807" y="14497"/>
                    <a:pt x="9626" y="16490"/>
                  </a:cubicBezTo>
                  <a:cubicBezTo>
                    <a:pt x="10446" y="18484"/>
                    <a:pt x="11935" y="20478"/>
                    <a:pt x="14021" y="20977"/>
                  </a:cubicBezTo>
                  <a:cubicBezTo>
                    <a:pt x="16106" y="21475"/>
                    <a:pt x="18788" y="20478"/>
                    <a:pt x="21469" y="19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1147019" y="4466380"/>
              <a:ext cx="190501" cy="18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10536"/>
                  </a:moveTo>
                  <a:cubicBezTo>
                    <a:pt x="0" y="9336"/>
                    <a:pt x="0" y="8136"/>
                    <a:pt x="120" y="8136"/>
                  </a:cubicBezTo>
                  <a:cubicBezTo>
                    <a:pt x="240" y="8136"/>
                    <a:pt x="480" y="9336"/>
                    <a:pt x="1560" y="11256"/>
                  </a:cubicBezTo>
                  <a:cubicBezTo>
                    <a:pt x="2640" y="13176"/>
                    <a:pt x="4560" y="15816"/>
                    <a:pt x="5640" y="17736"/>
                  </a:cubicBezTo>
                  <a:cubicBezTo>
                    <a:pt x="6720" y="19656"/>
                    <a:pt x="6960" y="20856"/>
                    <a:pt x="6600" y="21096"/>
                  </a:cubicBezTo>
                  <a:cubicBezTo>
                    <a:pt x="6240" y="21336"/>
                    <a:pt x="5280" y="20616"/>
                    <a:pt x="4920" y="19056"/>
                  </a:cubicBezTo>
                  <a:cubicBezTo>
                    <a:pt x="4560" y="17496"/>
                    <a:pt x="4800" y="15096"/>
                    <a:pt x="5760" y="13056"/>
                  </a:cubicBezTo>
                  <a:cubicBezTo>
                    <a:pt x="6720" y="11016"/>
                    <a:pt x="8400" y="9336"/>
                    <a:pt x="9840" y="8376"/>
                  </a:cubicBezTo>
                  <a:cubicBezTo>
                    <a:pt x="11280" y="7416"/>
                    <a:pt x="12480" y="7176"/>
                    <a:pt x="13560" y="8376"/>
                  </a:cubicBezTo>
                  <a:cubicBezTo>
                    <a:pt x="14640" y="9576"/>
                    <a:pt x="15600" y="12216"/>
                    <a:pt x="16080" y="13656"/>
                  </a:cubicBezTo>
                  <a:cubicBezTo>
                    <a:pt x="16560" y="15096"/>
                    <a:pt x="16560" y="15336"/>
                    <a:pt x="16440" y="13416"/>
                  </a:cubicBezTo>
                  <a:cubicBezTo>
                    <a:pt x="16320" y="11496"/>
                    <a:pt x="16080" y="7416"/>
                    <a:pt x="15960" y="4656"/>
                  </a:cubicBezTo>
                  <a:cubicBezTo>
                    <a:pt x="15840" y="1896"/>
                    <a:pt x="15840" y="456"/>
                    <a:pt x="16800" y="96"/>
                  </a:cubicBezTo>
                  <a:cubicBezTo>
                    <a:pt x="17760" y="-264"/>
                    <a:pt x="19680" y="456"/>
                    <a:pt x="21600" y="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1364473" y="4508500"/>
              <a:ext cx="80997" cy="12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05" fill="norm" stroke="1" extrusionOk="0">
                  <a:moveTo>
                    <a:pt x="21193" y="0"/>
                  </a:moveTo>
                  <a:cubicBezTo>
                    <a:pt x="17870" y="0"/>
                    <a:pt x="14547" y="0"/>
                    <a:pt x="10947" y="1831"/>
                  </a:cubicBezTo>
                  <a:cubicBezTo>
                    <a:pt x="7347" y="3661"/>
                    <a:pt x="3470" y="7322"/>
                    <a:pt x="1531" y="10800"/>
                  </a:cubicBezTo>
                  <a:cubicBezTo>
                    <a:pt x="-407" y="14278"/>
                    <a:pt x="-407" y="17573"/>
                    <a:pt x="978" y="19403"/>
                  </a:cubicBezTo>
                  <a:cubicBezTo>
                    <a:pt x="2362" y="21234"/>
                    <a:pt x="5131" y="21600"/>
                    <a:pt x="8731" y="19953"/>
                  </a:cubicBezTo>
                  <a:cubicBezTo>
                    <a:pt x="12331" y="18305"/>
                    <a:pt x="16762" y="14644"/>
                    <a:pt x="18424" y="11898"/>
                  </a:cubicBezTo>
                  <a:cubicBezTo>
                    <a:pt x="20085" y="9153"/>
                    <a:pt x="18978" y="7322"/>
                    <a:pt x="17870" y="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1420069" y="4476750"/>
              <a:ext cx="241301" cy="18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6028"/>
                  </a:moveTo>
                  <a:cubicBezTo>
                    <a:pt x="2084" y="4521"/>
                    <a:pt x="4168" y="3014"/>
                    <a:pt x="6253" y="3516"/>
                  </a:cubicBezTo>
                  <a:cubicBezTo>
                    <a:pt x="8337" y="4019"/>
                    <a:pt x="10421" y="6530"/>
                    <a:pt x="11653" y="9167"/>
                  </a:cubicBezTo>
                  <a:cubicBezTo>
                    <a:pt x="12884" y="11805"/>
                    <a:pt x="13263" y="14567"/>
                    <a:pt x="13358" y="16577"/>
                  </a:cubicBezTo>
                  <a:cubicBezTo>
                    <a:pt x="13453" y="18586"/>
                    <a:pt x="13263" y="19842"/>
                    <a:pt x="12695" y="20595"/>
                  </a:cubicBezTo>
                  <a:cubicBezTo>
                    <a:pt x="12126" y="21349"/>
                    <a:pt x="11179" y="21600"/>
                    <a:pt x="10516" y="21098"/>
                  </a:cubicBezTo>
                  <a:cubicBezTo>
                    <a:pt x="9853" y="20595"/>
                    <a:pt x="9474" y="19340"/>
                    <a:pt x="10137" y="16326"/>
                  </a:cubicBezTo>
                  <a:cubicBezTo>
                    <a:pt x="10800" y="13312"/>
                    <a:pt x="12505" y="8540"/>
                    <a:pt x="14589" y="5526"/>
                  </a:cubicBezTo>
                  <a:cubicBezTo>
                    <a:pt x="16674" y="2512"/>
                    <a:pt x="19137" y="12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1908322" y="4400550"/>
              <a:ext cx="495998" cy="39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34" fill="norm" stroke="1" extrusionOk="0">
                  <a:moveTo>
                    <a:pt x="18152" y="0"/>
                  </a:moveTo>
                  <a:cubicBezTo>
                    <a:pt x="16413" y="3771"/>
                    <a:pt x="14674" y="7543"/>
                    <a:pt x="12615" y="11029"/>
                  </a:cubicBezTo>
                  <a:cubicBezTo>
                    <a:pt x="10555" y="14514"/>
                    <a:pt x="8176" y="17714"/>
                    <a:pt x="6391" y="19486"/>
                  </a:cubicBezTo>
                  <a:cubicBezTo>
                    <a:pt x="4606" y="21257"/>
                    <a:pt x="3416" y="21600"/>
                    <a:pt x="2318" y="21371"/>
                  </a:cubicBezTo>
                  <a:cubicBezTo>
                    <a:pt x="1220" y="21143"/>
                    <a:pt x="213" y="20343"/>
                    <a:pt x="30" y="18971"/>
                  </a:cubicBezTo>
                  <a:cubicBezTo>
                    <a:pt x="-153" y="17600"/>
                    <a:pt x="488" y="15657"/>
                    <a:pt x="2227" y="14286"/>
                  </a:cubicBezTo>
                  <a:cubicBezTo>
                    <a:pt x="3966" y="12914"/>
                    <a:pt x="6803" y="12114"/>
                    <a:pt x="9274" y="12229"/>
                  </a:cubicBezTo>
                  <a:cubicBezTo>
                    <a:pt x="11745" y="12343"/>
                    <a:pt x="13850" y="13371"/>
                    <a:pt x="15818" y="14971"/>
                  </a:cubicBezTo>
                  <a:cubicBezTo>
                    <a:pt x="17786" y="16571"/>
                    <a:pt x="19616" y="18743"/>
                    <a:pt x="21447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2658319" y="4310518"/>
              <a:ext cx="95251" cy="51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438"/>
                  </a:moveTo>
                  <a:cubicBezTo>
                    <a:pt x="480" y="1907"/>
                    <a:pt x="960" y="1375"/>
                    <a:pt x="2160" y="889"/>
                  </a:cubicBezTo>
                  <a:cubicBezTo>
                    <a:pt x="3360" y="402"/>
                    <a:pt x="5280" y="-41"/>
                    <a:pt x="6720" y="3"/>
                  </a:cubicBezTo>
                  <a:cubicBezTo>
                    <a:pt x="8160" y="48"/>
                    <a:pt x="9120" y="579"/>
                    <a:pt x="10320" y="2261"/>
                  </a:cubicBezTo>
                  <a:cubicBezTo>
                    <a:pt x="11520" y="3943"/>
                    <a:pt x="12960" y="6775"/>
                    <a:pt x="14880" y="9829"/>
                  </a:cubicBezTo>
                  <a:cubicBezTo>
                    <a:pt x="16800" y="12884"/>
                    <a:pt x="19200" y="16159"/>
                    <a:pt x="20400" y="18151"/>
                  </a:cubicBezTo>
                  <a:cubicBezTo>
                    <a:pt x="21600" y="20143"/>
                    <a:pt x="21600" y="20851"/>
                    <a:pt x="2160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2832674" y="4546600"/>
              <a:ext cx="29403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489" fill="norm" stroke="1" extrusionOk="0">
                  <a:moveTo>
                    <a:pt x="6663" y="15290"/>
                  </a:moveTo>
                  <a:cubicBezTo>
                    <a:pt x="3783" y="16503"/>
                    <a:pt x="903" y="17717"/>
                    <a:pt x="183" y="18930"/>
                  </a:cubicBezTo>
                  <a:cubicBezTo>
                    <a:pt x="-537" y="20144"/>
                    <a:pt x="903" y="21357"/>
                    <a:pt x="3783" y="21479"/>
                  </a:cubicBezTo>
                  <a:cubicBezTo>
                    <a:pt x="6663" y="21600"/>
                    <a:pt x="10983" y="20629"/>
                    <a:pt x="14583" y="17838"/>
                  </a:cubicBezTo>
                  <a:cubicBezTo>
                    <a:pt x="18183" y="15047"/>
                    <a:pt x="21063" y="10436"/>
                    <a:pt x="19623" y="7160"/>
                  </a:cubicBezTo>
                  <a:cubicBezTo>
                    <a:pt x="18183" y="3883"/>
                    <a:pt x="12423" y="1942"/>
                    <a:pt x="66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2918669" y="4404783"/>
              <a:ext cx="22073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17673" y="1459"/>
                  </a:moveTo>
                  <a:cubicBezTo>
                    <a:pt x="17673" y="730"/>
                    <a:pt x="17673" y="0"/>
                    <a:pt x="18655" y="0"/>
                  </a:cubicBezTo>
                  <a:cubicBezTo>
                    <a:pt x="19636" y="0"/>
                    <a:pt x="21600" y="730"/>
                    <a:pt x="19636" y="3138"/>
                  </a:cubicBezTo>
                  <a:cubicBezTo>
                    <a:pt x="17673" y="5546"/>
                    <a:pt x="11782" y="9632"/>
                    <a:pt x="7855" y="12989"/>
                  </a:cubicBezTo>
                  <a:cubicBezTo>
                    <a:pt x="3927" y="16346"/>
                    <a:pt x="1964" y="189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2932309" y="4379708"/>
              <a:ext cx="365807" cy="38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3" fill="norm" stroke="1" extrusionOk="0">
                  <a:moveTo>
                    <a:pt x="7351" y="4373"/>
                  </a:moveTo>
                  <a:cubicBezTo>
                    <a:pt x="5993" y="5441"/>
                    <a:pt x="4636" y="6509"/>
                    <a:pt x="3525" y="8289"/>
                  </a:cubicBezTo>
                  <a:cubicBezTo>
                    <a:pt x="2414" y="10070"/>
                    <a:pt x="1550" y="12562"/>
                    <a:pt x="1056" y="14283"/>
                  </a:cubicBezTo>
                  <a:cubicBezTo>
                    <a:pt x="563" y="16004"/>
                    <a:pt x="439" y="16953"/>
                    <a:pt x="254" y="17725"/>
                  </a:cubicBezTo>
                  <a:cubicBezTo>
                    <a:pt x="69" y="18496"/>
                    <a:pt x="-178" y="19089"/>
                    <a:pt x="192" y="19386"/>
                  </a:cubicBezTo>
                  <a:cubicBezTo>
                    <a:pt x="563" y="19683"/>
                    <a:pt x="1550" y="19683"/>
                    <a:pt x="3278" y="19327"/>
                  </a:cubicBezTo>
                  <a:cubicBezTo>
                    <a:pt x="5006" y="18971"/>
                    <a:pt x="7475" y="18259"/>
                    <a:pt x="9079" y="17725"/>
                  </a:cubicBezTo>
                  <a:cubicBezTo>
                    <a:pt x="10684" y="17190"/>
                    <a:pt x="11424" y="16834"/>
                    <a:pt x="12041" y="16419"/>
                  </a:cubicBezTo>
                  <a:cubicBezTo>
                    <a:pt x="12659" y="16004"/>
                    <a:pt x="13152" y="15529"/>
                    <a:pt x="13399" y="14995"/>
                  </a:cubicBezTo>
                  <a:cubicBezTo>
                    <a:pt x="13646" y="14461"/>
                    <a:pt x="13646" y="13867"/>
                    <a:pt x="13276" y="13511"/>
                  </a:cubicBezTo>
                  <a:cubicBezTo>
                    <a:pt x="12905" y="13155"/>
                    <a:pt x="12165" y="13037"/>
                    <a:pt x="11239" y="12977"/>
                  </a:cubicBezTo>
                  <a:cubicBezTo>
                    <a:pt x="10313" y="12918"/>
                    <a:pt x="9203" y="12918"/>
                    <a:pt x="8400" y="13155"/>
                  </a:cubicBezTo>
                  <a:cubicBezTo>
                    <a:pt x="7598" y="13393"/>
                    <a:pt x="7104" y="13867"/>
                    <a:pt x="6796" y="14461"/>
                  </a:cubicBezTo>
                  <a:cubicBezTo>
                    <a:pt x="6487" y="15054"/>
                    <a:pt x="6364" y="15766"/>
                    <a:pt x="6487" y="16419"/>
                  </a:cubicBezTo>
                  <a:cubicBezTo>
                    <a:pt x="6611" y="17072"/>
                    <a:pt x="6981" y="17665"/>
                    <a:pt x="8092" y="18140"/>
                  </a:cubicBezTo>
                  <a:cubicBezTo>
                    <a:pt x="9203" y="18615"/>
                    <a:pt x="11054" y="18971"/>
                    <a:pt x="12967" y="18318"/>
                  </a:cubicBezTo>
                  <a:cubicBezTo>
                    <a:pt x="14880" y="17665"/>
                    <a:pt x="16855" y="16004"/>
                    <a:pt x="18275" y="13037"/>
                  </a:cubicBezTo>
                  <a:cubicBezTo>
                    <a:pt x="19694" y="10070"/>
                    <a:pt x="20558" y="5797"/>
                    <a:pt x="20990" y="3364"/>
                  </a:cubicBezTo>
                  <a:cubicBezTo>
                    <a:pt x="21422" y="931"/>
                    <a:pt x="21422" y="338"/>
                    <a:pt x="21113" y="100"/>
                  </a:cubicBezTo>
                  <a:cubicBezTo>
                    <a:pt x="20805" y="-137"/>
                    <a:pt x="20188" y="-18"/>
                    <a:pt x="19632" y="1168"/>
                  </a:cubicBezTo>
                  <a:cubicBezTo>
                    <a:pt x="19077" y="2355"/>
                    <a:pt x="18583" y="4610"/>
                    <a:pt x="18336" y="7399"/>
                  </a:cubicBezTo>
                  <a:cubicBezTo>
                    <a:pt x="18089" y="10188"/>
                    <a:pt x="18089" y="13511"/>
                    <a:pt x="18583" y="15944"/>
                  </a:cubicBezTo>
                  <a:cubicBezTo>
                    <a:pt x="19077" y="18377"/>
                    <a:pt x="20064" y="19920"/>
                    <a:pt x="21052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3379542" y="4584700"/>
              <a:ext cx="40778" cy="12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139" fill="norm" stroke="1" extrusionOk="0">
                  <a:moveTo>
                    <a:pt x="1366" y="14524"/>
                  </a:moveTo>
                  <a:cubicBezTo>
                    <a:pt x="286" y="17503"/>
                    <a:pt x="-794" y="20483"/>
                    <a:pt x="826" y="21041"/>
                  </a:cubicBezTo>
                  <a:cubicBezTo>
                    <a:pt x="2446" y="21600"/>
                    <a:pt x="6766" y="19738"/>
                    <a:pt x="10546" y="15828"/>
                  </a:cubicBezTo>
                  <a:cubicBezTo>
                    <a:pt x="14326" y="11917"/>
                    <a:pt x="17566" y="5959"/>
                    <a:pt x="208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3462611" y="4375150"/>
              <a:ext cx="129159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1852" y="0"/>
                  </a:moveTo>
                  <a:cubicBezTo>
                    <a:pt x="11503" y="2855"/>
                    <a:pt x="11155" y="5710"/>
                    <a:pt x="9935" y="8690"/>
                  </a:cubicBezTo>
                  <a:cubicBezTo>
                    <a:pt x="8716" y="11669"/>
                    <a:pt x="6626" y="14772"/>
                    <a:pt x="4710" y="16697"/>
                  </a:cubicBezTo>
                  <a:cubicBezTo>
                    <a:pt x="2793" y="18621"/>
                    <a:pt x="1052" y="19366"/>
                    <a:pt x="355" y="19428"/>
                  </a:cubicBezTo>
                  <a:cubicBezTo>
                    <a:pt x="-342" y="19490"/>
                    <a:pt x="6" y="18869"/>
                    <a:pt x="1226" y="18000"/>
                  </a:cubicBezTo>
                  <a:cubicBezTo>
                    <a:pt x="2445" y="17131"/>
                    <a:pt x="4535" y="16014"/>
                    <a:pt x="6626" y="15331"/>
                  </a:cubicBezTo>
                  <a:cubicBezTo>
                    <a:pt x="8716" y="14648"/>
                    <a:pt x="10806" y="14400"/>
                    <a:pt x="12026" y="14586"/>
                  </a:cubicBezTo>
                  <a:cubicBezTo>
                    <a:pt x="13245" y="14772"/>
                    <a:pt x="13593" y="15393"/>
                    <a:pt x="14987" y="16634"/>
                  </a:cubicBezTo>
                  <a:cubicBezTo>
                    <a:pt x="16381" y="17876"/>
                    <a:pt x="18819" y="19738"/>
                    <a:pt x="212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3631885" y="4625674"/>
              <a:ext cx="95176" cy="8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0902" fill="norm" stroke="1" extrusionOk="0">
                  <a:moveTo>
                    <a:pt x="17485" y="8559"/>
                  </a:moveTo>
                  <a:cubicBezTo>
                    <a:pt x="16107" y="6502"/>
                    <a:pt x="14728" y="4445"/>
                    <a:pt x="13119" y="2645"/>
                  </a:cubicBezTo>
                  <a:cubicBezTo>
                    <a:pt x="11511" y="845"/>
                    <a:pt x="9673" y="-698"/>
                    <a:pt x="7375" y="331"/>
                  </a:cubicBezTo>
                  <a:cubicBezTo>
                    <a:pt x="5077" y="1359"/>
                    <a:pt x="2319" y="4959"/>
                    <a:pt x="941" y="8302"/>
                  </a:cubicBezTo>
                  <a:cubicBezTo>
                    <a:pt x="-438" y="11645"/>
                    <a:pt x="-438" y="14731"/>
                    <a:pt x="1860" y="17045"/>
                  </a:cubicBezTo>
                  <a:cubicBezTo>
                    <a:pt x="4158" y="19359"/>
                    <a:pt x="8753" y="20902"/>
                    <a:pt x="12430" y="20902"/>
                  </a:cubicBezTo>
                  <a:cubicBezTo>
                    <a:pt x="16107" y="20902"/>
                    <a:pt x="18864" y="19359"/>
                    <a:pt x="20013" y="16788"/>
                  </a:cubicBezTo>
                  <a:cubicBezTo>
                    <a:pt x="21162" y="14216"/>
                    <a:pt x="20702" y="10616"/>
                    <a:pt x="19324" y="8045"/>
                  </a:cubicBezTo>
                  <a:cubicBezTo>
                    <a:pt x="17945" y="5473"/>
                    <a:pt x="15647" y="3931"/>
                    <a:pt x="13349" y="2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3761017" y="4622800"/>
              <a:ext cx="141903" cy="8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67" fill="norm" stroke="1" extrusionOk="0">
                  <a:moveTo>
                    <a:pt x="16530" y="0"/>
                  </a:moveTo>
                  <a:cubicBezTo>
                    <a:pt x="12719" y="1580"/>
                    <a:pt x="8907" y="3161"/>
                    <a:pt x="6207" y="5005"/>
                  </a:cubicBezTo>
                  <a:cubicBezTo>
                    <a:pt x="3507" y="6849"/>
                    <a:pt x="1919" y="8956"/>
                    <a:pt x="966" y="11590"/>
                  </a:cubicBezTo>
                  <a:cubicBezTo>
                    <a:pt x="13" y="14224"/>
                    <a:pt x="-305" y="17385"/>
                    <a:pt x="330" y="19229"/>
                  </a:cubicBezTo>
                  <a:cubicBezTo>
                    <a:pt x="966" y="21073"/>
                    <a:pt x="2554" y="21600"/>
                    <a:pt x="5254" y="21073"/>
                  </a:cubicBezTo>
                  <a:cubicBezTo>
                    <a:pt x="7954" y="20546"/>
                    <a:pt x="11766" y="18966"/>
                    <a:pt x="14624" y="15805"/>
                  </a:cubicBezTo>
                  <a:cubicBezTo>
                    <a:pt x="17483" y="12644"/>
                    <a:pt x="19389" y="7902"/>
                    <a:pt x="21295" y="3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3925055" y="4324979"/>
              <a:ext cx="225515" cy="43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06" fill="norm" stroke="1" extrusionOk="0">
                  <a:moveTo>
                    <a:pt x="16662" y="15234"/>
                  </a:moveTo>
                  <a:cubicBezTo>
                    <a:pt x="16662" y="14715"/>
                    <a:pt x="16662" y="14196"/>
                    <a:pt x="16157" y="13832"/>
                  </a:cubicBezTo>
                  <a:cubicBezTo>
                    <a:pt x="15653" y="13469"/>
                    <a:pt x="14643" y="13261"/>
                    <a:pt x="12221" y="13469"/>
                  </a:cubicBezTo>
                  <a:cubicBezTo>
                    <a:pt x="9799" y="13677"/>
                    <a:pt x="5963" y="14300"/>
                    <a:pt x="3541" y="15130"/>
                  </a:cubicBezTo>
                  <a:cubicBezTo>
                    <a:pt x="1118" y="15961"/>
                    <a:pt x="109" y="17000"/>
                    <a:pt x="8" y="18142"/>
                  </a:cubicBezTo>
                  <a:cubicBezTo>
                    <a:pt x="-93" y="19284"/>
                    <a:pt x="714" y="20530"/>
                    <a:pt x="2329" y="20998"/>
                  </a:cubicBezTo>
                  <a:cubicBezTo>
                    <a:pt x="3944" y="21465"/>
                    <a:pt x="6367" y="21153"/>
                    <a:pt x="8688" y="19959"/>
                  </a:cubicBezTo>
                  <a:cubicBezTo>
                    <a:pt x="11010" y="18765"/>
                    <a:pt x="13230" y="16688"/>
                    <a:pt x="14442" y="13780"/>
                  </a:cubicBezTo>
                  <a:cubicBezTo>
                    <a:pt x="15653" y="10873"/>
                    <a:pt x="15855" y="7134"/>
                    <a:pt x="15855" y="4953"/>
                  </a:cubicBezTo>
                  <a:cubicBezTo>
                    <a:pt x="15855" y="2773"/>
                    <a:pt x="15653" y="2150"/>
                    <a:pt x="15148" y="1527"/>
                  </a:cubicBezTo>
                  <a:cubicBezTo>
                    <a:pt x="14643" y="903"/>
                    <a:pt x="13836" y="280"/>
                    <a:pt x="12928" y="73"/>
                  </a:cubicBezTo>
                  <a:cubicBezTo>
                    <a:pt x="12019" y="-135"/>
                    <a:pt x="11010" y="73"/>
                    <a:pt x="10202" y="1059"/>
                  </a:cubicBezTo>
                  <a:cubicBezTo>
                    <a:pt x="9395" y="2046"/>
                    <a:pt x="8789" y="3811"/>
                    <a:pt x="9496" y="6200"/>
                  </a:cubicBezTo>
                  <a:cubicBezTo>
                    <a:pt x="10202" y="8588"/>
                    <a:pt x="12221" y="11600"/>
                    <a:pt x="14442" y="13884"/>
                  </a:cubicBezTo>
                  <a:cubicBezTo>
                    <a:pt x="16662" y="16169"/>
                    <a:pt x="19085" y="17727"/>
                    <a:pt x="21507" y="19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4429969" y="4591050"/>
              <a:ext cx="2921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267"/>
                    <a:pt x="4383" y="533"/>
                    <a:pt x="7278" y="3067"/>
                  </a:cubicBezTo>
                  <a:cubicBezTo>
                    <a:pt x="10174" y="5600"/>
                    <a:pt x="13774" y="10400"/>
                    <a:pt x="16278" y="13867"/>
                  </a:cubicBezTo>
                  <a:cubicBezTo>
                    <a:pt x="18783" y="17333"/>
                    <a:pt x="20191" y="19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4560372" y="4591050"/>
              <a:ext cx="123598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6701" y="527"/>
                    <a:pt x="12381" y="1054"/>
                    <a:pt x="8421" y="2985"/>
                  </a:cubicBezTo>
                  <a:cubicBezTo>
                    <a:pt x="4461" y="4917"/>
                    <a:pt x="861" y="8254"/>
                    <a:pt x="141" y="11590"/>
                  </a:cubicBezTo>
                  <a:cubicBezTo>
                    <a:pt x="-579" y="14927"/>
                    <a:pt x="1581" y="18263"/>
                    <a:pt x="37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4758549" y="4441738"/>
              <a:ext cx="220324" cy="60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72" fill="norm" stroke="1" extrusionOk="0">
                  <a:moveTo>
                    <a:pt x="2601" y="20141"/>
                  </a:moveTo>
                  <a:cubicBezTo>
                    <a:pt x="1786" y="20741"/>
                    <a:pt x="971" y="21341"/>
                    <a:pt x="461" y="21454"/>
                  </a:cubicBezTo>
                  <a:cubicBezTo>
                    <a:pt x="-48" y="21566"/>
                    <a:pt x="-252" y="21191"/>
                    <a:pt x="461" y="19803"/>
                  </a:cubicBezTo>
                  <a:cubicBezTo>
                    <a:pt x="1174" y="18416"/>
                    <a:pt x="2805" y="16016"/>
                    <a:pt x="4944" y="13503"/>
                  </a:cubicBezTo>
                  <a:cubicBezTo>
                    <a:pt x="7084" y="10991"/>
                    <a:pt x="9733" y="8366"/>
                    <a:pt x="11974" y="6228"/>
                  </a:cubicBezTo>
                  <a:cubicBezTo>
                    <a:pt x="14216" y="4091"/>
                    <a:pt x="16050" y="2441"/>
                    <a:pt x="17273" y="1428"/>
                  </a:cubicBezTo>
                  <a:cubicBezTo>
                    <a:pt x="18495" y="416"/>
                    <a:pt x="19106" y="41"/>
                    <a:pt x="19718" y="3"/>
                  </a:cubicBezTo>
                  <a:cubicBezTo>
                    <a:pt x="20329" y="-34"/>
                    <a:pt x="20940" y="266"/>
                    <a:pt x="21144" y="1241"/>
                  </a:cubicBezTo>
                  <a:cubicBezTo>
                    <a:pt x="21348" y="2216"/>
                    <a:pt x="21144" y="3866"/>
                    <a:pt x="19616" y="5178"/>
                  </a:cubicBezTo>
                  <a:cubicBezTo>
                    <a:pt x="18088" y="6491"/>
                    <a:pt x="15235" y="7466"/>
                    <a:pt x="12586" y="7841"/>
                  </a:cubicBezTo>
                  <a:cubicBezTo>
                    <a:pt x="9937" y="8216"/>
                    <a:pt x="7491" y="7991"/>
                    <a:pt x="5046" y="7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5002247" y="4495800"/>
              <a:ext cx="145273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66" fill="norm" stroke="1" extrusionOk="0">
                  <a:moveTo>
                    <a:pt x="2664" y="0"/>
                  </a:moveTo>
                  <a:cubicBezTo>
                    <a:pt x="3589" y="4962"/>
                    <a:pt x="4515" y="9924"/>
                    <a:pt x="4824" y="13135"/>
                  </a:cubicBezTo>
                  <a:cubicBezTo>
                    <a:pt x="5132" y="16346"/>
                    <a:pt x="4824" y="17805"/>
                    <a:pt x="4052" y="19119"/>
                  </a:cubicBezTo>
                  <a:cubicBezTo>
                    <a:pt x="3281" y="20432"/>
                    <a:pt x="2047" y="21600"/>
                    <a:pt x="1121" y="21454"/>
                  </a:cubicBezTo>
                  <a:cubicBezTo>
                    <a:pt x="195" y="21308"/>
                    <a:pt x="-422" y="19849"/>
                    <a:pt x="349" y="17076"/>
                  </a:cubicBezTo>
                  <a:cubicBezTo>
                    <a:pt x="1121" y="14303"/>
                    <a:pt x="3281" y="10216"/>
                    <a:pt x="6521" y="7589"/>
                  </a:cubicBezTo>
                  <a:cubicBezTo>
                    <a:pt x="9761" y="4962"/>
                    <a:pt x="14081" y="3795"/>
                    <a:pt x="16704" y="3795"/>
                  </a:cubicBezTo>
                  <a:cubicBezTo>
                    <a:pt x="19327" y="3795"/>
                    <a:pt x="20252" y="4962"/>
                    <a:pt x="21178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5153869" y="4546600"/>
              <a:ext cx="508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5236419" y="44958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5252647" y="4554603"/>
              <a:ext cx="110773" cy="11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366" fill="norm" stroke="1" extrusionOk="0">
                  <a:moveTo>
                    <a:pt x="21328" y="841"/>
                  </a:moveTo>
                  <a:cubicBezTo>
                    <a:pt x="19290" y="83"/>
                    <a:pt x="17253" y="-675"/>
                    <a:pt x="13788" y="1030"/>
                  </a:cubicBezTo>
                  <a:cubicBezTo>
                    <a:pt x="10324" y="2736"/>
                    <a:pt x="5434" y="6904"/>
                    <a:pt x="2785" y="10125"/>
                  </a:cubicBezTo>
                  <a:cubicBezTo>
                    <a:pt x="136" y="13346"/>
                    <a:pt x="-272" y="15620"/>
                    <a:pt x="136" y="17514"/>
                  </a:cubicBezTo>
                  <a:cubicBezTo>
                    <a:pt x="543" y="19409"/>
                    <a:pt x="1766" y="20925"/>
                    <a:pt x="4415" y="20167"/>
                  </a:cubicBezTo>
                  <a:cubicBezTo>
                    <a:pt x="7064" y="19409"/>
                    <a:pt x="11139" y="16378"/>
                    <a:pt x="13381" y="13536"/>
                  </a:cubicBezTo>
                  <a:cubicBezTo>
                    <a:pt x="15622" y="10693"/>
                    <a:pt x="16030" y="8041"/>
                    <a:pt x="16437" y="5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5344369" y="4521200"/>
              <a:ext cx="234951" cy="2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6854"/>
                  </a:moveTo>
                  <a:cubicBezTo>
                    <a:pt x="778" y="5608"/>
                    <a:pt x="1557" y="4362"/>
                    <a:pt x="2530" y="3738"/>
                  </a:cubicBezTo>
                  <a:cubicBezTo>
                    <a:pt x="3503" y="3115"/>
                    <a:pt x="4670" y="3115"/>
                    <a:pt x="5935" y="4777"/>
                  </a:cubicBezTo>
                  <a:cubicBezTo>
                    <a:pt x="7200" y="6438"/>
                    <a:pt x="8562" y="9762"/>
                    <a:pt x="8951" y="12773"/>
                  </a:cubicBezTo>
                  <a:cubicBezTo>
                    <a:pt x="9341" y="15785"/>
                    <a:pt x="8757" y="18485"/>
                    <a:pt x="7881" y="19938"/>
                  </a:cubicBezTo>
                  <a:cubicBezTo>
                    <a:pt x="7005" y="21392"/>
                    <a:pt x="5838" y="21600"/>
                    <a:pt x="5157" y="21185"/>
                  </a:cubicBezTo>
                  <a:cubicBezTo>
                    <a:pt x="4476" y="20769"/>
                    <a:pt x="4281" y="19731"/>
                    <a:pt x="5643" y="17238"/>
                  </a:cubicBezTo>
                  <a:cubicBezTo>
                    <a:pt x="7005" y="14746"/>
                    <a:pt x="9924" y="10800"/>
                    <a:pt x="12843" y="7685"/>
                  </a:cubicBezTo>
                  <a:cubicBezTo>
                    <a:pt x="15762" y="4569"/>
                    <a:pt x="18681" y="22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283419" y="5149850"/>
              <a:ext cx="14224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" y="20000"/>
                    <a:pt x="129" y="18400"/>
                    <a:pt x="241" y="17733"/>
                  </a:cubicBezTo>
                  <a:cubicBezTo>
                    <a:pt x="354" y="17067"/>
                    <a:pt x="514" y="17333"/>
                    <a:pt x="1141" y="16933"/>
                  </a:cubicBezTo>
                  <a:cubicBezTo>
                    <a:pt x="1768" y="16533"/>
                    <a:pt x="2861" y="15467"/>
                    <a:pt x="4114" y="13867"/>
                  </a:cubicBezTo>
                  <a:cubicBezTo>
                    <a:pt x="5368" y="12267"/>
                    <a:pt x="6782" y="10133"/>
                    <a:pt x="8068" y="8400"/>
                  </a:cubicBezTo>
                  <a:cubicBezTo>
                    <a:pt x="9354" y="6667"/>
                    <a:pt x="10511" y="5333"/>
                    <a:pt x="11700" y="4267"/>
                  </a:cubicBezTo>
                  <a:cubicBezTo>
                    <a:pt x="12889" y="3200"/>
                    <a:pt x="14111" y="2400"/>
                    <a:pt x="15348" y="1600"/>
                  </a:cubicBezTo>
                  <a:cubicBezTo>
                    <a:pt x="16586" y="800"/>
                    <a:pt x="17839" y="0"/>
                    <a:pt x="18884" y="0"/>
                  </a:cubicBezTo>
                  <a:cubicBezTo>
                    <a:pt x="19929" y="0"/>
                    <a:pt x="20764" y="800"/>
                    <a:pt x="21600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328410" y="5230283"/>
              <a:ext cx="1383760" cy="6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76" y="21600"/>
                  </a:moveTo>
                  <a:cubicBezTo>
                    <a:pt x="1179" y="21600"/>
                    <a:pt x="882" y="21600"/>
                    <a:pt x="602" y="21600"/>
                  </a:cubicBezTo>
                  <a:cubicBezTo>
                    <a:pt x="322" y="21600"/>
                    <a:pt x="58" y="21600"/>
                    <a:pt x="8" y="21600"/>
                  </a:cubicBezTo>
                  <a:cubicBezTo>
                    <a:pt x="-41" y="21600"/>
                    <a:pt x="124" y="21600"/>
                    <a:pt x="882" y="20903"/>
                  </a:cubicBezTo>
                  <a:cubicBezTo>
                    <a:pt x="1641" y="20206"/>
                    <a:pt x="2993" y="18813"/>
                    <a:pt x="4312" y="16723"/>
                  </a:cubicBezTo>
                  <a:cubicBezTo>
                    <a:pt x="5631" y="14632"/>
                    <a:pt x="6917" y="11845"/>
                    <a:pt x="8121" y="9406"/>
                  </a:cubicBezTo>
                  <a:cubicBezTo>
                    <a:pt x="9324" y="6968"/>
                    <a:pt x="10446" y="4877"/>
                    <a:pt x="11781" y="3135"/>
                  </a:cubicBezTo>
                  <a:cubicBezTo>
                    <a:pt x="13117" y="1394"/>
                    <a:pt x="14667" y="0"/>
                    <a:pt x="16332" y="0"/>
                  </a:cubicBezTo>
                  <a:cubicBezTo>
                    <a:pt x="17997" y="0"/>
                    <a:pt x="19778" y="1394"/>
                    <a:pt x="21559" y="2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3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78702" y="1098814"/>
              <a:ext cx="2251148" cy="216213"/>
            </a:xfrm>
            <a:prstGeom prst="rect">
              <a:avLst/>
            </a:prstGeom>
            <a:effectLst/>
          </p:spPr>
        </p:pic>
        <p:pic>
          <p:nvPicPr>
            <p:cNvPr id="434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28419" y="2622975"/>
              <a:ext cx="1473201" cy="202775"/>
            </a:xfrm>
            <a:prstGeom prst="rect">
              <a:avLst/>
            </a:prstGeom>
            <a:effectLst/>
          </p:spPr>
        </p:pic>
        <p:pic>
          <p:nvPicPr>
            <p:cNvPr id="43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52569" y="984250"/>
              <a:ext cx="406401" cy="50800"/>
            </a:xfrm>
            <a:prstGeom prst="rect">
              <a:avLst/>
            </a:prstGeom>
            <a:effectLst/>
          </p:spPr>
        </p:pic>
        <p:pic>
          <p:nvPicPr>
            <p:cNvPr id="434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84319" y="1004026"/>
              <a:ext cx="276314" cy="69124"/>
            </a:xfrm>
            <a:prstGeom prst="rect">
              <a:avLst/>
            </a:prstGeom>
            <a:effectLst/>
          </p:spPr>
        </p:pic>
        <p:pic>
          <p:nvPicPr>
            <p:cNvPr id="43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39791" y="1009105"/>
              <a:ext cx="274729" cy="76745"/>
            </a:xfrm>
            <a:prstGeom prst="rect">
              <a:avLst/>
            </a:prstGeom>
            <a:effectLst/>
          </p:spPr>
        </p:pic>
        <p:pic>
          <p:nvPicPr>
            <p:cNvPr id="43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68419" y="1035691"/>
              <a:ext cx="520701" cy="100959"/>
            </a:xfrm>
            <a:prstGeom prst="rect">
              <a:avLst/>
            </a:prstGeom>
            <a:effectLst/>
          </p:spPr>
        </p:pic>
        <p:pic>
          <p:nvPicPr>
            <p:cNvPr id="435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03319" y="1151071"/>
              <a:ext cx="311151" cy="315779"/>
            </a:xfrm>
            <a:prstGeom prst="rect">
              <a:avLst/>
            </a:prstGeom>
            <a:effectLst/>
          </p:spPr>
        </p:pic>
        <p:pic>
          <p:nvPicPr>
            <p:cNvPr id="43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963619" y="1289050"/>
              <a:ext cx="387351" cy="689907"/>
            </a:xfrm>
            <a:prstGeom prst="rect">
              <a:avLst/>
            </a:prstGeom>
            <a:effectLst/>
          </p:spPr>
        </p:pic>
        <p:pic>
          <p:nvPicPr>
            <p:cNvPr id="435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25519" y="1797050"/>
              <a:ext cx="196851" cy="171450"/>
            </a:xfrm>
            <a:prstGeom prst="rect">
              <a:avLst/>
            </a:prstGeom>
            <a:effectLst/>
          </p:spPr>
        </p:pic>
        <p:pic>
          <p:nvPicPr>
            <p:cNvPr id="435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12819" y="1911350"/>
              <a:ext cx="260351" cy="127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Drawing"/>
          <p:cNvGrpSpPr/>
          <p:nvPr/>
        </p:nvGrpSpPr>
        <p:grpSpPr>
          <a:xfrm>
            <a:off x="886883" y="1290027"/>
            <a:ext cx="11343454" cy="8270957"/>
            <a:chOff x="-38099" y="0"/>
            <a:chExt cx="11343453" cy="8270955"/>
          </a:xfrm>
        </p:grpSpPr>
        <p:sp>
          <p:nvSpPr>
            <p:cNvPr id="223" name="Line"/>
            <p:cNvSpPr/>
            <p:nvPr/>
          </p:nvSpPr>
          <p:spPr>
            <a:xfrm>
              <a:off x="935031" y="0"/>
              <a:ext cx="235486" cy="41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50" fill="norm" stroke="1" extrusionOk="0">
                  <a:moveTo>
                    <a:pt x="21080" y="2895"/>
                  </a:moveTo>
                  <a:cubicBezTo>
                    <a:pt x="21080" y="1914"/>
                    <a:pt x="21080" y="932"/>
                    <a:pt x="20417" y="441"/>
                  </a:cubicBezTo>
                  <a:cubicBezTo>
                    <a:pt x="19754" y="-50"/>
                    <a:pt x="18427" y="-50"/>
                    <a:pt x="16533" y="59"/>
                  </a:cubicBezTo>
                  <a:cubicBezTo>
                    <a:pt x="14638" y="168"/>
                    <a:pt x="12175" y="386"/>
                    <a:pt x="9617" y="1695"/>
                  </a:cubicBezTo>
                  <a:cubicBezTo>
                    <a:pt x="7059" y="3005"/>
                    <a:pt x="4406" y="5405"/>
                    <a:pt x="2512" y="8077"/>
                  </a:cubicBezTo>
                  <a:cubicBezTo>
                    <a:pt x="617" y="10750"/>
                    <a:pt x="-520" y="13695"/>
                    <a:pt x="238" y="15932"/>
                  </a:cubicBezTo>
                  <a:cubicBezTo>
                    <a:pt x="996" y="18168"/>
                    <a:pt x="3648" y="19695"/>
                    <a:pt x="7059" y="20514"/>
                  </a:cubicBezTo>
                  <a:cubicBezTo>
                    <a:pt x="10469" y="21332"/>
                    <a:pt x="14638" y="21441"/>
                    <a:pt x="18806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184862" y="270765"/>
              <a:ext cx="103419" cy="19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5" h="20902" fill="norm" stroke="1" extrusionOk="0">
                  <a:moveTo>
                    <a:pt x="19616" y="144"/>
                  </a:moveTo>
                  <a:cubicBezTo>
                    <a:pt x="16293" y="-89"/>
                    <a:pt x="12970" y="-321"/>
                    <a:pt x="9439" y="1885"/>
                  </a:cubicBezTo>
                  <a:cubicBezTo>
                    <a:pt x="5908" y="4092"/>
                    <a:pt x="2170" y="8737"/>
                    <a:pt x="716" y="12221"/>
                  </a:cubicBezTo>
                  <a:cubicBezTo>
                    <a:pt x="-738" y="15705"/>
                    <a:pt x="93" y="18027"/>
                    <a:pt x="2585" y="19421"/>
                  </a:cubicBezTo>
                  <a:cubicBezTo>
                    <a:pt x="5077" y="20814"/>
                    <a:pt x="9231" y="21279"/>
                    <a:pt x="12762" y="20582"/>
                  </a:cubicBezTo>
                  <a:cubicBezTo>
                    <a:pt x="16293" y="19885"/>
                    <a:pt x="19200" y="18027"/>
                    <a:pt x="20031" y="15705"/>
                  </a:cubicBezTo>
                  <a:cubicBezTo>
                    <a:pt x="20862" y="13382"/>
                    <a:pt x="19616" y="10595"/>
                    <a:pt x="17954" y="8969"/>
                  </a:cubicBezTo>
                  <a:cubicBezTo>
                    <a:pt x="16293" y="7344"/>
                    <a:pt x="14216" y="6879"/>
                    <a:pt x="14008" y="6763"/>
                  </a:cubicBezTo>
                  <a:cubicBezTo>
                    <a:pt x="13800" y="6647"/>
                    <a:pt x="15462" y="6879"/>
                    <a:pt x="17124" y="7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1356403" y="284865"/>
              <a:ext cx="334814" cy="15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823" fill="norm" stroke="1" extrusionOk="0">
                  <a:moveTo>
                    <a:pt x="1927" y="2579"/>
                  </a:moveTo>
                  <a:cubicBezTo>
                    <a:pt x="1247" y="5747"/>
                    <a:pt x="568" y="8915"/>
                    <a:pt x="229" y="11219"/>
                  </a:cubicBezTo>
                  <a:cubicBezTo>
                    <a:pt x="-111" y="13523"/>
                    <a:pt x="-111" y="14963"/>
                    <a:pt x="500" y="16403"/>
                  </a:cubicBezTo>
                  <a:cubicBezTo>
                    <a:pt x="1112" y="17843"/>
                    <a:pt x="2334" y="19283"/>
                    <a:pt x="3353" y="18707"/>
                  </a:cubicBezTo>
                  <a:cubicBezTo>
                    <a:pt x="4372" y="18131"/>
                    <a:pt x="5187" y="15539"/>
                    <a:pt x="5595" y="13379"/>
                  </a:cubicBezTo>
                  <a:cubicBezTo>
                    <a:pt x="6002" y="11219"/>
                    <a:pt x="6002" y="9491"/>
                    <a:pt x="6002" y="9635"/>
                  </a:cubicBezTo>
                  <a:cubicBezTo>
                    <a:pt x="6002" y="9779"/>
                    <a:pt x="6002" y="11795"/>
                    <a:pt x="6681" y="13091"/>
                  </a:cubicBezTo>
                  <a:cubicBezTo>
                    <a:pt x="7361" y="14387"/>
                    <a:pt x="8719" y="14963"/>
                    <a:pt x="9670" y="14819"/>
                  </a:cubicBezTo>
                  <a:cubicBezTo>
                    <a:pt x="10621" y="14675"/>
                    <a:pt x="11164" y="13811"/>
                    <a:pt x="11708" y="12803"/>
                  </a:cubicBezTo>
                  <a:cubicBezTo>
                    <a:pt x="12251" y="11795"/>
                    <a:pt x="12795" y="10643"/>
                    <a:pt x="13066" y="10787"/>
                  </a:cubicBezTo>
                  <a:cubicBezTo>
                    <a:pt x="13338" y="10931"/>
                    <a:pt x="13338" y="12371"/>
                    <a:pt x="13338" y="12083"/>
                  </a:cubicBezTo>
                  <a:cubicBezTo>
                    <a:pt x="13338" y="11795"/>
                    <a:pt x="13338" y="9779"/>
                    <a:pt x="13474" y="8051"/>
                  </a:cubicBezTo>
                  <a:cubicBezTo>
                    <a:pt x="13610" y="6323"/>
                    <a:pt x="13881" y="4883"/>
                    <a:pt x="14289" y="3443"/>
                  </a:cubicBezTo>
                  <a:cubicBezTo>
                    <a:pt x="14697" y="2003"/>
                    <a:pt x="15240" y="563"/>
                    <a:pt x="15851" y="131"/>
                  </a:cubicBezTo>
                  <a:cubicBezTo>
                    <a:pt x="16463" y="-301"/>
                    <a:pt x="17142" y="275"/>
                    <a:pt x="17753" y="2723"/>
                  </a:cubicBezTo>
                  <a:cubicBezTo>
                    <a:pt x="18364" y="5171"/>
                    <a:pt x="18908" y="9491"/>
                    <a:pt x="19383" y="13235"/>
                  </a:cubicBezTo>
                  <a:cubicBezTo>
                    <a:pt x="19859" y="16979"/>
                    <a:pt x="20266" y="20147"/>
                    <a:pt x="20606" y="20723"/>
                  </a:cubicBezTo>
                  <a:cubicBezTo>
                    <a:pt x="20946" y="21299"/>
                    <a:pt x="21217" y="19283"/>
                    <a:pt x="21489" y="1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1738566" y="62522"/>
              <a:ext cx="54251" cy="34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91" fill="norm" stroke="1" extrusionOk="0">
                  <a:moveTo>
                    <a:pt x="6339" y="0"/>
                  </a:moveTo>
                  <a:cubicBezTo>
                    <a:pt x="4678" y="4533"/>
                    <a:pt x="3016" y="9067"/>
                    <a:pt x="1770" y="12067"/>
                  </a:cubicBezTo>
                  <a:cubicBezTo>
                    <a:pt x="524" y="15067"/>
                    <a:pt x="-307" y="16533"/>
                    <a:pt x="108" y="17867"/>
                  </a:cubicBezTo>
                  <a:cubicBezTo>
                    <a:pt x="524" y="19200"/>
                    <a:pt x="2185" y="20400"/>
                    <a:pt x="5093" y="21000"/>
                  </a:cubicBezTo>
                  <a:cubicBezTo>
                    <a:pt x="8001" y="21600"/>
                    <a:pt x="12155" y="21600"/>
                    <a:pt x="15062" y="21267"/>
                  </a:cubicBezTo>
                  <a:cubicBezTo>
                    <a:pt x="17970" y="20933"/>
                    <a:pt x="19631" y="20267"/>
                    <a:pt x="21293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1690085" y="239100"/>
              <a:ext cx="261482" cy="11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34" fill="norm" stroke="1" extrusionOk="0">
                  <a:moveTo>
                    <a:pt x="1661" y="4939"/>
                  </a:moveTo>
                  <a:cubicBezTo>
                    <a:pt x="790" y="5332"/>
                    <a:pt x="-81" y="5725"/>
                    <a:pt x="6" y="6118"/>
                  </a:cubicBezTo>
                  <a:cubicBezTo>
                    <a:pt x="93" y="6510"/>
                    <a:pt x="1138" y="6903"/>
                    <a:pt x="3403" y="7099"/>
                  </a:cubicBezTo>
                  <a:cubicBezTo>
                    <a:pt x="5667" y="7296"/>
                    <a:pt x="9151" y="7296"/>
                    <a:pt x="11329" y="6903"/>
                  </a:cubicBezTo>
                  <a:cubicBezTo>
                    <a:pt x="13506" y="6510"/>
                    <a:pt x="14377" y="5725"/>
                    <a:pt x="15248" y="4743"/>
                  </a:cubicBezTo>
                  <a:cubicBezTo>
                    <a:pt x="16119" y="3761"/>
                    <a:pt x="16990" y="2583"/>
                    <a:pt x="16990" y="1601"/>
                  </a:cubicBezTo>
                  <a:cubicBezTo>
                    <a:pt x="16990" y="619"/>
                    <a:pt x="16119" y="-166"/>
                    <a:pt x="15161" y="30"/>
                  </a:cubicBezTo>
                  <a:cubicBezTo>
                    <a:pt x="14203" y="227"/>
                    <a:pt x="13158" y="1405"/>
                    <a:pt x="12461" y="2976"/>
                  </a:cubicBezTo>
                  <a:cubicBezTo>
                    <a:pt x="11764" y="4547"/>
                    <a:pt x="11416" y="6510"/>
                    <a:pt x="11590" y="9259"/>
                  </a:cubicBezTo>
                  <a:cubicBezTo>
                    <a:pt x="11764" y="12009"/>
                    <a:pt x="12461" y="15543"/>
                    <a:pt x="13767" y="17899"/>
                  </a:cubicBezTo>
                  <a:cubicBezTo>
                    <a:pt x="15074" y="20256"/>
                    <a:pt x="16990" y="21434"/>
                    <a:pt x="18384" y="21434"/>
                  </a:cubicBezTo>
                  <a:cubicBezTo>
                    <a:pt x="19777" y="21434"/>
                    <a:pt x="20648" y="20256"/>
                    <a:pt x="21519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1983316" y="233972"/>
              <a:ext cx="107951" cy="20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0"/>
                  </a:moveTo>
                  <a:cubicBezTo>
                    <a:pt x="3812" y="5400"/>
                    <a:pt x="7624" y="10800"/>
                    <a:pt x="9318" y="14175"/>
                  </a:cubicBezTo>
                  <a:cubicBezTo>
                    <a:pt x="11012" y="17550"/>
                    <a:pt x="10588" y="18900"/>
                    <a:pt x="9529" y="19912"/>
                  </a:cubicBezTo>
                  <a:cubicBezTo>
                    <a:pt x="8471" y="20925"/>
                    <a:pt x="6776" y="21600"/>
                    <a:pt x="5718" y="21262"/>
                  </a:cubicBezTo>
                  <a:cubicBezTo>
                    <a:pt x="4659" y="20925"/>
                    <a:pt x="4235" y="19575"/>
                    <a:pt x="4871" y="17100"/>
                  </a:cubicBezTo>
                  <a:cubicBezTo>
                    <a:pt x="5506" y="14625"/>
                    <a:pt x="7200" y="11025"/>
                    <a:pt x="10165" y="8325"/>
                  </a:cubicBezTo>
                  <a:cubicBezTo>
                    <a:pt x="13129" y="5625"/>
                    <a:pt x="17365" y="3825"/>
                    <a:pt x="21600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2161116" y="303822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2370666" y="222826"/>
              <a:ext cx="139701" cy="168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5404"/>
                  </a:moveTo>
                  <a:cubicBezTo>
                    <a:pt x="1636" y="6204"/>
                    <a:pt x="3273" y="7004"/>
                    <a:pt x="5727" y="6737"/>
                  </a:cubicBezTo>
                  <a:cubicBezTo>
                    <a:pt x="8182" y="6471"/>
                    <a:pt x="11455" y="5137"/>
                    <a:pt x="13255" y="3804"/>
                  </a:cubicBezTo>
                  <a:cubicBezTo>
                    <a:pt x="15055" y="2471"/>
                    <a:pt x="15382" y="1137"/>
                    <a:pt x="14727" y="471"/>
                  </a:cubicBezTo>
                  <a:cubicBezTo>
                    <a:pt x="14073" y="-196"/>
                    <a:pt x="12436" y="-196"/>
                    <a:pt x="10473" y="737"/>
                  </a:cubicBezTo>
                  <a:cubicBezTo>
                    <a:pt x="8509" y="1671"/>
                    <a:pt x="6218" y="3537"/>
                    <a:pt x="4582" y="6204"/>
                  </a:cubicBezTo>
                  <a:cubicBezTo>
                    <a:pt x="2945" y="8871"/>
                    <a:pt x="1964" y="12337"/>
                    <a:pt x="2782" y="15004"/>
                  </a:cubicBezTo>
                  <a:cubicBezTo>
                    <a:pt x="3600" y="17671"/>
                    <a:pt x="6218" y="19537"/>
                    <a:pt x="9164" y="20471"/>
                  </a:cubicBezTo>
                  <a:cubicBezTo>
                    <a:pt x="12109" y="21404"/>
                    <a:pt x="15382" y="21404"/>
                    <a:pt x="17509" y="21004"/>
                  </a:cubicBezTo>
                  <a:cubicBezTo>
                    <a:pt x="19636" y="20604"/>
                    <a:pt x="20618" y="19804"/>
                    <a:pt x="21600" y="19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2542116" y="253022"/>
              <a:ext cx="158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6821"/>
                    <a:pt x="10944" y="13642"/>
                    <a:pt x="14544" y="17242"/>
                  </a:cubicBezTo>
                  <a:cubicBezTo>
                    <a:pt x="18144" y="20842"/>
                    <a:pt x="19872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2573283" y="244676"/>
              <a:ext cx="127584" cy="21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374" fill="norm" stroke="1" extrusionOk="0">
                  <a:moveTo>
                    <a:pt x="20999" y="202"/>
                  </a:moveTo>
                  <a:cubicBezTo>
                    <a:pt x="19257" y="-12"/>
                    <a:pt x="17515" y="-226"/>
                    <a:pt x="15251" y="523"/>
                  </a:cubicBezTo>
                  <a:cubicBezTo>
                    <a:pt x="12986" y="1271"/>
                    <a:pt x="10199" y="2982"/>
                    <a:pt x="7238" y="5334"/>
                  </a:cubicBezTo>
                  <a:cubicBezTo>
                    <a:pt x="4276" y="7687"/>
                    <a:pt x="1141" y="10681"/>
                    <a:pt x="270" y="13461"/>
                  </a:cubicBezTo>
                  <a:cubicBezTo>
                    <a:pt x="-601" y="16241"/>
                    <a:pt x="793" y="18808"/>
                    <a:pt x="2186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2698428" y="287155"/>
              <a:ext cx="402489" cy="13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686" fill="norm" stroke="1" extrusionOk="0">
                  <a:moveTo>
                    <a:pt x="6237" y="9978"/>
                  </a:moveTo>
                  <a:cubicBezTo>
                    <a:pt x="6124" y="8413"/>
                    <a:pt x="6011" y="6848"/>
                    <a:pt x="5502" y="5126"/>
                  </a:cubicBezTo>
                  <a:cubicBezTo>
                    <a:pt x="4993" y="3405"/>
                    <a:pt x="4088" y="1526"/>
                    <a:pt x="3353" y="587"/>
                  </a:cubicBezTo>
                  <a:cubicBezTo>
                    <a:pt x="2618" y="-352"/>
                    <a:pt x="2053" y="-352"/>
                    <a:pt x="1431" y="1996"/>
                  </a:cubicBezTo>
                  <a:cubicBezTo>
                    <a:pt x="809" y="4344"/>
                    <a:pt x="130" y="9039"/>
                    <a:pt x="17" y="12796"/>
                  </a:cubicBezTo>
                  <a:cubicBezTo>
                    <a:pt x="-96" y="16552"/>
                    <a:pt x="356" y="19370"/>
                    <a:pt x="1148" y="20309"/>
                  </a:cubicBezTo>
                  <a:cubicBezTo>
                    <a:pt x="1940" y="21248"/>
                    <a:pt x="3070" y="20309"/>
                    <a:pt x="3862" y="18900"/>
                  </a:cubicBezTo>
                  <a:cubicBezTo>
                    <a:pt x="4654" y="17491"/>
                    <a:pt x="5106" y="15613"/>
                    <a:pt x="5389" y="13891"/>
                  </a:cubicBezTo>
                  <a:cubicBezTo>
                    <a:pt x="5672" y="12170"/>
                    <a:pt x="5785" y="10605"/>
                    <a:pt x="6011" y="10448"/>
                  </a:cubicBezTo>
                  <a:cubicBezTo>
                    <a:pt x="6237" y="10291"/>
                    <a:pt x="6576" y="11544"/>
                    <a:pt x="6972" y="11700"/>
                  </a:cubicBezTo>
                  <a:cubicBezTo>
                    <a:pt x="7368" y="11857"/>
                    <a:pt x="7820" y="10918"/>
                    <a:pt x="8273" y="9978"/>
                  </a:cubicBezTo>
                  <a:cubicBezTo>
                    <a:pt x="8725" y="9039"/>
                    <a:pt x="9177" y="8100"/>
                    <a:pt x="9686" y="8100"/>
                  </a:cubicBezTo>
                  <a:cubicBezTo>
                    <a:pt x="10195" y="8100"/>
                    <a:pt x="10761" y="9039"/>
                    <a:pt x="11100" y="10605"/>
                  </a:cubicBezTo>
                  <a:cubicBezTo>
                    <a:pt x="11439" y="12170"/>
                    <a:pt x="11552" y="14361"/>
                    <a:pt x="11609" y="16239"/>
                  </a:cubicBezTo>
                  <a:cubicBezTo>
                    <a:pt x="11665" y="18118"/>
                    <a:pt x="11665" y="19683"/>
                    <a:pt x="11609" y="19683"/>
                  </a:cubicBezTo>
                  <a:cubicBezTo>
                    <a:pt x="11552" y="19683"/>
                    <a:pt x="11439" y="18118"/>
                    <a:pt x="11552" y="15613"/>
                  </a:cubicBezTo>
                  <a:cubicBezTo>
                    <a:pt x="11665" y="13109"/>
                    <a:pt x="12005" y="9665"/>
                    <a:pt x="12344" y="7161"/>
                  </a:cubicBezTo>
                  <a:cubicBezTo>
                    <a:pt x="12683" y="4657"/>
                    <a:pt x="13022" y="3091"/>
                    <a:pt x="13475" y="2309"/>
                  </a:cubicBezTo>
                  <a:cubicBezTo>
                    <a:pt x="13927" y="1526"/>
                    <a:pt x="14492" y="1526"/>
                    <a:pt x="14888" y="3248"/>
                  </a:cubicBezTo>
                  <a:cubicBezTo>
                    <a:pt x="15284" y="4970"/>
                    <a:pt x="15510" y="8413"/>
                    <a:pt x="15623" y="10918"/>
                  </a:cubicBezTo>
                  <a:cubicBezTo>
                    <a:pt x="15736" y="13422"/>
                    <a:pt x="15736" y="14987"/>
                    <a:pt x="15793" y="14987"/>
                  </a:cubicBezTo>
                  <a:cubicBezTo>
                    <a:pt x="15850" y="14987"/>
                    <a:pt x="15963" y="13422"/>
                    <a:pt x="16415" y="11544"/>
                  </a:cubicBezTo>
                  <a:cubicBezTo>
                    <a:pt x="16867" y="9665"/>
                    <a:pt x="17659" y="7474"/>
                    <a:pt x="18394" y="6222"/>
                  </a:cubicBezTo>
                  <a:cubicBezTo>
                    <a:pt x="19129" y="4970"/>
                    <a:pt x="19808" y="4657"/>
                    <a:pt x="20203" y="5283"/>
                  </a:cubicBezTo>
                  <a:cubicBezTo>
                    <a:pt x="20599" y="5909"/>
                    <a:pt x="20712" y="7474"/>
                    <a:pt x="20769" y="9039"/>
                  </a:cubicBezTo>
                  <a:cubicBezTo>
                    <a:pt x="20825" y="10605"/>
                    <a:pt x="20825" y="12170"/>
                    <a:pt x="20769" y="13735"/>
                  </a:cubicBezTo>
                  <a:cubicBezTo>
                    <a:pt x="20712" y="15300"/>
                    <a:pt x="20599" y="16865"/>
                    <a:pt x="20712" y="17648"/>
                  </a:cubicBezTo>
                  <a:cubicBezTo>
                    <a:pt x="20825" y="18431"/>
                    <a:pt x="21165" y="18431"/>
                    <a:pt x="21504" y="18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3144796" y="237888"/>
              <a:ext cx="101782" cy="42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255" fill="norm" stroke="1" extrusionOk="0">
                  <a:moveTo>
                    <a:pt x="6596" y="3581"/>
                  </a:moveTo>
                  <a:cubicBezTo>
                    <a:pt x="5300" y="7251"/>
                    <a:pt x="4004" y="10921"/>
                    <a:pt x="3140" y="13280"/>
                  </a:cubicBezTo>
                  <a:cubicBezTo>
                    <a:pt x="2276" y="15639"/>
                    <a:pt x="1844" y="16688"/>
                    <a:pt x="1196" y="17998"/>
                  </a:cubicBezTo>
                  <a:cubicBezTo>
                    <a:pt x="548" y="19309"/>
                    <a:pt x="-316" y="20882"/>
                    <a:pt x="116" y="21196"/>
                  </a:cubicBezTo>
                  <a:cubicBezTo>
                    <a:pt x="548" y="21511"/>
                    <a:pt x="2276" y="20567"/>
                    <a:pt x="4004" y="18313"/>
                  </a:cubicBezTo>
                  <a:cubicBezTo>
                    <a:pt x="5732" y="16059"/>
                    <a:pt x="7460" y="12494"/>
                    <a:pt x="8972" y="9453"/>
                  </a:cubicBezTo>
                  <a:cubicBezTo>
                    <a:pt x="10484" y="6412"/>
                    <a:pt x="11780" y="3895"/>
                    <a:pt x="12860" y="2323"/>
                  </a:cubicBezTo>
                  <a:cubicBezTo>
                    <a:pt x="13940" y="750"/>
                    <a:pt x="14804" y="121"/>
                    <a:pt x="15884" y="16"/>
                  </a:cubicBezTo>
                  <a:cubicBezTo>
                    <a:pt x="16964" y="-89"/>
                    <a:pt x="18260" y="330"/>
                    <a:pt x="19340" y="1274"/>
                  </a:cubicBezTo>
                  <a:cubicBezTo>
                    <a:pt x="20420" y="2218"/>
                    <a:pt x="21284" y="3686"/>
                    <a:pt x="20420" y="4996"/>
                  </a:cubicBezTo>
                  <a:cubicBezTo>
                    <a:pt x="19556" y="6307"/>
                    <a:pt x="16964" y="7461"/>
                    <a:pt x="14588" y="8090"/>
                  </a:cubicBezTo>
                  <a:cubicBezTo>
                    <a:pt x="12212" y="8719"/>
                    <a:pt x="10052" y="8824"/>
                    <a:pt x="8972" y="8614"/>
                  </a:cubicBezTo>
                  <a:cubicBezTo>
                    <a:pt x="7892" y="8404"/>
                    <a:pt x="7892" y="7880"/>
                    <a:pt x="8972" y="6989"/>
                  </a:cubicBezTo>
                  <a:cubicBezTo>
                    <a:pt x="10052" y="6097"/>
                    <a:pt x="12212" y="4839"/>
                    <a:pt x="14372" y="3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3318099" y="24422"/>
              <a:ext cx="55868" cy="3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512" fill="norm" stroke="1" extrusionOk="0">
                  <a:moveTo>
                    <a:pt x="21115" y="0"/>
                  </a:moveTo>
                  <a:cubicBezTo>
                    <a:pt x="17115" y="3905"/>
                    <a:pt x="13115" y="7810"/>
                    <a:pt x="9515" y="10861"/>
                  </a:cubicBezTo>
                  <a:cubicBezTo>
                    <a:pt x="5915" y="13912"/>
                    <a:pt x="2715" y="16108"/>
                    <a:pt x="1115" y="17756"/>
                  </a:cubicBezTo>
                  <a:cubicBezTo>
                    <a:pt x="-485" y="19403"/>
                    <a:pt x="-485" y="20502"/>
                    <a:pt x="1915" y="21051"/>
                  </a:cubicBezTo>
                  <a:cubicBezTo>
                    <a:pt x="4315" y="21600"/>
                    <a:pt x="9115" y="21600"/>
                    <a:pt x="12715" y="21356"/>
                  </a:cubicBezTo>
                  <a:cubicBezTo>
                    <a:pt x="16315" y="21112"/>
                    <a:pt x="18715" y="20624"/>
                    <a:pt x="21115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3399414" y="270385"/>
              <a:ext cx="165053" cy="14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806" fill="norm" stroke="1" extrusionOk="0">
                  <a:moveTo>
                    <a:pt x="814" y="9640"/>
                  </a:moveTo>
                  <a:cubicBezTo>
                    <a:pt x="3548" y="8075"/>
                    <a:pt x="6282" y="6510"/>
                    <a:pt x="8333" y="4788"/>
                  </a:cubicBezTo>
                  <a:cubicBezTo>
                    <a:pt x="10383" y="3066"/>
                    <a:pt x="11750" y="1188"/>
                    <a:pt x="11750" y="406"/>
                  </a:cubicBezTo>
                  <a:cubicBezTo>
                    <a:pt x="11750" y="-377"/>
                    <a:pt x="10383" y="-64"/>
                    <a:pt x="8333" y="1658"/>
                  </a:cubicBezTo>
                  <a:cubicBezTo>
                    <a:pt x="6282" y="3380"/>
                    <a:pt x="3548" y="6510"/>
                    <a:pt x="1907" y="9014"/>
                  </a:cubicBezTo>
                  <a:cubicBezTo>
                    <a:pt x="267" y="11519"/>
                    <a:pt x="-280" y="13397"/>
                    <a:pt x="130" y="15432"/>
                  </a:cubicBezTo>
                  <a:cubicBezTo>
                    <a:pt x="540" y="17466"/>
                    <a:pt x="1907" y="19658"/>
                    <a:pt x="5598" y="20440"/>
                  </a:cubicBezTo>
                  <a:cubicBezTo>
                    <a:pt x="9290" y="21223"/>
                    <a:pt x="15305" y="20597"/>
                    <a:pt x="21320" y="19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59366" y="526072"/>
              <a:ext cx="263038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727" y="21600"/>
                  </a:moveTo>
                  <a:cubicBezTo>
                    <a:pt x="554" y="20753"/>
                    <a:pt x="381" y="19906"/>
                    <a:pt x="242" y="18847"/>
                  </a:cubicBezTo>
                  <a:cubicBezTo>
                    <a:pt x="104" y="17788"/>
                    <a:pt x="0" y="16518"/>
                    <a:pt x="0" y="15882"/>
                  </a:cubicBezTo>
                  <a:cubicBezTo>
                    <a:pt x="0" y="15247"/>
                    <a:pt x="104" y="15247"/>
                    <a:pt x="537" y="15247"/>
                  </a:cubicBezTo>
                  <a:cubicBezTo>
                    <a:pt x="969" y="15247"/>
                    <a:pt x="1731" y="15247"/>
                    <a:pt x="2449" y="14824"/>
                  </a:cubicBezTo>
                  <a:cubicBezTo>
                    <a:pt x="3167" y="14400"/>
                    <a:pt x="3842" y="13553"/>
                    <a:pt x="4500" y="12918"/>
                  </a:cubicBezTo>
                  <a:cubicBezTo>
                    <a:pt x="5158" y="12282"/>
                    <a:pt x="5798" y="11859"/>
                    <a:pt x="6482" y="11435"/>
                  </a:cubicBezTo>
                  <a:cubicBezTo>
                    <a:pt x="7165" y="11012"/>
                    <a:pt x="7892" y="10588"/>
                    <a:pt x="8550" y="10165"/>
                  </a:cubicBezTo>
                  <a:cubicBezTo>
                    <a:pt x="9208" y="9741"/>
                    <a:pt x="9796" y="9318"/>
                    <a:pt x="10402" y="8894"/>
                  </a:cubicBezTo>
                  <a:cubicBezTo>
                    <a:pt x="11008" y="8471"/>
                    <a:pt x="11631" y="8047"/>
                    <a:pt x="12280" y="7624"/>
                  </a:cubicBezTo>
                  <a:cubicBezTo>
                    <a:pt x="12929" y="7200"/>
                    <a:pt x="13604" y="6776"/>
                    <a:pt x="14287" y="6141"/>
                  </a:cubicBezTo>
                  <a:cubicBezTo>
                    <a:pt x="14971" y="5506"/>
                    <a:pt x="15663" y="4659"/>
                    <a:pt x="16312" y="4024"/>
                  </a:cubicBezTo>
                  <a:cubicBezTo>
                    <a:pt x="16962" y="3388"/>
                    <a:pt x="17567" y="2965"/>
                    <a:pt x="18208" y="2753"/>
                  </a:cubicBezTo>
                  <a:cubicBezTo>
                    <a:pt x="18848" y="2541"/>
                    <a:pt x="19523" y="2541"/>
                    <a:pt x="20155" y="2329"/>
                  </a:cubicBezTo>
                  <a:cubicBezTo>
                    <a:pt x="20787" y="2118"/>
                    <a:pt x="21375" y="1694"/>
                    <a:pt x="21488" y="1271"/>
                  </a:cubicBezTo>
                  <a:cubicBezTo>
                    <a:pt x="21600" y="847"/>
                    <a:pt x="21237" y="424"/>
                    <a:pt x="208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1228930" y="519722"/>
              <a:ext cx="2297437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822" y="21228"/>
                  </a:moveTo>
                  <a:cubicBezTo>
                    <a:pt x="683" y="21414"/>
                    <a:pt x="544" y="21600"/>
                    <a:pt x="385" y="21600"/>
                  </a:cubicBezTo>
                  <a:cubicBezTo>
                    <a:pt x="226" y="21600"/>
                    <a:pt x="47" y="21414"/>
                    <a:pt x="8" y="21228"/>
                  </a:cubicBezTo>
                  <a:cubicBezTo>
                    <a:pt x="-32" y="21041"/>
                    <a:pt x="67" y="20855"/>
                    <a:pt x="505" y="20390"/>
                  </a:cubicBezTo>
                  <a:cubicBezTo>
                    <a:pt x="942" y="19924"/>
                    <a:pt x="1717" y="19179"/>
                    <a:pt x="2521" y="18434"/>
                  </a:cubicBezTo>
                  <a:cubicBezTo>
                    <a:pt x="3326" y="17690"/>
                    <a:pt x="4161" y="16945"/>
                    <a:pt x="4896" y="16107"/>
                  </a:cubicBezTo>
                  <a:cubicBezTo>
                    <a:pt x="5631" y="15269"/>
                    <a:pt x="6267" y="14338"/>
                    <a:pt x="6933" y="13407"/>
                  </a:cubicBezTo>
                  <a:cubicBezTo>
                    <a:pt x="7599" y="12476"/>
                    <a:pt x="8294" y="11545"/>
                    <a:pt x="8980" y="10800"/>
                  </a:cubicBezTo>
                  <a:cubicBezTo>
                    <a:pt x="9665" y="10055"/>
                    <a:pt x="10341" y="9497"/>
                    <a:pt x="11036" y="9031"/>
                  </a:cubicBezTo>
                  <a:cubicBezTo>
                    <a:pt x="11732" y="8566"/>
                    <a:pt x="12447" y="8193"/>
                    <a:pt x="13212" y="7728"/>
                  </a:cubicBezTo>
                  <a:cubicBezTo>
                    <a:pt x="13977" y="7262"/>
                    <a:pt x="14792" y="6703"/>
                    <a:pt x="15547" y="6238"/>
                  </a:cubicBezTo>
                  <a:cubicBezTo>
                    <a:pt x="16302" y="5772"/>
                    <a:pt x="16998" y="5400"/>
                    <a:pt x="17723" y="4934"/>
                  </a:cubicBezTo>
                  <a:cubicBezTo>
                    <a:pt x="18448" y="4469"/>
                    <a:pt x="19203" y="3910"/>
                    <a:pt x="19849" y="3072"/>
                  </a:cubicBezTo>
                  <a:cubicBezTo>
                    <a:pt x="20495" y="2234"/>
                    <a:pt x="21031" y="1117"/>
                    <a:pt x="21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3683000" y="263459"/>
              <a:ext cx="40217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417" fill="norm" stroke="1" extrusionOk="0">
                  <a:moveTo>
                    <a:pt x="20520" y="1358"/>
                  </a:moveTo>
                  <a:cubicBezTo>
                    <a:pt x="12960" y="88"/>
                    <a:pt x="5400" y="-1183"/>
                    <a:pt x="2160" y="1993"/>
                  </a:cubicBezTo>
                  <a:cubicBezTo>
                    <a:pt x="-1080" y="5170"/>
                    <a:pt x="0" y="12793"/>
                    <a:pt x="108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3659716" y="399072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4308411" y="188691"/>
              <a:ext cx="310156" cy="30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2" fill="norm" stroke="1" extrusionOk="0">
                  <a:moveTo>
                    <a:pt x="369" y="3165"/>
                  </a:moveTo>
                  <a:cubicBezTo>
                    <a:pt x="77" y="1981"/>
                    <a:pt x="-215" y="798"/>
                    <a:pt x="223" y="280"/>
                  </a:cubicBezTo>
                  <a:cubicBezTo>
                    <a:pt x="661" y="-238"/>
                    <a:pt x="1828" y="-90"/>
                    <a:pt x="3653" y="1167"/>
                  </a:cubicBezTo>
                  <a:cubicBezTo>
                    <a:pt x="5477" y="2425"/>
                    <a:pt x="7958" y="4792"/>
                    <a:pt x="10512" y="7973"/>
                  </a:cubicBezTo>
                  <a:cubicBezTo>
                    <a:pt x="13066" y="11154"/>
                    <a:pt x="15693" y="15148"/>
                    <a:pt x="17517" y="17515"/>
                  </a:cubicBezTo>
                  <a:cubicBezTo>
                    <a:pt x="19342" y="19883"/>
                    <a:pt x="20363" y="20622"/>
                    <a:pt x="21385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4404373" y="202222"/>
              <a:ext cx="201494" cy="29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46" fill="norm" stroke="1" extrusionOk="0">
                  <a:moveTo>
                    <a:pt x="21419" y="0"/>
                  </a:moveTo>
                  <a:cubicBezTo>
                    <a:pt x="19169" y="1554"/>
                    <a:pt x="16919" y="3108"/>
                    <a:pt x="14106" y="5827"/>
                  </a:cubicBezTo>
                  <a:cubicBezTo>
                    <a:pt x="11294" y="8547"/>
                    <a:pt x="7919" y="12432"/>
                    <a:pt x="5669" y="14918"/>
                  </a:cubicBezTo>
                  <a:cubicBezTo>
                    <a:pt x="3419" y="17404"/>
                    <a:pt x="2294" y="18492"/>
                    <a:pt x="1394" y="19424"/>
                  </a:cubicBezTo>
                  <a:cubicBezTo>
                    <a:pt x="494" y="20357"/>
                    <a:pt x="-181" y="21134"/>
                    <a:pt x="44" y="21367"/>
                  </a:cubicBezTo>
                  <a:cubicBezTo>
                    <a:pt x="269" y="21600"/>
                    <a:pt x="1394" y="21289"/>
                    <a:pt x="2631" y="20823"/>
                  </a:cubicBezTo>
                  <a:cubicBezTo>
                    <a:pt x="3869" y="20357"/>
                    <a:pt x="5219" y="19735"/>
                    <a:pt x="6569" y="19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4697746" y="288128"/>
              <a:ext cx="282771" cy="9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12" fill="norm" stroke="1" extrusionOk="0">
                  <a:moveTo>
                    <a:pt x="5055" y="21312"/>
                  </a:moveTo>
                  <a:cubicBezTo>
                    <a:pt x="4255" y="21312"/>
                    <a:pt x="3455" y="21312"/>
                    <a:pt x="2495" y="19103"/>
                  </a:cubicBezTo>
                  <a:cubicBezTo>
                    <a:pt x="1535" y="16894"/>
                    <a:pt x="415" y="12476"/>
                    <a:pt x="95" y="9285"/>
                  </a:cubicBezTo>
                  <a:cubicBezTo>
                    <a:pt x="-225" y="6094"/>
                    <a:pt x="255" y="4130"/>
                    <a:pt x="1695" y="3639"/>
                  </a:cubicBezTo>
                  <a:cubicBezTo>
                    <a:pt x="3135" y="3148"/>
                    <a:pt x="5535" y="4130"/>
                    <a:pt x="7535" y="7076"/>
                  </a:cubicBezTo>
                  <a:cubicBezTo>
                    <a:pt x="9535" y="10021"/>
                    <a:pt x="11135" y="14930"/>
                    <a:pt x="12655" y="15667"/>
                  </a:cubicBezTo>
                  <a:cubicBezTo>
                    <a:pt x="14175" y="16403"/>
                    <a:pt x="15615" y="12967"/>
                    <a:pt x="16655" y="10267"/>
                  </a:cubicBezTo>
                  <a:cubicBezTo>
                    <a:pt x="17695" y="7567"/>
                    <a:pt x="18335" y="5603"/>
                    <a:pt x="18975" y="3885"/>
                  </a:cubicBezTo>
                  <a:cubicBezTo>
                    <a:pt x="19615" y="2167"/>
                    <a:pt x="20255" y="694"/>
                    <a:pt x="20655" y="203"/>
                  </a:cubicBezTo>
                  <a:cubicBezTo>
                    <a:pt x="21055" y="-288"/>
                    <a:pt x="21215" y="203"/>
                    <a:pt x="21375" y="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5298857" y="100622"/>
              <a:ext cx="208732" cy="40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78" fill="norm" stroke="1" extrusionOk="0">
                  <a:moveTo>
                    <a:pt x="4406" y="0"/>
                  </a:moveTo>
                  <a:cubicBezTo>
                    <a:pt x="3123" y="2910"/>
                    <a:pt x="1840" y="5820"/>
                    <a:pt x="984" y="8897"/>
                  </a:cubicBezTo>
                  <a:cubicBezTo>
                    <a:pt x="129" y="11975"/>
                    <a:pt x="-299" y="15221"/>
                    <a:pt x="236" y="17403"/>
                  </a:cubicBezTo>
                  <a:cubicBezTo>
                    <a:pt x="770" y="19585"/>
                    <a:pt x="2267" y="20705"/>
                    <a:pt x="4085" y="21152"/>
                  </a:cubicBezTo>
                  <a:cubicBezTo>
                    <a:pt x="5903" y="21600"/>
                    <a:pt x="8042" y="21376"/>
                    <a:pt x="10501" y="20537"/>
                  </a:cubicBezTo>
                  <a:cubicBezTo>
                    <a:pt x="12960" y="19697"/>
                    <a:pt x="15741" y="18242"/>
                    <a:pt x="17665" y="16004"/>
                  </a:cubicBezTo>
                  <a:cubicBezTo>
                    <a:pt x="19590" y="13766"/>
                    <a:pt x="20659" y="10744"/>
                    <a:pt x="20980" y="8282"/>
                  </a:cubicBezTo>
                  <a:cubicBezTo>
                    <a:pt x="21301" y="5820"/>
                    <a:pt x="20873" y="3917"/>
                    <a:pt x="20232" y="2742"/>
                  </a:cubicBezTo>
                  <a:cubicBezTo>
                    <a:pt x="19590" y="1567"/>
                    <a:pt x="18735" y="1119"/>
                    <a:pt x="18521" y="1343"/>
                  </a:cubicBezTo>
                  <a:cubicBezTo>
                    <a:pt x="18307" y="1567"/>
                    <a:pt x="18735" y="2462"/>
                    <a:pt x="19162" y="3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5590381" y="274341"/>
              <a:ext cx="114036" cy="19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068" fill="norm" stroke="1" extrusionOk="0">
                  <a:moveTo>
                    <a:pt x="1150" y="5269"/>
                  </a:moveTo>
                  <a:cubicBezTo>
                    <a:pt x="750" y="9865"/>
                    <a:pt x="350" y="14460"/>
                    <a:pt x="150" y="17333"/>
                  </a:cubicBezTo>
                  <a:cubicBezTo>
                    <a:pt x="-50" y="20205"/>
                    <a:pt x="-50" y="21354"/>
                    <a:pt x="150" y="21009"/>
                  </a:cubicBezTo>
                  <a:cubicBezTo>
                    <a:pt x="350" y="20665"/>
                    <a:pt x="750" y="18826"/>
                    <a:pt x="1350" y="15609"/>
                  </a:cubicBezTo>
                  <a:cubicBezTo>
                    <a:pt x="1950" y="12392"/>
                    <a:pt x="2750" y="7797"/>
                    <a:pt x="3550" y="4924"/>
                  </a:cubicBezTo>
                  <a:cubicBezTo>
                    <a:pt x="4350" y="2052"/>
                    <a:pt x="5150" y="903"/>
                    <a:pt x="6750" y="328"/>
                  </a:cubicBezTo>
                  <a:cubicBezTo>
                    <a:pt x="8350" y="-246"/>
                    <a:pt x="10750" y="-246"/>
                    <a:pt x="12950" y="1822"/>
                  </a:cubicBezTo>
                  <a:cubicBezTo>
                    <a:pt x="15150" y="3890"/>
                    <a:pt x="17150" y="8026"/>
                    <a:pt x="18550" y="11243"/>
                  </a:cubicBezTo>
                  <a:cubicBezTo>
                    <a:pt x="19950" y="14460"/>
                    <a:pt x="20750" y="16758"/>
                    <a:pt x="21550" y="19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5774266" y="329222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5778875" y="189522"/>
              <a:ext cx="3349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8669" y="21600"/>
                  </a:moveTo>
                  <a:cubicBezTo>
                    <a:pt x="3586" y="15200"/>
                    <a:pt x="-1496" y="8800"/>
                    <a:pt x="410" y="5200"/>
                  </a:cubicBezTo>
                  <a:cubicBezTo>
                    <a:pt x="2316" y="1600"/>
                    <a:pt x="11210" y="800"/>
                    <a:pt x="201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5898273" y="62998"/>
              <a:ext cx="117294" cy="43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71" fill="norm" stroke="1" extrusionOk="0">
                  <a:moveTo>
                    <a:pt x="21374" y="2505"/>
                  </a:moveTo>
                  <a:cubicBezTo>
                    <a:pt x="20988" y="1768"/>
                    <a:pt x="20603" y="1030"/>
                    <a:pt x="19445" y="556"/>
                  </a:cubicBezTo>
                  <a:cubicBezTo>
                    <a:pt x="18288" y="82"/>
                    <a:pt x="16360" y="-129"/>
                    <a:pt x="13467" y="82"/>
                  </a:cubicBezTo>
                  <a:cubicBezTo>
                    <a:pt x="10574" y="292"/>
                    <a:pt x="6717" y="925"/>
                    <a:pt x="4210" y="2611"/>
                  </a:cubicBezTo>
                  <a:cubicBezTo>
                    <a:pt x="1703" y="4296"/>
                    <a:pt x="545" y="7036"/>
                    <a:pt x="160" y="10197"/>
                  </a:cubicBezTo>
                  <a:cubicBezTo>
                    <a:pt x="-226" y="13358"/>
                    <a:pt x="160" y="16940"/>
                    <a:pt x="545" y="18890"/>
                  </a:cubicBezTo>
                  <a:cubicBezTo>
                    <a:pt x="931" y="20839"/>
                    <a:pt x="1317" y="21155"/>
                    <a:pt x="1703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5831416" y="303822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7018"/>
                    <a:pt x="3716" y="12436"/>
                    <a:pt x="7316" y="8836"/>
                  </a:cubicBezTo>
                  <a:cubicBezTo>
                    <a:pt x="10916" y="5236"/>
                    <a:pt x="1625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6157538" y="107914"/>
              <a:ext cx="143779" cy="42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52" fill="norm" stroke="1" extrusionOk="0">
                  <a:moveTo>
                    <a:pt x="20960" y="597"/>
                  </a:moveTo>
                  <a:cubicBezTo>
                    <a:pt x="19726" y="274"/>
                    <a:pt x="18491" y="-48"/>
                    <a:pt x="16794" y="6"/>
                  </a:cubicBezTo>
                  <a:cubicBezTo>
                    <a:pt x="15097" y="59"/>
                    <a:pt x="12937" y="489"/>
                    <a:pt x="10160" y="1779"/>
                  </a:cubicBezTo>
                  <a:cubicBezTo>
                    <a:pt x="7383" y="3068"/>
                    <a:pt x="3989" y="5218"/>
                    <a:pt x="1983" y="7851"/>
                  </a:cubicBezTo>
                  <a:cubicBezTo>
                    <a:pt x="-23" y="10483"/>
                    <a:pt x="-640" y="13600"/>
                    <a:pt x="749" y="15910"/>
                  </a:cubicBezTo>
                  <a:cubicBezTo>
                    <a:pt x="2137" y="18221"/>
                    <a:pt x="5531" y="19725"/>
                    <a:pt x="7537" y="20531"/>
                  </a:cubicBezTo>
                  <a:cubicBezTo>
                    <a:pt x="9543" y="21337"/>
                    <a:pt x="10160" y="21445"/>
                    <a:pt x="10777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6329342" y="263815"/>
              <a:ext cx="200575" cy="16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784" fill="norm" stroke="1" extrusionOk="0">
                  <a:moveTo>
                    <a:pt x="14571" y="5769"/>
                  </a:moveTo>
                  <a:cubicBezTo>
                    <a:pt x="14346" y="4452"/>
                    <a:pt x="14121" y="3135"/>
                    <a:pt x="12884" y="1818"/>
                  </a:cubicBezTo>
                  <a:cubicBezTo>
                    <a:pt x="11646" y="501"/>
                    <a:pt x="9396" y="-816"/>
                    <a:pt x="7033" y="633"/>
                  </a:cubicBezTo>
                  <a:cubicBezTo>
                    <a:pt x="4671" y="2082"/>
                    <a:pt x="2196" y="6296"/>
                    <a:pt x="958" y="9852"/>
                  </a:cubicBezTo>
                  <a:cubicBezTo>
                    <a:pt x="-279" y="13408"/>
                    <a:pt x="-279" y="16306"/>
                    <a:pt x="733" y="18150"/>
                  </a:cubicBezTo>
                  <a:cubicBezTo>
                    <a:pt x="1746" y="19994"/>
                    <a:pt x="3771" y="20784"/>
                    <a:pt x="6134" y="19467"/>
                  </a:cubicBezTo>
                  <a:cubicBezTo>
                    <a:pt x="8496" y="18150"/>
                    <a:pt x="11196" y="14725"/>
                    <a:pt x="12884" y="12223"/>
                  </a:cubicBezTo>
                  <a:cubicBezTo>
                    <a:pt x="14571" y="9721"/>
                    <a:pt x="15246" y="8140"/>
                    <a:pt x="15696" y="8272"/>
                  </a:cubicBezTo>
                  <a:cubicBezTo>
                    <a:pt x="16146" y="8404"/>
                    <a:pt x="16371" y="10247"/>
                    <a:pt x="17271" y="12618"/>
                  </a:cubicBezTo>
                  <a:cubicBezTo>
                    <a:pt x="18171" y="14989"/>
                    <a:pt x="19746" y="17886"/>
                    <a:pt x="21321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6580716" y="430822"/>
              <a:ext cx="1392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5684"/>
                    <a:pt x="21600" y="11368"/>
                    <a:pt x="20057" y="14968"/>
                  </a:cubicBezTo>
                  <a:cubicBezTo>
                    <a:pt x="18514" y="18568"/>
                    <a:pt x="9257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6180666" y="380022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6723503" y="304957"/>
              <a:ext cx="295364" cy="15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692" fill="norm" stroke="1" extrusionOk="0">
                  <a:moveTo>
                    <a:pt x="9032" y="8990"/>
                  </a:moveTo>
                  <a:cubicBezTo>
                    <a:pt x="9032" y="7606"/>
                    <a:pt x="9032" y="6221"/>
                    <a:pt x="9109" y="4837"/>
                  </a:cubicBezTo>
                  <a:cubicBezTo>
                    <a:pt x="9186" y="3452"/>
                    <a:pt x="9340" y="2067"/>
                    <a:pt x="9032" y="1098"/>
                  </a:cubicBezTo>
                  <a:cubicBezTo>
                    <a:pt x="8723" y="129"/>
                    <a:pt x="7952" y="-425"/>
                    <a:pt x="6563" y="406"/>
                  </a:cubicBezTo>
                  <a:cubicBezTo>
                    <a:pt x="5175" y="1237"/>
                    <a:pt x="3169" y="3452"/>
                    <a:pt x="1858" y="6083"/>
                  </a:cubicBezTo>
                  <a:cubicBezTo>
                    <a:pt x="546" y="8713"/>
                    <a:pt x="-71" y="11760"/>
                    <a:pt x="6" y="14529"/>
                  </a:cubicBezTo>
                  <a:cubicBezTo>
                    <a:pt x="83" y="17298"/>
                    <a:pt x="855" y="19790"/>
                    <a:pt x="2243" y="20483"/>
                  </a:cubicBezTo>
                  <a:cubicBezTo>
                    <a:pt x="3632" y="21175"/>
                    <a:pt x="5638" y="20067"/>
                    <a:pt x="7103" y="18406"/>
                  </a:cubicBezTo>
                  <a:cubicBezTo>
                    <a:pt x="8569" y="16744"/>
                    <a:pt x="9495" y="14529"/>
                    <a:pt x="10266" y="13006"/>
                  </a:cubicBezTo>
                  <a:cubicBezTo>
                    <a:pt x="11038" y="11483"/>
                    <a:pt x="11655" y="10652"/>
                    <a:pt x="12195" y="10929"/>
                  </a:cubicBezTo>
                  <a:cubicBezTo>
                    <a:pt x="12735" y="11206"/>
                    <a:pt x="13198" y="12590"/>
                    <a:pt x="14355" y="14390"/>
                  </a:cubicBezTo>
                  <a:cubicBezTo>
                    <a:pt x="15512" y="16190"/>
                    <a:pt x="17363" y="18406"/>
                    <a:pt x="18675" y="19237"/>
                  </a:cubicBezTo>
                  <a:cubicBezTo>
                    <a:pt x="19986" y="20067"/>
                    <a:pt x="20758" y="19513"/>
                    <a:pt x="21529" y="18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7025216" y="100622"/>
              <a:ext cx="80175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0" y="0"/>
                  </a:moveTo>
                  <a:cubicBezTo>
                    <a:pt x="6092" y="1632"/>
                    <a:pt x="12185" y="3264"/>
                    <a:pt x="16062" y="5760"/>
                  </a:cubicBezTo>
                  <a:cubicBezTo>
                    <a:pt x="19938" y="8256"/>
                    <a:pt x="21600" y="11616"/>
                    <a:pt x="20769" y="14256"/>
                  </a:cubicBezTo>
                  <a:cubicBezTo>
                    <a:pt x="19938" y="16896"/>
                    <a:pt x="16615" y="18816"/>
                    <a:pt x="13846" y="19920"/>
                  </a:cubicBezTo>
                  <a:cubicBezTo>
                    <a:pt x="11077" y="21024"/>
                    <a:pt x="8862" y="21312"/>
                    <a:pt x="66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7749116" y="507022"/>
              <a:ext cx="698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7994320" y="120828"/>
              <a:ext cx="211997" cy="16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77" fill="norm" stroke="1" extrusionOk="0">
                  <a:moveTo>
                    <a:pt x="1530" y="4772"/>
                  </a:moveTo>
                  <a:cubicBezTo>
                    <a:pt x="674" y="2858"/>
                    <a:pt x="-181" y="944"/>
                    <a:pt x="33" y="261"/>
                  </a:cubicBezTo>
                  <a:cubicBezTo>
                    <a:pt x="247" y="-423"/>
                    <a:pt x="1530" y="124"/>
                    <a:pt x="4310" y="3268"/>
                  </a:cubicBezTo>
                  <a:cubicBezTo>
                    <a:pt x="7090" y="6412"/>
                    <a:pt x="11368" y="12154"/>
                    <a:pt x="14469" y="15572"/>
                  </a:cubicBezTo>
                  <a:cubicBezTo>
                    <a:pt x="17569" y="18990"/>
                    <a:pt x="19494" y="20083"/>
                    <a:pt x="21419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8109055" y="146817"/>
              <a:ext cx="154412" cy="39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04" fill="norm" stroke="1" extrusionOk="0">
                  <a:moveTo>
                    <a:pt x="21294" y="1298"/>
                  </a:moveTo>
                  <a:cubicBezTo>
                    <a:pt x="21294" y="717"/>
                    <a:pt x="21294" y="136"/>
                    <a:pt x="20710" y="20"/>
                  </a:cubicBezTo>
                  <a:cubicBezTo>
                    <a:pt x="20126" y="-96"/>
                    <a:pt x="18959" y="252"/>
                    <a:pt x="16916" y="1878"/>
                  </a:cubicBezTo>
                  <a:cubicBezTo>
                    <a:pt x="14872" y="3504"/>
                    <a:pt x="11953" y="6407"/>
                    <a:pt x="9035" y="9369"/>
                  </a:cubicBezTo>
                  <a:cubicBezTo>
                    <a:pt x="6116" y="12330"/>
                    <a:pt x="3197" y="15349"/>
                    <a:pt x="1591" y="17323"/>
                  </a:cubicBezTo>
                  <a:cubicBezTo>
                    <a:pt x="-14" y="19298"/>
                    <a:pt x="-306" y="20227"/>
                    <a:pt x="278" y="20749"/>
                  </a:cubicBezTo>
                  <a:cubicBezTo>
                    <a:pt x="862" y="21272"/>
                    <a:pt x="2321" y="21388"/>
                    <a:pt x="378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8396816" y="316522"/>
              <a:ext cx="203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453966" y="430822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429"/>
                    <a:pt x="11200" y="9257"/>
                    <a:pt x="14800" y="5657"/>
                  </a:cubicBezTo>
                  <a:cubicBezTo>
                    <a:pt x="18400" y="2057"/>
                    <a:pt x="20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8834966" y="183172"/>
              <a:ext cx="2349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7" y="3677"/>
                    <a:pt x="7395" y="7353"/>
                    <a:pt x="10995" y="10953"/>
                  </a:cubicBezTo>
                  <a:cubicBezTo>
                    <a:pt x="14595" y="14553"/>
                    <a:pt x="18097" y="18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8790516" y="253022"/>
              <a:ext cx="2984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89" y="1200"/>
                    <a:pt x="15779" y="2400"/>
                    <a:pt x="12868" y="4680"/>
                  </a:cubicBezTo>
                  <a:cubicBezTo>
                    <a:pt x="9957" y="6960"/>
                    <a:pt x="7047" y="10320"/>
                    <a:pt x="4902" y="13320"/>
                  </a:cubicBezTo>
                  <a:cubicBezTo>
                    <a:pt x="2757" y="16320"/>
                    <a:pt x="1379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9078609" y="19080"/>
              <a:ext cx="194508" cy="22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60" fill="norm" stroke="1" extrusionOk="0">
                  <a:moveTo>
                    <a:pt x="1833" y="2905"/>
                  </a:moveTo>
                  <a:cubicBezTo>
                    <a:pt x="1833" y="1905"/>
                    <a:pt x="1833" y="905"/>
                    <a:pt x="2414" y="405"/>
                  </a:cubicBezTo>
                  <a:cubicBezTo>
                    <a:pt x="2995" y="-95"/>
                    <a:pt x="4156" y="-95"/>
                    <a:pt x="5782" y="205"/>
                  </a:cubicBezTo>
                  <a:cubicBezTo>
                    <a:pt x="7408" y="505"/>
                    <a:pt x="9498" y="1105"/>
                    <a:pt x="10659" y="2405"/>
                  </a:cubicBezTo>
                  <a:cubicBezTo>
                    <a:pt x="11820" y="3705"/>
                    <a:pt x="12053" y="5705"/>
                    <a:pt x="10891" y="8205"/>
                  </a:cubicBezTo>
                  <a:cubicBezTo>
                    <a:pt x="9730" y="10705"/>
                    <a:pt x="7175" y="13705"/>
                    <a:pt x="5317" y="15605"/>
                  </a:cubicBezTo>
                  <a:cubicBezTo>
                    <a:pt x="3459" y="17505"/>
                    <a:pt x="2298" y="18305"/>
                    <a:pt x="1369" y="19105"/>
                  </a:cubicBezTo>
                  <a:cubicBezTo>
                    <a:pt x="440" y="19905"/>
                    <a:pt x="-257" y="20705"/>
                    <a:pt x="91" y="21105"/>
                  </a:cubicBezTo>
                  <a:cubicBezTo>
                    <a:pt x="440" y="21505"/>
                    <a:pt x="1833" y="21505"/>
                    <a:pt x="5549" y="21405"/>
                  </a:cubicBezTo>
                  <a:cubicBezTo>
                    <a:pt x="9266" y="21305"/>
                    <a:pt x="15304" y="21105"/>
                    <a:pt x="21343" y="2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5177366" y="1167422"/>
              <a:ext cx="260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1" y="2240"/>
                    <a:pt x="6322" y="4480"/>
                    <a:pt x="9132" y="7120"/>
                  </a:cubicBezTo>
                  <a:cubicBezTo>
                    <a:pt x="11941" y="9760"/>
                    <a:pt x="14400" y="12800"/>
                    <a:pt x="16420" y="15280"/>
                  </a:cubicBezTo>
                  <a:cubicBezTo>
                    <a:pt x="18439" y="17760"/>
                    <a:pt x="2002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5211233" y="1167422"/>
              <a:ext cx="23283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3" y="800"/>
                    <a:pt x="18065" y="1600"/>
                    <a:pt x="15415" y="3800"/>
                  </a:cubicBezTo>
                  <a:cubicBezTo>
                    <a:pt x="12764" y="6000"/>
                    <a:pt x="9229" y="9600"/>
                    <a:pt x="6775" y="12133"/>
                  </a:cubicBezTo>
                  <a:cubicBezTo>
                    <a:pt x="4320" y="14667"/>
                    <a:pt x="2945" y="16133"/>
                    <a:pt x="1865" y="17333"/>
                  </a:cubicBezTo>
                  <a:cubicBezTo>
                    <a:pt x="785" y="18533"/>
                    <a:pt x="0" y="19467"/>
                    <a:pt x="0" y="20133"/>
                  </a:cubicBezTo>
                  <a:cubicBezTo>
                    <a:pt x="0" y="20800"/>
                    <a:pt x="785" y="21200"/>
                    <a:pt x="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6138333" y="1181118"/>
              <a:ext cx="23284" cy="39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3927" y="1339"/>
                  </a:moveTo>
                  <a:cubicBezTo>
                    <a:pt x="3927" y="642"/>
                    <a:pt x="3927" y="-55"/>
                    <a:pt x="2945" y="3"/>
                  </a:cubicBezTo>
                  <a:cubicBezTo>
                    <a:pt x="1964" y="61"/>
                    <a:pt x="0" y="874"/>
                    <a:pt x="0" y="3139"/>
                  </a:cubicBezTo>
                  <a:cubicBezTo>
                    <a:pt x="0" y="5403"/>
                    <a:pt x="1964" y="9119"/>
                    <a:pt x="5891" y="12429"/>
                  </a:cubicBezTo>
                  <a:cubicBezTo>
                    <a:pt x="9818" y="15739"/>
                    <a:pt x="15709" y="18642"/>
                    <a:pt x="216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5926666" y="1586522"/>
              <a:ext cx="457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17486"/>
                    <a:pt x="600" y="13371"/>
                    <a:pt x="2250" y="10800"/>
                  </a:cubicBezTo>
                  <a:cubicBezTo>
                    <a:pt x="3900" y="8229"/>
                    <a:pt x="6900" y="7200"/>
                    <a:pt x="10050" y="6686"/>
                  </a:cubicBezTo>
                  <a:cubicBezTo>
                    <a:pt x="13200" y="6171"/>
                    <a:pt x="16500" y="6171"/>
                    <a:pt x="18450" y="5143"/>
                  </a:cubicBezTo>
                  <a:cubicBezTo>
                    <a:pt x="20400" y="4114"/>
                    <a:pt x="210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6016508" y="1078522"/>
              <a:ext cx="430859" cy="83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3" y="0"/>
                  </a:moveTo>
                  <a:cubicBezTo>
                    <a:pt x="19965" y="1484"/>
                    <a:pt x="18377" y="2968"/>
                    <a:pt x="16682" y="4617"/>
                  </a:cubicBezTo>
                  <a:cubicBezTo>
                    <a:pt x="14988" y="6266"/>
                    <a:pt x="13188" y="8079"/>
                    <a:pt x="11441" y="9838"/>
                  </a:cubicBezTo>
                  <a:cubicBezTo>
                    <a:pt x="9694" y="11597"/>
                    <a:pt x="8000" y="13301"/>
                    <a:pt x="6253" y="14867"/>
                  </a:cubicBezTo>
                  <a:cubicBezTo>
                    <a:pt x="4506" y="16434"/>
                    <a:pt x="2706" y="17863"/>
                    <a:pt x="1594" y="18852"/>
                  </a:cubicBezTo>
                  <a:cubicBezTo>
                    <a:pt x="482" y="19841"/>
                    <a:pt x="59" y="20391"/>
                    <a:pt x="6" y="20776"/>
                  </a:cubicBezTo>
                  <a:cubicBezTo>
                    <a:pt x="-47" y="21160"/>
                    <a:pt x="271" y="21380"/>
                    <a:pt x="5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6860116" y="1224572"/>
              <a:ext cx="1714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000"/>
                    <a:pt x="10133" y="8000"/>
                    <a:pt x="13733" y="11600"/>
                  </a:cubicBezTo>
                  <a:cubicBezTo>
                    <a:pt x="17333" y="15200"/>
                    <a:pt x="19467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6979550" y="1293292"/>
              <a:ext cx="152675" cy="41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69" fill="norm" stroke="1" extrusionOk="0">
                  <a:moveTo>
                    <a:pt x="19699" y="1367"/>
                  </a:moveTo>
                  <a:cubicBezTo>
                    <a:pt x="20586" y="713"/>
                    <a:pt x="21474" y="58"/>
                    <a:pt x="21326" y="4"/>
                  </a:cubicBezTo>
                  <a:cubicBezTo>
                    <a:pt x="21178" y="-51"/>
                    <a:pt x="19995" y="494"/>
                    <a:pt x="17627" y="1967"/>
                  </a:cubicBezTo>
                  <a:cubicBezTo>
                    <a:pt x="15260" y="3440"/>
                    <a:pt x="11710" y="5840"/>
                    <a:pt x="8751" y="8458"/>
                  </a:cubicBezTo>
                  <a:cubicBezTo>
                    <a:pt x="5792" y="11076"/>
                    <a:pt x="3425" y="13913"/>
                    <a:pt x="1945" y="15931"/>
                  </a:cubicBezTo>
                  <a:cubicBezTo>
                    <a:pt x="466" y="17949"/>
                    <a:pt x="-126" y="19149"/>
                    <a:pt x="22" y="19967"/>
                  </a:cubicBezTo>
                  <a:cubicBezTo>
                    <a:pt x="170" y="20785"/>
                    <a:pt x="1058" y="21222"/>
                    <a:pt x="1797" y="21385"/>
                  </a:cubicBezTo>
                  <a:cubicBezTo>
                    <a:pt x="2537" y="21549"/>
                    <a:pt x="3129" y="21440"/>
                    <a:pt x="3721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950383" y="2101235"/>
              <a:ext cx="309034" cy="52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5" fill="norm" stroke="1" extrusionOk="0">
                  <a:moveTo>
                    <a:pt x="21600" y="508"/>
                  </a:moveTo>
                  <a:cubicBezTo>
                    <a:pt x="18197" y="333"/>
                    <a:pt x="14795" y="159"/>
                    <a:pt x="12279" y="72"/>
                  </a:cubicBezTo>
                  <a:cubicBezTo>
                    <a:pt x="9764" y="-15"/>
                    <a:pt x="8137" y="-15"/>
                    <a:pt x="6805" y="29"/>
                  </a:cubicBezTo>
                  <a:cubicBezTo>
                    <a:pt x="5474" y="72"/>
                    <a:pt x="4438" y="159"/>
                    <a:pt x="3847" y="464"/>
                  </a:cubicBezTo>
                  <a:cubicBezTo>
                    <a:pt x="3255" y="769"/>
                    <a:pt x="3107" y="1291"/>
                    <a:pt x="2885" y="2816"/>
                  </a:cubicBezTo>
                  <a:cubicBezTo>
                    <a:pt x="2663" y="4340"/>
                    <a:pt x="2367" y="6866"/>
                    <a:pt x="1923" y="9435"/>
                  </a:cubicBezTo>
                  <a:cubicBezTo>
                    <a:pt x="1479" y="12004"/>
                    <a:pt x="888" y="14617"/>
                    <a:pt x="518" y="16403"/>
                  </a:cubicBezTo>
                  <a:cubicBezTo>
                    <a:pt x="148" y="18188"/>
                    <a:pt x="0" y="19146"/>
                    <a:pt x="0" y="19843"/>
                  </a:cubicBezTo>
                  <a:cubicBezTo>
                    <a:pt x="0" y="20540"/>
                    <a:pt x="148" y="20975"/>
                    <a:pt x="592" y="21237"/>
                  </a:cubicBezTo>
                  <a:cubicBezTo>
                    <a:pt x="1036" y="21498"/>
                    <a:pt x="1775" y="21585"/>
                    <a:pt x="4142" y="21585"/>
                  </a:cubicBezTo>
                  <a:cubicBezTo>
                    <a:pt x="6510" y="21585"/>
                    <a:pt x="10504" y="21498"/>
                    <a:pt x="13019" y="21324"/>
                  </a:cubicBezTo>
                  <a:cubicBezTo>
                    <a:pt x="15534" y="21150"/>
                    <a:pt x="16570" y="20888"/>
                    <a:pt x="17605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980016" y="2424722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8327"/>
                    <a:pt x="1309" y="15055"/>
                    <a:pt x="4909" y="11455"/>
                  </a:cubicBezTo>
                  <a:cubicBezTo>
                    <a:pt x="8509" y="7855"/>
                    <a:pt x="15055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336343" y="2073355"/>
              <a:ext cx="316774" cy="60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53" fill="norm" stroke="1" extrusionOk="0">
                  <a:moveTo>
                    <a:pt x="21551" y="1440"/>
                  </a:moveTo>
                  <a:cubicBezTo>
                    <a:pt x="21407" y="1061"/>
                    <a:pt x="21263" y="682"/>
                    <a:pt x="20759" y="417"/>
                  </a:cubicBezTo>
                  <a:cubicBezTo>
                    <a:pt x="20255" y="152"/>
                    <a:pt x="19391" y="0"/>
                    <a:pt x="17591" y="0"/>
                  </a:cubicBezTo>
                  <a:cubicBezTo>
                    <a:pt x="15791" y="0"/>
                    <a:pt x="13055" y="152"/>
                    <a:pt x="10823" y="531"/>
                  </a:cubicBezTo>
                  <a:cubicBezTo>
                    <a:pt x="8591" y="909"/>
                    <a:pt x="6863" y="1516"/>
                    <a:pt x="5711" y="2577"/>
                  </a:cubicBezTo>
                  <a:cubicBezTo>
                    <a:pt x="4559" y="3638"/>
                    <a:pt x="3983" y="5154"/>
                    <a:pt x="3407" y="7200"/>
                  </a:cubicBezTo>
                  <a:cubicBezTo>
                    <a:pt x="2831" y="9246"/>
                    <a:pt x="2255" y="11823"/>
                    <a:pt x="1679" y="13907"/>
                  </a:cubicBezTo>
                  <a:cubicBezTo>
                    <a:pt x="1103" y="15992"/>
                    <a:pt x="527" y="17583"/>
                    <a:pt x="239" y="18568"/>
                  </a:cubicBezTo>
                  <a:cubicBezTo>
                    <a:pt x="-49" y="19554"/>
                    <a:pt x="-49" y="19933"/>
                    <a:pt x="95" y="20312"/>
                  </a:cubicBezTo>
                  <a:cubicBezTo>
                    <a:pt x="239" y="20691"/>
                    <a:pt x="527" y="21069"/>
                    <a:pt x="1463" y="21297"/>
                  </a:cubicBezTo>
                  <a:cubicBezTo>
                    <a:pt x="2399" y="21524"/>
                    <a:pt x="3983" y="21600"/>
                    <a:pt x="6071" y="21524"/>
                  </a:cubicBezTo>
                  <a:cubicBezTo>
                    <a:pt x="8159" y="21448"/>
                    <a:pt x="10751" y="21221"/>
                    <a:pt x="13343" y="20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589616" y="2285022"/>
              <a:ext cx="3238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94" y="3404"/>
                    <a:pt x="8188" y="6807"/>
                    <a:pt x="11506" y="10080"/>
                  </a:cubicBezTo>
                  <a:cubicBezTo>
                    <a:pt x="14824" y="13353"/>
                    <a:pt x="17365" y="16495"/>
                    <a:pt x="18918" y="18393"/>
                  </a:cubicBezTo>
                  <a:cubicBezTo>
                    <a:pt x="20471" y="20291"/>
                    <a:pt x="21035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1761066" y="2355814"/>
              <a:ext cx="139701" cy="30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833"/>
                  </a:moveTo>
                  <a:cubicBezTo>
                    <a:pt x="19964" y="383"/>
                    <a:pt x="18327" y="-67"/>
                    <a:pt x="17018" y="8"/>
                  </a:cubicBezTo>
                  <a:cubicBezTo>
                    <a:pt x="15709" y="83"/>
                    <a:pt x="14727" y="683"/>
                    <a:pt x="12273" y="3158"/>
                  </a:cubicBezTo>
                  <a:cubicBezTo>
                    <a:pt x="9818" y="5633"/>
                    <a:pt x="5891" y="9983"/>
                    <a:pt x="3600" y="13358"/>
                  </a:cubicBezTo>
                  <a:cubicBezTo>
                    <a:pt x="1309" y="16733"/>
                    <a:pt x="655" y="1913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1932516" y="2064088"/>
              <a:ext cx="238216" cy="61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26" fill="norm" stroke="1" extrusionOk="0">
                  <a:moveTo>
                    <a:pt x="0" y="2370"/>
                  </a:moveTo>
                  <a:cubicBezTo>
                    <a:pt x="1338" y="1638"/>
                    <a:pt x="2676" y="906"/>
                    <a:pt x="5161" y="467"/>
                  </a:cubicBezTo>
                  <a:cubicBezTo>
                    <a:pt x="7646" y="27"/>
                    <a:pt x="11278" y="-119"/>
                    <a:pt x="13954" y="101"/>
                  </a:cubicBezTo>
                  <a:cubicBezTo>
                    <a:pt x="16630" y="320"/>
                    <a:pt x="18350" y="906"/>
                    <a:pt x="19211" y="1895"/>
                  </a:cubicBezTo>
                  <a:cubicBezTo>
                    <a:pt x="20071" y="2883"/>
                    <a:pt x="20071" y="4274"/>
                    <a:pt x="19880" y="5885"/>
                  </a:cubicBezTo>
                  <a:cubicBezTo>
                    <a:pt x="19688" y="7496"/>
                    <a:pt x="19306" y="9326"/>
                    <a:pt x="19306" y="11230"/>
                  </a:cubicBezTo>
                  <a:cubicBezTo>
                    <a:pt x="19306" y="13134"/>
                    <a:pt x="19688" y="15111"/>
                    <a:pt x="20262" y="16465"/>
                  </a:cubicBezTo>
                  <a:cubicBezTo>
                    <a:pt x="20835" y="17820"/>
                    <a:pt x="21600" y="18552"/>
                    <a:pt x="21504" y="19284"/>
                  </a:cubicBezTo>
                  <a:cubicBezTo>
                    <a:pt x="21409" y="20017"/>
                    <a:pt x="20453" y="20749"/>
                    <a:pt x="18924" y="21115"/>
                  </a:cubicBezTo>
                  <a:cubicBezTo>
                    <a:pt x="17395" y="21481"/>
                    <a:pt x="15292" y="21481"/>
                    <a:pt x="13763" y="21335"/>
                  </a:cubicBezTo>
                  <a:cubicBezTo>
                    <a:pt x="12234" y="21188"/>
                    <a:pt x="11278" y="20895"/>
                    <a:pt x="10322" y="2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2529416" y="2373922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2592916" y="2545372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3132666" y="2342172"/>
              <a:ext cx="234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3416475" y="2220477"/>
              <a:ext cx="255942" cy="27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965" fill="norm" stroke="1" extrusionOk="0">
                  <a:moveTo>
                    <a:pt x="16628" y="9899"/>
                  </a:moveTo>
                  <a:cubicBezTo>
                    <a:pt x="16274" y="7117"/>
                    <a:pt x="15919" y="4335"/>
                    <a:pt x="14769" y="2454"/>
                  </a:cubicBezTo>
                  <a:cubicBezTo>
                    <a:pt x="13618" y="572"/>
                    <a:pt x="11670" y="-410"/>
                    <a:pt x="9546" y="163"/>
                  </a:cubicBezTo>
                  <a:cubicBezTo>
                    <a:pt x="7421" y="735"/>
                    <a:pt x="5119" y="2863"/>
                    <a:pt x="3438" y="5890"/>
                  </a:cubicBezTo>
                  <a:cubicBezTo>
                    <a:pt x="1756" y="8917"/>
                    <a:pt x="693" y="12845"/>
                    <a:pt x="251" y="15381"/>
                  </a:cubicBezTo>
                  <a:cubicBezTo>
                    <a:pt x="-192" y="17917"/>
                    <a:pt x="-15" y="19063"/>
                    <a:pt x="516" y="19881"/>
                  </a:cubicBezTo>
                  <a:cubicBezTo>
                    <a:pt x="1047" y="20699"/>
                    <a:pt x="1933" y="21190"/>
                    <a:pt x="3792" y="20863"/>
                  </a:cubicBezTo>
                  <a:cubicBezTo>
                    <a:pt x="5651" y="20535"/>
                    <a:pt x="8483" y="19390"/>
                    <a:pt x="10785" y="17426"/>
                  </a:cubicBezTo>
                  <a:cubicBezTo>
                    <a:pt x="13087" y="15463"/>
                    <a:pt x="14857" y="12681"/>
                    <a:pt x="15831" y="10717"/>
                  </a:cubicBezTo>
                  <a:cubicBezTo>
                    <a:pt x="16805" y="8754"/>
                    <a:pt x="16982" y="7608"/>
                    <a:pt x="17070" y="7445"/>
                  </a:cubicBezTo>
                  <a:cubicBezTo>
                    <a:pt x="17159" y="7281"/>
                    <a:pt x="17159" y="8099"/>
                    <a:pt x="17070" y="9654"/>
                  </a:cubicBezTo>
                  <a:cubicBezTo>
                    <a:pt x="16982" y="11208"/>
                    <a:pt x="16805" y="13499"/>
                    <a:pt x="17513" y="15135"/>
                  </a:cubicBezTo>
                  <a:cubicBezTo>
                    <a:pt x="18221" y="16772"/>
                    <a:pt x="19815" y="17754"/>
                    <a:pt x="21408" y="18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3824816" y="2386622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17280"/>
                    <a:pt x="3429" y="12960"/>
                    <a:pt x="7029" y="9360"/>
                  </a:cubicBezTo>
                  <a:cubicBezTo>
                    <a:pt x="10629" y="5760"/>
                    <a:pt x="1611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3959878" y="2265972"/>
              <a:ext cx="4273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20768" y="0"/>
                  </a:moveTo>
                  <a:cubicBezTo>
                    <a:pt x="13568" y="3600"/>
                    <a:pt x="6368" y="7200"/>
                    <a:pt x="2768" y="10440"/>
                  </a:cubicBezTo>
                  <a:cubicBezTo>
                    <a:pt x="-832" y="13680"/>
                    <a:pt x="-832" y="16560"/>
                    <a:pt x="2254" y="18360"/>
                  </a:cubicBezTo>
                  <a:cubicBezTo>
                    <a:pt x="5339" y="20160"/>
                    <a:pt x="11511" y="20880"/>
                    <a:pt x="17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4120328" y="2278169"/>
              <a:ext cx="275989" cy="19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25" fill="norm" stroke="1" extrusionOk="0">
                  <a:moveTo>
                    <a:pt x="13481" y="7638"/>
                  </a:moveTo>
                  <a:cubicBezTo>
                    <a:pt x="13809" y="5799"/>
                    <a:pt x="14136" y="3961"/>
                    <a:pt x="14054" y="2582"/>
                  </a:cubicBezTo>
                  <a:cubicBezTo>
                    <a:pt x="13972" y="1204"/>
                    <a:pt x="13481" y="285"/>
                    <a:pt x="11763" y="55"/>
                  </a:cubicBezTo>
                  <a:cubicBezTo>
                    <a:pt x="10045" y="-175"/>
                    <a:pt x="7100" y="285"/>
                    <a:pt x="4891" y="2123"/>
                  </a:cubicBezTo>
                  <a:cubicBezTo>
                    <a:pt x="2681" y="3961"/>
                    <a:pt x="1209" y="7178"/>
                    <a:pt x="472" y="9361"/>
                  </a:cubicBezTo>
                  <a:cubicBezTo>
                    <a:pt x="-264" y="11544"/>
                    <a:pt x="-264" y="12693"/>
                    <a:pt x="1372" y="13497"/>
                  </a:cubicBezTo>
                  <a:cubicBezTo>
                    <a:pt x="3009" y="14302"/>
                    <a:pt x="6281" y="14761"/>
                    <a:pt x="8654" y="14072"/>
                  </a:cubicBezTo>
                  <a:cubicBezTo>
                    <a:pt x="11027" y="13382"/>
                    <a:pt x="12500" y="11544"/>
                    <a:pt x="13481" y="10165"/>
                  </a:cubicBezTo>
                  <a:cubicBezTo>
                    <a:pt x="14463" y="8787"/>
                    <a:pt x="14954" y="7868"/>
                    <a:pt x="15036" y="7982"/>
                  </a:cubicBezTo>
                  <a:cubicBezTo>
                    <a:pt x="15118" y="8097"/>
                    <a:pt x="14791" y="9246"/>
                    <a:pt x="14627" y="10510"/>
                  </a:cubicBezTo>
                  <a:cubicBezTo>
                    <a:pt x="14463" y="11774"/>
                    <a:pt x="14463" y="13153"/>
                    <a:pt x="15609" y="14991"/>
                  </a:cubicBezTo>
                  <a:cubicBezTo>
                    <a:pt x="16754" y="16829"/>
                    <a:pt x="19045" y="19127"/>
                    <a:pt x="2133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3450166" y="2640622"/>
              <a:ext cx="908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0"/>
                    <a:pt x="3927" y="0"/>
                    <a:pt x="5841" y="1440"/>
                  </a:cubicBezTo>
                  <a:cubicBezTo>
                    <a:pt x="7754" y="2880"/>
                    <a:pt x="9617" y="5760"/>
                    <a:pt x="11656" y="7200"/>
                  </a:cubicBezTo>
                  <a:cubicBezTo>
                    <a:pt x="13695" y="8640"/>
                    <a:pt x="15910" y="8640"/>
                    <a:pt x="17597" y="10800"/>
                  </a:cubicBezTo>
                  <a:cubicBezTo>
                    <a:pt x="19284" y="12960"/>
                    <a:pt x="20442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3907366" y="2752532"/>
              <a:ext cx="273051" cy="19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2303"/>
                  </a:moveTo>
                  <a:cubicBezTo>
                    <a:pt x="670" y="1394"/>
                    <a:pt x="1340" y="484"/>
                    <a:pt x="2679" y="143"/>
                  </a:cubicBezTo>
                  <a:cubicBezTo>
                    <a:pt x="4019" y="-198"/>
                    <a:pt x="6028" y="29"/>
                    <a:pt x="7284" y="1280"/>
                  </a:cubicBezTo>
                  <a:cubicBezTo>
                    <a:pt x="8540" y="2530"/>
                    <a:pt x="9042" y="4804"/>
                    <a:pt x="8037" y="7760"/>
                  </a:cubicBezTo>
                  <a:cubicBezTo>
                    <a:pt x="7033" y="10716"/>
                    <a:pt x="4521" y="14354"/>
                    <a:pt x="3014" y="16741"/>
                  </a:cubicBezTo>
                  <a:cubicBezTo>
                    <a:pt x="1507" y="19128"/>
                    <a:pt x="1005" y="20265"/>
                    <a:pt x="1256" y="20834"/>
                  </a:cubicBezTo>
                  <a:cubicBezTo>
                    <a:pt x="1507" y="21402"/>
                    <a:pt x="2512" y="21402"/>
                    <a:pt x="6028" y="20947"/>
                  </a:cubicBezTo>
                  <a:cubicBezTo>
                    <a:pt x="9544" y="20493"/>
                    <a:pt x="15572" y="19583"/>
                    <a:pt x="21600" y="1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5069416" y="2618115"/>
              <a:ext cx="2222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349" y="11375"/>
                    <a:pt x="10697" y="2735"/>
                    <a:pt x="14297" y="575"/>
                  </a:cubicBezTo>
                  <a:cubicBezTo>
                    <a:pt x="17897" y="-1585"/>
                    <a:pt x="1974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5101166" y="2761272"/>
              <a:ext cx="323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5565792" y="2537327"/>
              <a:ext cx="284675" cy="26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193" fill="norm" stroke="1" extrusionOk="0">
                  <a:moveTo>
                    <a:pt x="21051" y="2687"/>
                  </a:moveTo>
                  <a:cubicBezTo>
                    <a:pt x="19799" y="1497"/>
                    <a:pt x="18547" y="306"/>
                    <a:pt x="16355" y="51"/>
                  </a:cubicBezTo>
                  <a:cubicBezTo>
                    <a:pt x="14164" y="-204"/>
                    <a:pt x="11034" y="476"/>
                    <a:pt x="7981" y="2517"/>
                  </a:cubicBezTo>
                  <a:cubicBezTo>
                    <a:pt x="4929" y="4558"/>
                    <a:pt x="1955" y="7960"/>
                    <a:pt x="703" y="11106"/>
                  </a:cubicBezTo>
                  <a:cubicBezTo>
                    <a:pt x="-549" y="14253"/>
                    <a:pt x="-79" y="17144"/>
                    <a:pt x="1721" y="18930"/>
                  </a:cubicBezTo>
                  <a:cubicBezTo>
                    <a:pt x="3521" y="20716"/>
                    <a:pt x="6651" y="21396"/>
                    <a:pt x="9938" y="21141"/>
                  </a:cubicBezTo>
                  <a:cubicBezTo>
                    <a:pt x="13225" y="20886"/>
                    <a:pt x="16668" y="19695"/>
                    <a:pt x="18625" y="18079"/>
                  </a:cubicBezTo>
                  <a:cubicBezTo>
                    <a:pt x="20581" y="16464"/>
                    <a:pt x="21051" y="14423"/>
                    <a:pt x="20347" y="12042"/>
                  </a:cubicBezTo>
                  <a:cubicBezTo>
                    <a:pt x="19642" y="9661"/>
                    <a:pt x="17764" y="6939"/>
                    <a:pt x="16199" y="5153"/>
                  </a:cubicBezTo>
                  <a:cubicBezTo>
                    <a:pt x="14634" y="3368"/>
                    <a:pt x="13381" y="2517"/>
                    <a:pt x="12129" y="1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900922" y="3651214"/>
              <a:ext cx="275945" cy="47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50" fill="norm" stroke="1" extrusionOk="0">
                  <a:moveTo>
                    <a:pt x="21496" y="536"/>
                  </a:moveTo>
                  <a:cubicBezTo>
                    <a:pt x="17044" y="246"/>
                    <a:pt x="12592" y="-43"/>
                    <a:pt x="9542" y="5"/>
                  </a:cubicBezTo>
                  <a:cubicBezTo>
                    <a:pt x="6491" y="53"/>
                    <a:pt x="4843" y="439"/>
                    <a:pt x="3523" y="1114"/>
                  </a:cubicBezTo>
                  <a:cubicBezTo>
                    <a:pt x="2204" y="1789"/>
                    <a:pt x="1215" y="2753"/>
                    <a:pt x="638" y="4586"/>
                  </a:cubicBezTo>
                  <a:cubicBezTo>
                    <a:pt x="61" y="6418"/>
                    <a:pt x="-104" y="9118"/>
                    <a:pt x="61" y="11769"/>
                  </a:cubicBezTo>
                  <a:cubicBezTo>
                    <a:pt x="226" y="14421"/>
                    <a:pt x="720" y="17025"/>
                    <a:pt x="1133" y="18616"/>
                  </a:cubicBezTo>
                  <a:cubicBezTo>
                    <a:pt x="1545" y="20207"/>
                    <a:pt x="1875" y="20786"/>
                    <a:pt x="2452" y="21123"/>
                  </a:cubicBezTo>
                  <a:cubicBezTo>
                    <a:pt x="3029" y="21461"/>
                    <a:pt x="3853" y="21557"/>
                    <a:pt x="6327" y="21316"/>
                  </a:cubicBezTo>
                  <a:cubicBezTo>
                    <a:pt x="8800" y="21075"/>
                    <a:pt x="12922" y="20496"/>
                    <a:pt x="15643" y="20062"/>
                  </a:cubicBezTo>
                  <a:cubicBezTo>
                    <a:pt x="18363" y="19628"/>
                    <a:pt x="19682" y="19339"/>
                    <a:pt x="21001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922866" y="3904272"/>
              <a:ext cx="285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6320"/>
                    <a:pt x="8960" y="11040"/>
                    <a:pt x="12560" y="7440"/>
                  </a:cubicBezTo>
                  <a:cubicBezTo>
                    <a:pt x="16160" y="3840"/>
                    <a:pt x="18880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1364996" y="3580999"/>
              <a:ext cx="332571" cy="5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15" fill="norm" stroke="1" extrusionOk="0">
                  <a:moveTo>
                    <a:pt x="21480" y="1843"/>
                  </a:moveTo>
                  <a:cubicBezTo>
                    <a:pt x="21343" y="1309"/>
                    <a:pt x="21207" y="776"/>
                    <a:pt x="20796" y="465"/>
                  </a:cubicBezTo>
                  <a:cubicBezTo>
                    <a:pt x="20386" y="154"/>
                    <a:pt x="19703" y="65"/>
                    <a:pt x="17242" y="20"/>
                  </a:cubicBezTo>
                  <a:cubicBezTo>
                    <a:pt x="14781" y="-24"/>
                    <a:pt x="10543" y="-24"/>
                    <a:pt x="7672" y="332"/>
                  </a:cubicBezTo>
                  <a:cubicBezTo>
                    <a:pt x="4802" y="687"/>
                    <a:pt x="3298" y="1398"/>
                    <a:pt x="2477" y="2954"/>
                  </a:cubicBezTo>
                  <a:cubicBezTo>
                    <a:pt x="1657" y="4509"/>
                    <a:pt x="1521" y="6909"/>
                    <a:pt x="1384" y="9398"/>
                  </a:cubicBezTo>
                  <a:cubicBezTo>
                    <a:pt x="1247" y="11887"/>
                    <a:pt x="1110" y="14465"/>
                    <a:pt x="905" y="16287"/>
                  </a:cubicBezTo>
                  <a:cubicBezTo>
                    <a:pt x="700" y="18109"/>
                    <a:pt x="427" y="19176"/>
                    <a:pt x="222" y="19932"/>
                  </a:cubicBezTo>
                  <a:cubicBezTo>
                    <a:pt x="17" y="20687"/>
                    <a:pt x="-120" y="21132"/>
                    <a:pt x="153" y="21354"/>
                  </a:cubicBezTo>
                  <a:cubicBezTo>
                    <a:pt x="427" y="21576"/>
                    <a:pt x="1110" y="21576"/>
                    <a:pt x="3093" y="21309"/>
                  </a:cubicBezTo>
                  <a:cubicBezTo>
                    <a:pt x="5075" y="21043"/>
                    <a:pt x="8356" y="20509"/>
                    <a:pt x="11637" y="1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1672166" y="3694722"/>
              <a:ext cx="203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636"/>
                    <a:pt x="5400" y="3273"/>
                    <a:pt x="8775" y="6709"/>
                  </a:cubicBezTo>
                  <a:cubicBezTo>
                    <a:pt x="12150" y="10145"/>
                    <a:pt x="16200" y="15382"/>
                    <a:pt x="18450" y="18164"/>
                  </a:cubicBezTo>
                  <a:cubicBezTo>
                    <a:pt x="20700" y="20945"/>
                    <a:pt x="21150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1831862" y="3712296"/>
              <a:ext cx="138755" cy="34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28" fill="norm" stroke="1" extrusionOk="0">
                  <a:moveTo>
                    <a:pt x="21454" y="2067"/>
                  </a:moveTo>
                  <a:cubicBezTo>
                    <a:pt x="20472" y="1277"/>
                    <a:pt x="19490" y="487"/>
                    <a:pt x="18181" y="157"/>
                  </a:cubicBezTo>
                  <a:cubicBezTo>
                    <a:pt x="16872" y="-172"/>
                    <a:pt x="15236" y="-40"/>
                    <a:pt x="12454" y="1079"/>
                  </a:cubicBezTo>
                  <a:cubicBezTo>
                    <a:pt x="9672" y="2199"/>
                    <a:pt x="5745" y="4306"/>
                    <a:pt x="3290" y="7072"/>
                  </a:cubicBezTo>
                  <a:cubicBezTo>
                    <a:pt x="836" y="9838"/>
                    <a:pt x="-146" y="13262"/>
                    <a:pt x="18" y="15765"/>
                  </a:cubicBezTo>
                  <a:cubicBezTo>
                    <a:pt x="181" y="18267"/>
                    <a:pt x="1490" y="19848"/>
                    <a:pt x="2799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976966" y="3583332"/>
              <a:ext cx="193767" cy="51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28" fill="norm" stroke="1" extrusionOk="0">
                  <a:moveTo>
                    <a:pt x="1409" y="1201"/>
                  </a:moveTo>
                  <a:cubicBezTo>
                    <a:pt x="704" y="849"/>
                    <a:pt x="0" y="496"/>
                    <a:pt x="235" y="276"/>
                  </a:cubicBezTo>
                  <a:cubicBezTo>
                    <a:pt x="470" y="55"/>
                    <a:pt x="1643" y="-33"/>
                    <a:pt x="4930" y="11"/>
                  </a:cubicBezTo>
                  <a:cubicBezTo>
                    <a:pt x="8217" y="55"/>
                    <a:pt x="13617" y="231"/>
                    <a:pt x="16904" y="716"/>
                  </a:cubicBezTo>
                  <a:cubicBezTo>
                    <a:pt x="20191" y="1201"/>
                    <a:pt x="21365" y="1995"/>
                    <a:pt x="21483" y="3582"/>
                  </a:cubicBezTo>
                  <a:cubicBezTo>
                    <a:pt x="21600" y="5169"/>
                    <a:pt x="20661" y="7549"/>
                    <a:pt x="20074" y="9841"/>
                  </a:cubicBezTo>
                  <a:cubicBezTo>
                    <a:pt x="19487" y="12134"/>
                    <a:pt x="19252" y="14338"/>
                    <a:pt x="19487" y="15925"/>
                  </a:cubicBezTo>
                  <a:cubicBezTo>
                    <a:pt x="19722" y="17511"/>
                    <a:pt x="20426" y="18481"/>
                    <a:pt x="20778" y="19231"/>
                  </a:cubicBezTo>
                  <a:cubicBezTo>
                    <a:pt x="21130" y="19980"/>
                    <a:pt x="21130" y="20509"/>
                    <a:pt x="20661" y="20906"/>
                  </a:cubicBezTo>
                  <a:cubicBezTo>
                    <a:pt x="20191" y="21303"/>
                    <a:pt x="19252" y="21567"/>
                    <a:pt x="16317" y="21523"/>
                  </a:cubicBezTo>
                  <a:cubicBezTo>
                    <a:pt x="13383" y="21479"/>
                    <a:pt x="8452" y="21126"/>
                    <a:pt x="5400" y="20774"/>
                  </a:cubicBezTo>
                  <a:cubicBezTo>
                    <a:pt x="2348" y="20421"/>
                    <a:pt x="1174" y="20068"/>
                    <a:pt x="0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2605616" y="3863728"/>
              <a:ext cx="2667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457" y="12582"/>
                    <a:pt x="8914" y="4867"/>
                    <a:pt x="12514" y="1782"/>
                  </a:cubicBezTo>
                  <a:cubicBezTo>
                    <a:pt x="16114" y="-1304"/>
                    <a:pt x="1885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618316" y="4024922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16" y="14400"/>
                    <a:pt x="13232" y="7200"/>
                    <a:pt x="16832" y="3600"/>
                  </a:cubicBezTo>
                  <a:cubicBezTo>
                    <a:pt x="20432" y="0"/>
                    <a:pt x="210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3589866" y="3472472"/>
              <a:ext cx="228601" cy="79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2052"/>
                  </a:moveTo>
                  <a:cubicBezTo>
                    <a:pt x="21400" y="1482"/>
                    <a:pt x="21200" y="912"/>
                    <a:pt x="20700" y="541"/>
                  </a:cubicBezTo>
                  <a:cubicBezTo>
                    <a:pt x="20200" y="171"/>
                    <a:pt x="19400" y="0"/>
                    <a:pt x="17800" y="0"/>
                  </a:cubicBezTo>
                  <a:cubicBezTo>
                    <a:pt x="16200" y="0"/>
                    <a:pt x="13800" y="171"/>
                    <a:pt x="11400" y="826"/>
                  </a:cubicBezTo>
                  <a:cubicBezTo>
                    <a:pt x="9000" y="1482"/>
                    <a:pt x="6600" y="2622"/>
                    <a:pt x="5200" y="3847"/>
                  </a:cubicBezTo>
                  <a:cubicBezTo>
                    <a:pt x="3800" y="5072"/>
                    <a:pt x="3400" y="6383"/>
                    <a:pt x="4100" y="7893"/>
                  </a:cubicBezTo>
                  <a:cubicBezTo>
                    <a:pt x="4800" y="9404"/>
                    <a:pt x="6600" y="11113"/>
                    <a:pt x="8500" y="12709"/>
                  </a:cubicBezTo>
                  <a:cubicBezTo>
                    <a:pt x="10400" y="14305"/>
                    <a:pt x="12400" y="15787"/>
                    <a:pt x="13400" y="17098"/>
                  </a:cubicBezTo>
                  <a:cubicBezTo>
                    <a:pt x="14400" y="18408"/>
                    <a:pt x="14400" y="19548"/>
                    <a:pt x="12700" y="20289"/>
                  </a:cubicBezTo>
                  <a:cubicBezTo>
                    <a:pt x="11000" y="21030"/>
                    <a:pt x="7600" y="21372"/>
                    <a:pt x="5200" y="21486"/>
                  </a:cubicBezTo>
                  <a:cubicBezTo>
                    <a:pt x="2800" y="21600"/>
                    <a:pt x="1400" y="21486"/>
                    <a:pt x="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3329516" y="4488472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6200"/>
                    <a:pt x="8372" y="10800"/>
                    <a:pt x="11972" y="7200"/>
                  </a:cubicBezTo>
                  <a:cubicBezTo>
                    <a:pt x="15572" y="3600"/>
                    <a:pt x="185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3637863" y="4455287"/>
              <a:ext cx="275854" cy="14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80" fill="norm" stroke="1" extrusionOk="0">
                  <a:moveTo>
                    <a:pt x="11596" y="10698"/>
                  </a:moveTo>
                  <a:cubicBezTo>
                    <a:pt x="11596" y="9109"/>
                    <a:pt x="11596" y="7521"/>
                    <a:pt x="11678" y="5774"/>
                  </a:cubicBezTo>
                  <a:cubicBezTo>
                    <a:pt x="11761" y="4027"/>
                    <a:pt x="11926" y="2121"/>
                    <a:pt x="11019" y="1009"/>
                  </a:cubicBezTo>
                  <a:cubicBezTo>
                    <a:pt x="10112" y="-102"/>
                    <a:pt x="8133" y="-420"/>
                    <a:pt x="6320" y="692"/>
                  </a:cubicBezTo>
                  <a:cubicBezTo>
                    <a:pt x="4506" y="1804"/>
                    <a:pt x="2857" y="4345"/>
                    <a:pt x="1785" y="6409"/>
                  </a:cubicBezTo>
                  <a:cubicBezTo>
                    <a:pt x="713" y="8474"/>
                    <a:pt x="219" y="10062"/>
                    <a:pt x="54" y="11651"/>
                  </a:cubicBezTo>
                  <a:cubicBezTo>
                    <a:pt x="-111" y="13239"/>
                    <a:pt x="54" y="14827"/>
                    <a:pt x="1291" y="15462"/>
                  </a:cubicBezTo>
                  <a:cubicBezTo>
                    <a:pt x="2527" y="16098"/>
                    <a:pt x="4836" y="15780"/>
                    <a:pt x="6979" y="14827"/>
                  </a:cubicBezTo>
                  <a:cubicBezTo>
                    <a:pt x="9123" y="13874"/>
                    <a:pt x="11101" y="12286"/>
                    <a:pt x="12338" y="12127"/>
                  </a:cubicBezTo>
                  <a:cubicBezTo>
                    <a:pt x="13574" y="11968"/>
                    <a:pt x="14069" y="13239"/>
                    <a:pt x="15471" y="14986"/>
                  </a:cubicBezTo>
                  <a:cubicBezTo>
                    <a:pt x="16872" y="16733"/>
                    <a:pt x="19181" y="18956"/>
                    <a:pt x="21489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3486440" y="3198505"/>
              <a:ext cx="287577" cy="18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20" fill="norm" stroke="1" extrusionOk="0">
                  <a:moveTo>
                    <a:pt x="13380" y="7386"/>
                  </a:moveTo>
                  <a:cubicBezTo>
                    <a:pt x="11803" y="4959"/>
                    <a:pt x="10227" y="2532"/>
                    <a:pt x="8571" y="1198"/>
                  </a:cubicBezTo>
                  <a:cubicBezTo>
                    <a:pt x="6916" y="-137"/>
                    <a:pt x="5182" y="-380"/>
                    <a:pt x="3763" y="591"/>
                  </a:cubicBezTo>
                  <a:cubicBezTo>
                    <a:pt x="2344" y="1562"/>
                    <a:pt x="1240" y="3746"/>
                    <a:pt x="609" y="6294"/>
                  </a:cubicBezTo>
                  <a:cubicBezTo>
                    <a:pt x="-21" y="8842"/>
                    <a:pt x="-179" y="11755"/>
                    <a:pt x="215" y="13575"/>
                  </a:cubicBezTo>
                  <a:cubicBezTo>
                    <a:pt x="609" y="15395"/>
                    <a:pt x="1555" y="16123"/>
                    <a:pt x="3368" y="15638"/>
                  </a:cubicBezTo>
                  <a:cubicBezTo>
                    <a:pt x="5182" y="15153"/>
                    <a:pt x="7862" y="13454"/>
                    <a:pt x="9517" y="12240"/>
                  </a:cubicBezTo>
                  <a:cubicBezTo>
                    <a:pt x="11173" y="11027"/>
                    <a:pt x="11803" y="10299"/>
                    <a:pt x="12276" y="10905"/>
                  </a:cubicBezTo>
                  <a:cubicBezTo>
                    <a:pt x="12749" y="11512"/>
                    <a:pt x="13065" y="13454"/>
                    <a:pt x="14563" y="15395"/>
                  </a:cubicBezTo>
                  <a:cubicBezTo>
                    <a:pt x="16060" y="17337"/>
                    <a:pt x="18741" y="19278"/>
                    <a:pt x="21421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3977216" y="3757025"/>
              <a:ext cx="393701" cy="24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2899"/>
                  </a:moveTo>
                  <a:cubicBezTo>
                    <a:pt x="348" y="1967"/>
                    <a:pt x="697" y="1036"/>
                    <a:pt x="1510" y="478"/>
                  </a:cubicBezTo>
                  <a:cubicBezTo>
                    <a:pt x="2323" y="-81"/>
                    <a:pt x="3600" y="-267"/>
                    <a:pt x="5284" y="571"/>
                  </a:cubicBezTo>
                  <a:cubicBezTo>
                    <a:pt x="6968" y="1409"/>
                    <a:pt x="9058" y="3271"/>
                    <a:pt x="10103" y="5878"/>
                  </a:cubicBezTo>
                  <a:cubicBezTo>
                    <a:pt x="11148" y="8485"/>
                    <a:pt x="11148" y="11836"/>
                    <a:pt x="10394" y="14536"/>
                  </a:cubicBezTo>
                  <a:cubicBezTo>
                    <a:pt x="9639" y="17236"/>
                    <a:pt x="8129" y="19285"/>
                    <a:pt x="7026" y="20309"/>
                  </a:cubicBezTo>
                  <a:cubicBezTo>
                    <a:pt x="5923" y="21333"/>
                    <a:pt x="5226" y="21333"/>
                    <a:pt x="4819" y="20774"/>
                  </a:cubicBezTo>
                  <a:cubicBezTo>
                    <a:pt x="4413" y="20216"/>
                    <a:pt x="4297" y="19099"/>
                    <a:pt x="5052" y="17516"/>
                  </a:cubicBezTo>
                  <a:cubicBezTo>
                    <a:pt x="5806" y="15933"/>
                    <a:pt x="7432" y="13885"/>
                    <a:pt x="9232" y="12023"/>
                  </a:cubicBezTo>
                  <a:cubicBezTo>
                    <a:pt x="11032" y="10161"/>
                    <a:pt x="13006" y="8485"/>
                    <a:pt x="14284" y="7461"/>
                  </a:cubicBezTo>
                  <a:cubicBezTo>
                    <a:pt x="15561" y="6436"/>
                    <a:pt x="16142" y="6064"/>
                    <a:pt x="16026" y="6623"/>
                  </a:cubicBezTo>
                  <a:cubicBezTo>
                    <a:pt x="15910" y="7181"/>
                    <a:pt x="15097" y="8671"/>
                    <a:pt x="14574" y="9881"/>
                  </a:cubicBezTo>
                  <a:cubicBezTo>
                    <a:pt x="14052" y="11092"/>
                    <a:pt x="13819" y="12023"/>
                    <a:pt x="13703" y="12954"/>
                  </a:cubicBezTo>
                  <a:cubicBezTo>
                    <a:pt x="13587" y="13885"/>
                    <a:pt x="13587" y="14816"/>
                    <a:pt x="14923" y="15281"/>
                  </a:cubicBezTo>
                  <a:cubicBezTo>
                    <a:pt x="16258" y="15747"/>
                    <a:pt x="18929" y="15747"/>
                    <a:pt x="21600" y="15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275666" y="3536407"/>
              <a:ext cx="241301" cy="18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4368"/>
                  </a:moveTo>
                  <a:cubicBezTo>
                    <a:pt x="189" y="3140"/>
                    <a:pt x="379" y="1913"/>
                    <a:pt x="1705" y="1054"/>
                  </a:cubicBezTo>
                  <a:cubicBezTo>
                    <a:pt x="3032" y="195"/>
                    <a:pt x="5495" y="-296"/>
                    <a:pt x="7674" y="195"/>
                  </a:cubicBezTo>
                  <a:cubicBezTo>
                    <a:pt x="9853" y="686"/>
                    <a:pt x="11747" y="2159"/>
                    <a:pt x="12695" y="4245"/>
                  </a:cubicBezTo>
                  <a:cubicBezTo>
                    <a:pt x="13642" y="6331"/>
                    <a:pt x="13642" y="9031"/>
                    <a:pt x="12789" y="11486"/>
                  </a:cubicBezTo>
                  <a:cubicBezTo>
                    <a:pt x="11937" y="13940"/>
                    <a:pt x="10232" y="16149"/>
                    <a:pt x="9095" y="17745"/>
                  </a:cubicBezTo>
                  <a:cubicBezTo>
                    <a:pt x="7958" y="19340"/>
                    <a:pt x="7389" y="20322"/>
                    <a:pt x="7674" y="20813"/>
                  </a:cubicBezTo>
                  <a:cubicBezTo>
                    <a:pt x="7958" y="21304"/>
                    <a:pt x="9095" y="21304"/>
                    <a:pt x="11558" y="21059"/>
                  </a:cubicBezTo>
                  <a:cubicBezTo>
                    <a:pt x="14021" y="20813"/>
                    <a:pt x="17811" y="20322"/>
                    <a:pt x="21600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4669366" y="403762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5221816" y="3707422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810"/>
                    <a:pt x="2880" y="5620"/>
                    <a:pt x="3600" y="8780"/>
                  </a:cubicBezTo>
                  <a:cubicBezTo>
                    <a:pt x="4320" y="11941"/>
                    <a:pt x="4320" y="15454"/>
                    <a:pt x="7200" y="17649"/>
                  </a:cubicBezTo>
                  <a:cubicBezTo>
                    <a:pt x="10080" y="19844"/>
                    <a:pt x="15840" y="20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4942416" y="4132872"/>
              <a:ext cx="7239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10800"/>
                    <a:pt x="3789" y="21600"/>
                    <a:pt x="5937" y="21600"/>
                  </a:cubicBezTo>
                  <a:cubicBezTo>
                    <a:pt x="8084" y="21600"/>
                    <a:pt x="10484" y="10800"/>
                    <a:pt x="12821" y="5400"/>
                  </a:cubicBezTo>
                  <a:cubicBezTo>
                    <a:pt x="15158" y="0"/>
                    <a:pt x="17432" y="0"/>
                    <a:pt x="18884" y="2700"/>
                  </a:cubicBezTo>
                  <a:cubicBezTo>
                    <a:pt x="20337" y="5400"/>
                    <a:pt x="20968" y="108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5012266" y="4375094"/>
              <a:ext cx="330201" cy="26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5028"/>
                  </a:moveTo>
                  <a:cubicBezTo>
                    <a:pt x="1246" y="3498"/>
                    <a:pt x="2492" y="1967"/>
                    <a:pt x="4223" y="1032"/>
                  </a:cubicBezTo>
                  <a:cubicBezTo>
                    <a:pt x="5954" y="96"/>
                    <a:pt x="8169" y="-244"/>
                    <a:pt x="9762" y="181"/>
                  </a:cubicBezTo>
                  <a:cubicBezTo>
                    <a:pt x="11354" y="606"/>
                    <a:pt x="12323" y="1797"/>
                    <a:pt x="11977" y="4348"/>
                  </a:cubicBezTo>
                  <a:cubicBezTo>
                    <a:pt x="11631" y="6899"/>
                    <a:pt x="9969" y="10811"/>
                    <a:pt x="8654" y="13277"/>
                  </a:cubicBezTo>
                  <a:cubicBezTo>
                    <a:pt x="7338" y="15743"/>
                    <a:pt x="6369" y="16764"/>
                    <a:pt x="5469" y="17869"/>
                  </a:cubicBezTo>
                  <a:cubicBezTo>
                    <a:pt x="4569" y="18975"/>
                    <a:pt x="3738" y="20165"/>
                    <a:pt x="3946" y="20761"/>
                  </a:cubicBezTo>
                  <a:cubicBezTo>
                    <a:pt x="4154" y="21356"/>
                    <a:pt x="5400" y="21356"/>
                    <a:pt x="8031" y="21186"/>
                  </a:cubicBezTo>
                  <a:cubicBezTo>
                    <a:pt x="10662" y="21016"/>
                    <a:pt x="14677" y="20676"/>
                    <a:pt x="17169" y="20421"/>
                  </a:cubicBezTo>
                  <a:cubicBezTo>
                    <a:pt x="19662" y="20165"/>
                    <a:pt x="20631" y="19995"/>
                    <a:pt x="21600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5333346" y="4507560"/>
              <a:ext cx="332971" cy="9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811" fill="norm" stroke="1" extrusionOk="0">
                  <a:moveTo>
                    <a:pt x="9612" y="17542"/>
                  </a:moveTo>
                  <a:cubicBezTo>
                    <a:pt x="10159" y="16192"/>
                    <a:pt x="10706" y="14842"/>
                    <a:pt x="11048" y="12142"/>
                  </a:cubicBezTo>
                  <a:cubicBezTo>
                    <a:pt x="11390" y="9442"/>
                    <a:pt x="11526" y="5392"/>
                    <a:pt x="10501" y="2917"/>
                  </a:cubicBezTo>
                  <a:cubicBezTo>
                    <a:pt x="9476" y="442"/>
                    <a:pt x="7288" y="-458"/>
                    <a:pt x="5511" y="217"/>
                  </a:cubicBezTo>
                  <a:cubicBezTo>
                    <a:pt x="3734" y="892"/>
                    <a:pt x="2367" y="3142"/>
                    <a:pt x="1478" y="5167"/>
                  </a:cubicBezTo>
                  <a:cubicBezTo>
                    <a:pt x="590" y="7192"/>
                    <a:pt x="179" y="8992"/>
                    <a:pt x="43" y="11017"/>
                  </a:cubicBezTo>
                  <a:cubicBezTo>
                    <a:pt x="-94" y="13042"/>
                    <a:pt x="43" y="15292"/>
                    <a:pt x="1341" y="16642"/>
                  </a:cubicBezTo>
                  <a:cubicBezTo>
                    <a:pt x="2640" y="17992"/>
                    <a:pt x="5101" y="18442"/>
                    <a:pt x="7083" y="18217"/>
                  </a:cubicBezTo>
                  <a:cubicBezTo>
                    <a:pt x="9065" y="17992"/>
                    <a:pt x="10569" y="17092"/>
                    <a:pt x="11526" y="17542"/>
                  </a:cubicBezTo>
                  <a:cubicBezTo>
                    <a:pt x="12483" y="17992"/>
                    <a:pt x="12893" y="19792"/>
                    <a:pt x="14465" y="20467"/>
                  </a:cubicBezTo>
                  <a:cubicBezTo>
                    <a:pt x="16038" y="21142"/>
                    <a:pt x="18772" y="20692"/>
                    <a:pt x="21506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6072716" y="400587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6319333" y="3674329"/>
              <a:ext cx="451884" cy="5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80" fill="norm" stroke="1" extrusionOk="0">
                  <a:moveTo>
                    <a:pt x="8488" y="16455"/>
                  </a:moveTo>
                  <a:cubicBezTo>
                    <a:pt x="8890" y="15573"/>
                    <a:pt x="9292" y="14691"/>
                    <a:pt x="9442" y="14030"/>
                  </a:cubicBezTo>
                  <a:cubicBezTo>
                    <a:pt x="9593" y="13369"/>
                    <a:pt x="9493" y="12928"/>
                    <a:pt x="8840" y="12752"/>
                  </a:cubicBezTo>
                  <a:cubicBezTo>
                    <a:pt x="8187" y="12576"/>
                    <a:pt x="6981" y="12664"/>
                    <a:pt x="5424" y="13633"/>
                  </a:cubicBezTo>
                  <a:cubicBezTo>
                    <a:pt x="3867" y="14603"/>
                    <a:pt x="1958" y="16455"/>
                    <a:pt x="953" y="17689"/>
                  </a:cubicBezTo>
                  <a:cubicBezTo>
                    <a:pt x="-52" y="18923"/>
                    <a:pt x="-152" y="19540"/>
                    <a:pt x="149" y="20113"/>
                  </a:cubicBezTo>
                  <a:cubicBezTo>
                    <a:pt x="451" y="20687"/>
                    <a:pt x="1154" y="21216"/>
                    <a:pt x="2259" y="21171"/>
                  </a:cubicBezTo>
                  <a:cubicBezTo>
                    <a:pt x="3364" y="21127"/>
                    <a:pt x="4871" y="20510"/>
                    <a:pt x="6428" y="19011"/>
                  </a:cubicBezTo>
                  <a:cubicBezTo>
                    <a:pt x="7986" y="17513"/>
                    <a:pt x="9593" y="15132"/>
                    <a:pt x="10648" y="12576"/>
                  </a:cubicBezTo>
                  <a:cubicBezTo>
                    <a:pt x="11703" y="10019"/>
                    <a:pt x="12205" y="7286"/>
                    <a:pt x="12507" y="5390"/>
                  </a:cubicBezTo>
                  <a:cubicBezTo>
                    <a:pt x="12808" y="3495"/>
                    <a:pt x="12908" y="2437"/>
                    <a:pt x="12959" y="1643"/>
                  </a:cubicBezTo>
                  <a:cubicBezTo>
                    <a:pt x="13009" y="850"/>
                    <a:pt x="13009" y="321"/>
                    <a:pt x="12708" y="100"/>
                  </a:cubicBezTo>
                  <a:cubicBezTo>
                    <a:pt x="12406" y="-120"/>
                    <a:pt x="11803" y="-32"/>
                    <a:pt x="11100" y="938"/>
                  </a:cubicBezTo>
                  <a:cubicBezTo>
                    <a:pt x="10397" y="1908"/>
                    <a:pt x="9593" y="3759"/>
                    <a:pt x="8890" y="6228"/>
                  </a:cubicBezTo>
                  <a:cubicBezTo>
                    <a:pt x="8187" y="8696"/>
                    <a:pt x="7584" y="11782"/>
                    <a:pt x="7232" y="14030"/>
                  </a:cubicBezTo>
                  <a:cubicBezTo>
                    <a:pt x="6881" y="16278"/>
                    <a:pt x="6780" y="17689"/>
                    <a:pt x="6830" y="18615"/>
                  </a:cubicBezTo>
                  <a:cubicBezTo>
                    <a:pt x="6881" y="19540"/>
                    <a:pt x="7081" y="19981"/>
                    <a:pt x="7383" y="20334"/>
                  </a:cubicBezTo>
                  <a:cubicBezTo>
                    <a:pt x="7684" y="20687"/>
                    <a:pt x="8086" y="20951"/>
                    <a:pt x="8438" y="20863"/>
                  </a:cubicBezTo>
                  <a:cubicBezTo>
                    <a:pt x="8789" y="20775"/>
                    <a:pt x="9091" y="20334"/>
                    <a:pt x="9694" y="19100"/>
                  </a:cubicBezTo>
                  <a:cubicBezTo>
                    <a:pt x="10296" y="17865"/>
                    <a:pt x="11201" y="15838"/>
                    <a:pt x="11854" y="14691"/>
                  </a:cubicBezTo>
                  <a:cubicBezTo>
                    <a:pt x="12507" y="13545"/>
                    <a:pt x="12908" y="13281"/>
                    <a:pt x="13160" y="13457"/>
                  </a:cubicBezTo>
                  <a:cubicBezTo>
                    <a:pt x="13411" y="13633"/>
                    <a:pt x="13511" y="14251"/>
                    <a:pt x="13662" y="15220"/>
                  </a:cubicBezTo>
                  <a:cubicBezTo>
                    <a:pt x="13813" y="16190"/>
                    <a:pt x="14014" y="17513"/>
                    <a:pt x="14064" y="18394"/>
                  </a:cubicBezTo>
                  <a:cubicBezTo>
                    <a:pt x="14114" y="19276"/>
                    <a:pt x="14014" y="19717"/>
                    <a:pt x="13712" y="20025"/>
                  </a:cubicBezTo>
                  <a:cubicBezTo>
                    <a:pt x="13411" y="20334"/>
                    <a:pt x="12908" y="20510"/>
                    <a:pt x="12657" y="20378"/>
                  </a:cubicBezTo>
                  <a:cubicBezTo>
                    <a:pt x="12406" y="20246"/>
                    <a:pt x="12406" y="19805"/>
                    <a:pt x="12758" y="19188"/>
                  </a:cubicBezTo>
                  <a:cubicBezTo>
                    <a:pt x="13109" y="18571"/>
                    <a:pt x="13813" y="17777"/>
                    <a:pt x="14667" y="17072"/>
                  </a:cubicBezTo>
                  <a:cubicBezTo>
                    <a:pt x="15521" y="16367"/>
                    <a:pt x="16525" y="15749"/>
                    <a:pt x="17329" y="15220"/>
                  </a:cubicBezTo>
                  <a:cubicBezTo>
                    <a:pt x="18133" y="14691"/>
                    <a:pt x="18735" y="14251"/>
                    <a:pt x="18886" y="14207"/>
                  </a:cubicBezTo>
                  <a:cubicBezTo>
                    <a:pt x="19037" y="14162"/>
                    <a:pt x="18735" y="14515"/>
                    <a:pt x="18334" y="15353"/>
                  </a:cubicBezTo>
                  <a:cubicBezTo>
                    <a:pt x="17932" y="16190"/>
                    <a:pt x="17429" y="17513"/>
                    <a:pt x="17530" y="18527"/>
                  </a:cubicBezTo>
                  <a:cubicBezTo>
                    <a:pt x="17630" y="19540"/>
                    <a:pt x="18334" y="20246"/>
                    <a:pt x="19087" y="20687"/>
                  </a:cubicBezTo>
                  <a:cubicBezTo>
                    <a:pt x="19841" y="21127"/>
                    <a:pt x="20644" y="21304"/>
                    <a:pt x="21448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7145866" y="4038564"/>
              <a:ext cx="1714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867" y="6132"/>
                    <a:pt x="11733" y="-1068"/>
                    <a:pt x="15333" y="132"/>
                  </a:cubicBezTo>
                  <a:cubicBezTo>
                    <a:pt x="18933" y="1332"/>
                    <a:pt x="20267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7126816" y="4195809"/>
              <a:ext cx="203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725" y="11375"/>
                    <a:pt x="9450" y="2735"/>
                    <a:pt x="13050" y="575"/>
                  </a:cubicBezTo>
                  <a:cubicBezTo>
                    <a:pt x="16650" y="-1585"/>
                    <a:pt x="191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7952316" y="384712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7920566" y="3783364"/>
              <a:ext cx="35186" cy="34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86" fill="norm" stroke="1" extrusionOk="0">
                  <a:moveTo>
                    <a:pt x="7624" y="1968"/>
                  </a:moveTo>
                  <a:cubicBezTo>
                    <a:pt x="10165" y="1057"/>
                    <a:pt x="12706" y="146"/>
                    <a:pt x="15247" y="16"/>
                  </a:cubicBezTo>
                  <a:cubicBezTo>
                    <a:pt x="17788" y="-114"/>
                    <a:pt x="20329" y="537"/>
                    <a:pt x="20965" y="2684"/>
                  </a:cubicBezTo>
                  <a:cubicBezTo>
                    <a:pt x="21600" y="4831"/>
                    <a:pt x="20329" y="8474"/>
                    <a:pt x="16518" y="11857"/>
                  </a:cubicBezTo>
                  <a:cubicBezTo>
                    <a:pt x="12706" y="15240"/>
                    <a:pt x="6353" y="18363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7749116" y="4230238"/>
              <a:ext cx="2794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0800"/>
                    <a:pt x="10145" y="0"/>
                    <a:pt x="13745" y="0"/>
                  </a:cubicBezTo>
                  <a:cubicBezTo>
                    <a:pt x="17345" y="0"/>
                    <a:pt x="1947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7685566" y="4396149"/>
              <a:ext cx="215951" cy="1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5" fill="norm" stroke="1" extrusionOk="0">
                  <a:moveTo>
                    <a:pt x="634" y="4508"/>
                  </a:moveTo>
                  <a:cubicBezTo>
                    <a:pt x="214" y="3359"/>
                    <a:pt x="-205" y="2210"/>
                    <a:pt x="110" y="1406"/>
                  </a:cubicBezTo>
                  <a:cubicBezTo>
                    <a:pt x="424" y="601"/>
                    <a:pt x="1473" y="142"/>
                    <a:pt x="3150" y="27"/>
                  </a:cubicBezTo>
                  <a:cubicBezTo>
                    <a:pt x="4828" y="-88"/>
                    <a:pt x="7135" y="142"/>
                    <a:pt x="8917" y="1176"/>
                  </a:cubicBezTo>
                  <a:cubicBezTo>
                    <a:pt x="10700" y="2210"/>
                    <a:pt x="11958" y="4048"/>
                    <a:pt x="11853" y="6116"/>
                  </a:cubicBezTo>
                  <a:cubicBezTo>
                    <a:pt x="11748" y="8184"/>
                    <a:pt x="10280" y="10482"/>
                    <a:pt x="8708" y="12206"/>
                  </a:cubicBezTo>
                  <a:cubicBezTo>
                    <a:pt x="7135" y="13929"/>
                    <a:pt x="5457" y="15078"/>
                    <a:pt x="3989" y="16457"/>
                  </a:cubicBezTo>
                  <a:cubicBezTo>
                    <a:pt x="2521" y="17835"/>
                    <a:pt x="1263" y="19444"/>
                    <a:pt x="1158" y="20363"/>
                  </a:cubicBezTo>
                  <a:cubicBezTo>
                    <a:pt x="1053" y="21282"/>
                    <a:pt x="2102" y="21512"/>
                    <a:pt x="5667" y="21282"/>
                  </a:cubicBezTo>
                  <a:cubicBezTo>
                    <a:pt x="9232" y="21052"/>
                    <a:pt x="15313" y="20363"/>
                    <a:pt x="21395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7905379" y="4477888"/>
              <a:ext cx="199338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5955" y="3677"/>
                  </a:moveTo>
                  <a:cubicBezTo>
                    <a:pt x="15046" y="1838"/>
                    <a:pt x="14136" y="0"/>
                    <a:pt x="11863" y="0"/>
                  </a:cubicBezTo>
                  <a:cubicBezTo>
                    <a:pt x="9589" y="0"/>
                    <a:pt x="5951" y="1838"/>
                    <a:pt x="3677" y="3677"/>
                  </a:cubicBezTo>
                  <a:cubicBezTo>
                    <a:pt x="1404" y="5515"/>
                    <a:pt x="494" y="7353"/>
                    <a:pt x="153" y="9421"/>
                  </a:cubicBezTo>
                  <a:cubicBezTo>
                    <a:pt x="-188" y="11489"/>
                    <a:pt x="39" y="13787"/>
                    <a:pt x="835" y="14706"/>
                  </a:cubicBezTo>
                  <a:cubicBezTo>
                    <a:pt x="1631" y="15626"/>
                    <a:pt x="2995" y="15166"/>
                    <a:pt x="4359" y="14477"/>
                  </a:cubicBezTo>
                  <a:cubicBezTo>
                    <a:pt x="5724" y="13787"/>
                    <a:pt x="7088" y="12868"/>
                    <a:pt x="8566" y="11949"/>
                  </a:cubicBezTo>
                  <a:cubicBezTo>
                    <a:pt x="10044" y="11030"/>
                    <a:pt x="11635" y="10111"/>
                    <a:pt x="13795" y="11719"/>
                  </a:cubicBezTo>
                  <a:cubicBezTo>
                    <a:pt x="15955" y="13328"/>
                    <a:pt x="18684" y="17464"/>
                    <a:pt x="214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8339666" y="422177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8645153" y="3967772"/>
              <a:ext cx="196164" cy="21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45" fill="norm" stroke="1" extrusionOk="0">
                  <a:moveTo>
                    <a:pt x="4062" y="0"/>
                  </a:moveTo>
                  <a:cubicBezTo>
                    <a:pt x="6590" y="1258"/>
                    <a:pt x="9117" y="2517"/>
                    <a:pt x="9922" y="5348"/>
                  </a:cubicBezTo>
                  <a:cubicBezTo>
                    <a:pt x="10726" y="8179"/>
                    <a:pt x="9807" y="12583"/>
                    <a:pt x="8428" y="15414"/>
                  </a:cubicBezTo>
                  <a:cubicBezTo>
                    <a:pt x="7049" y="18245"/>
                    <a:pt x="5211" y="19503"/>
                    <a:pt x="3602" y="20342"/>
                  </a:cubicBezTo>
                  <a:cubicBezTo>
                    <a:pt x="1994" y="21181"/>
                    <a:pt x="615" y="21600"/>
                    <a:pt x="156" y="21181"/>
                  </a:cubicBezTo>
                  <a:cubicBezTo>
                    <a:pt x="-304" y="20761"/>
                    <a:pt x="156" y="19503"/>
                    <a:pt x="2913" y="17196"/>
                  </a:cubicBezTo>
                  <a:cubicBezTo>
                    <a:pt x="5670" y="14889"/>
                    <a:pt x="10726" y="11534"/>
                    <a:pt x="13713" y="9542"/>
                  </a:cubicBezTo>
                  <a:cubicBezTo>
                    <a:pt x="16700" y="7550"/>
                    <a:pt x="17619" y="6920"/>
                    <a:pt x="17275" y="7130"/>
                  </a:cubicBezTo>
                  <a:cubicBezTo>
                    <a:pt x="16930" y="7340"/>
                    <a:pt x="15322" y="8388"/>
                    <a:pt x="14058" y="9856"/>
                  </a:cubicBezTo>
                  <a:cubicBezTo>
                    <a:pt x="12794" y="11324"/>
                    <a:pt x="11875" y="13212"/>
                    <a:pt x="11415" y="14680"/>
                  </a:cubicBezTo>
                  <a:cubicBezTo>
                    <a:pt x="10956" y="16148"/>
                    <a:pt x="10956" y="17196"/>
                    <a:pt x="12679" y="17825"/>
                  </a:cubicBezTo>
                  <a:cubicBezTo>
                    <a:pt x="14402" y="18454"/>
                    <a:pt x="17849" y="18664"/>
                    <a:pt x="21296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8866716" y="3758214"/>
              <a:ext cx="104151" cy="23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08" fill="norm" stroke="1" extrusionOk="0">
                  <a:moveTo>
                    <a:pt x="5184" y="3472"/>
                  </a:moveTo>
                  <a:cubicBezTo>
                    <a:pt x="5184" y="2508"/>
                    <a:pt x="5184" y="1544"/>
                    <a:pt x="6912" y="869"/>
                  </a:cubicBezTo>
                  <a:cubicBezTo>
                    <a:pt x="8640" y="194"/>
                    <a:pt x="12096" y="-192"/>
                    <a:pt x="14688" y="97"/>
                  </a:cubicBezTo>
                  <a:cubicBezTo>
                    <a:pt x="17280" y="387"/>
                    <a:pt x="19008" y="1351"/>
                    <a:pt x="20088" y="2508"/>
                  </a:cubicBezTo>
                  <a:cubicBezTo>
                    <a:pt x="21168" y="3665"/>
                    <a:pt x="21600" y="5015"/>
                    <a:pt x="20952" y="5979"/>
                  </a:cubicBezTo>
                  <a:cubicBezTo>
                    <a:pt x="20304" y="6944"/>
                    <a:pt x="18576" y="7522"/>
                    <a:pt x="16848" y="8101"/>
                  </a:cubicBezTo>
                  <a:cubicBezTo>
                    <a:pt x="15120" y="8679"/>
                    <a:pt x="13392" y="9258"/>
                    <a:pt x="13176" y="10029"/>
                  </a:cubicBezTo>
                  <a:cubicBezTo>
                    <a:pt x="12960" y="10801"/>
                    <a:pt x="14256" y="11765"/>
                    <a:pt x="15336" y="12729"/>
                  </a:cubicBezTo>
                  <a:cubicBezTo>
                    <a:pt x="16416" y="13694"/>
                    <a:pt x="17280" y="14658"/>
                    <a:pt x="17928" y="15622"/>
                  </a:cubicBezTo>
                  <a:cubicBezTo>
                    <a:pt x="18576" y="16587"/>
                    <a:pt x="19008" y="17551"/>
                    <a:pt x="15984" y="18515"/>
                  </a:cubicBezTo>
                  <a:cubicBezTo>
                    <a:pt x="12960" y="19479"/>
                    <a:pt x="6480" y="20444"/>
                    <a:pt x="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8580966" y="4376288"/>
              <a:ext cx="3683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1" y="10800"/>
                    <a:pt x="9683" y="0"/>
                    <a:pt x="13283" y="0"/>
                  </a:cubicBezTo>
                  <a:cubicBezTo>
                    <a:pt x="16883" y="0"/>
                    <a:pt x="1924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8701616" y="4442800"/>
              <a:ext cx="169070" cy="20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94" fill="norm" stroke="1" extrusionOk="0">
                  <a:moveTo>
                    <a:pt x="5600" y="1465"/>
                  </a:moveTo>
                  <a:cubicBezTo>
                    <a:pt x="4267" y="1465"/>
                    <a:pt x="2933" y="1465"/>
                    <a:pt x="2800" y="1131"/>
                  </a:cubicBezTo>
                  <a:cubicBezTo>
                    <a:pt x="2667" y="797"/>
                    <a:pt x="3733" y="129"/>
                    <a:pt x="5600" y="17"/>
                  </a:cubicBezTo>
                  <a:cubicBezTo>
                    <a:pt x="7467" y="-94"/>
                    <a:pt x="10133" y="351"/>
                    <a:pt x="12000" y="908"/>
                  </a:cubicBezTo>
                  <a:cubicBezTo>
                    <a:pt x="13867" y="1465"/>
                    <a:pt x="14933" y="2133"/>
                    <a:pt x="15600" y="3024"/>
                  </a:cubicBezTo>
                  <a:cubicBezTo>
                    <a:pt x="16267" y="3914"/>
                    <a:pt x="16533" y="5028"/>
                    <a:pt x="16133" y="5918"/>
                  </a:cubicBezTo>
                  <a:cubicBezTo>
                    <a:pt x="15733" y="6809"/>
                    <a:pt x="14667" y="7477"/>
                    <a:pt x="14533" y="8257"/>
                  </a:cubicBezTo>
                  <a:cubicBezTo>
                    <a:pt x="14400" y="9036"/>
                    <a:pt x="15200" y="9927"/>
                    <a:pt x="16533" y="11151"/>
                  </a:cubicBezTo>
                  <a:cubicBezTo>
                    <a:pt x="17867" y="12376"/>
                    <a:pt x="19733" y="13935"/>
                    <a:pt x="20667" y="15271"/>
                  </a:cubicBezTo>
                  <a:cubicBezTo>
                    <a:pt x="21600" y="16607"/>
                    <a:pt x="21600" y="17720"/>
                    <a:pt x="20000" y="18722"/>
                  </a:cubicBezTo>
                  <a:cubicBezTo>
                    <a:pt x="18400" y="19725"/>
                    <a:pt x="15200" y="20615"/>
                    <a:pt x="12000" y="21061"/>
                  </a:cubicBezTo>
                  <a:cubicBezTo>
                    <a:pt x="8800" y="21506"/>
                    <a:pt x="5600" y="21506"/>
                    <a:pt x="3600" y="21061"/>
                  </a:cubicBezTo>
                  <a:cubicBezTo>
                    <a:pt x="1600" y="20615"/>
                    <a:pt x="800" y="19725"/>
                    <a:pt x="0" y="18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9158816" y="3859822"/>
              <a:ext cx="171451" cy="9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3" y="1751"/>
                    <a:pt x="21067" y="3503"/>
                    <a:pt x="20133" y="5278"/>
                  </a:cubicBezTo>
                  <a:cubicBezTo>
                    <a:pt x="19200" y="7054"/>
                    <a:pt x="17600" y="8854"/>
                    <a:pt x="15600" y="10581"/>
                  </a:cubicBezTo>
                  <a:cubicBezTo>
                    <a:pt x="13600" y="12308"/>
                    <a:pt x="11200" y="13962"/>
                    <a:pt x="8533" y="15786"/>
                  </a:cubicBezTo>
                  <a:cubicBezTo>
                    <a:pt x="5867" y="17611"/>
                    <a:pt x="2933" y="196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9177866" y="4996472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4400"/>
                    <a:pt x="10989" y="7200"/>
                    <a:pt x="14589" y="3600"/>
                  </a:cubicBezTo>
                  <a:cubicBezTo>
                    <a:pt x="18189" y="0"/>
                    <a:pt x="198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9377159" y="4925411"/>
              <a:ext cx="283308" cy="10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689" fill="norm" stroke="1" extrusionOk="0">
                  <a:moveTo>
                    <a:pt x="14695" y="8792"/>
                  </a:moveTo>
                  <a:cubicBezTo>
                    <a:pt x="13255" y="5531"/>
                    <a:pt x="11815" y="2271"/>
                    <a:pt x="9815" y="844"/>
                  </a:cubicBezTo>
                  <a:cubicBezTo>
                    <a:pt x="7815" y="-582"/>
                    <a:pt x="5255" y="-174"/>
                    <a:pt x="3495" y="1863"/>
                  </a:cubicBezTo>
                  <a:cubicBezTo>
                    <a:pt x="1735" y="3901"/>
                    <a:pt x="775" y="7569"/>
                    <a:pt x="295" y="10626"/>
                  </a:cubicBezTo>
                  <a:cubicBezTo>
                    <a:pt x="-185" y="13682"/>
                    <a:pt x="-185" y="16127"/>
                    <a:pt x="1095" y="17961"/>
                  </a:cubicBezTo>
                  <a:cubicBezTo>
                    <a:pt x="2375" y="19795"/>
                    <a:pt x="4935" y="21018"/>
                    <a:pt x="7175" y="20610"/>
                  </a:cubicBezTo>
                  <a:cubicBezTo>
                    <a:pt x="9415" y="20203"/>
                    <a:pt x="11335" y="18165"/>
                    <a:pt x="13655" y="17758"/>
                  </a:cubicBezTo>
                  <a:cubicBezTo>
                    <a:pt x="15975" y="17350"/>
                    <a:pt x="18695" y="18573"/>
                    <a:pt x="21415" y="19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9449084" y="3776152"/>
              <a:ext cx="198683" cy="19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55" fill="norm" stroke="1" extrusionOk="0">
                  <a:moveTo>
                    <a:pt x="13839" y="5055"/>
                  </a:moveTo>
                  <a:cubicBezTo>
                    <a:pt x="13839" y="3881"/>
                    <a:pt x="13839" y="2707"/>
                    <a:pt x="13498" y="1651"/>
                  </a:cubicBezTo>
                  <a:cubicBezTo>
                    <a:pt x="13157" y="594"/>
                    <a:pt x="12475" y="-345"/>
                    <a:pt x="10201" y="125"/>
                  </a:cubicBezTo>
                  <a:cubicBezTo>
                    <a:pt x="7927" y="594"/>
                    <a:pt x="4062" y="2472"/>
                    <a:pt x="2016" y="3998"/>
                  </a:cubicBezTo>
                  <a:cubicBezTo>
                    <a:pt x="-31" y="5525"/>
                    <a:pt x="-258" y="6698"/>
                    <a:pt x="197" y="7520"/>
                  </a:cubicBezTo>
                  <a:cubicBezTo>
                    <a:pt x="651" y="8342"/>
                    <a:pt x="1788" y="8812"/>
                    <a:pt x="3607" y="8459"/>
                  </a:cubicBezTo>
                  <a:cubicBezTo>
                    <a:pt x="5426" y="8107"/>
                    <a:pt x="7927" y="6933"/>
                    <a:pt x="9746" y="6112"/>
                  </a:cubicBezTo>
                  <a:cubicBezTo>
                    <a:pt x="11565" y="5290"/>
                    <a:pt x="12702" y="4820"/>
                    <a:pt x="13270" y="5290"/>
                  </a:cubicBezTo>
                  <a:cubicBezTo>
                    <a:pt x="13839" y="5759"/>
                    <a:pt x="13839" y="7168"/>
                    <a:pt x="14066" y="9046"/>
                  </a:cubicBezTo>
                  <a:cubicBezTo>
                    <a:pt x="14294" y="10925"/>
                    <a:pt x="14748" y="13272"/>
                    <a:pt x="15999" y="15385"/>
                  </a:cubicBezTo>
                  <a:cubicBezTo>
                    <a:pt x="17249" y="17498"/>
                    <a:pt x="19296" y="19377"/>
                    <a:pt x="21342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9977966" y="4291622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800"/>
                    <a:pt x="10800" y="3600"/>
                    <a:pt x="14400" y="7200"/>
                  </a:cubicBezTo>
                  <a:cubicBezTo>
                    <a:pt x="18000" y="10800"/>
                    <a:pt x="198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9977966" y="4494822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10478398" y="3866164"/>
              <a:ext cx="172669" cy="33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05" fill="norm" stroke="1" extrusionOk="0">
                  <a:moveTo>
                    <a:pt x="4103" y="2431"/>
                  </a:moveTo>
                  <a:cubicBezTo>
                    <a:pt x="4893" y="1756"/>
                    <a:pt x="5683" y="1081"/>
                    <a:pt x="7790" y="609"/>
                  </a:cubicBezTo>
                  <a:cubicBezTo>
                    <a:pt x="9898" y="136"/>
                    <a:pt x="13322" y="-134"/>
                    <a:pt x="15429" y="69"/>
                  </a:cubicBezTo>
                  <a:cubicBezTo>
                    <a:pt x="17537" y="271"/>
                    <a:pt x="18327" y="946"/>
                    <a:pt x="18590" y="2161"/>
                  </a:cubicBezTo>
                  <a:cubicBezTo>
                    <a:pt x="18854" y="3376"/>
                    <a:pt x="18590" y="5131"/>
                    <a:pt x="16351" y="7359"/>
                  </a:cubicBezTo>
                  <a:cubicBezTo>
                    <a:pt x="14112" y="9586"/>
                    <a:pt x="9898" y="12286"/>
                    <a:pt x="7000" y="14176"/>
                  </a:cubicBezTo>
                  <a:cubicBezTo>
                    <a:pt x="4103" y="16066"/>
                    <a:pt x="2522" y="17146"/>
                    <a:pt x="1468" y="18023"/>
                  </a:cubicBezTo>
                  <a:cubicBezTo>
                    <a:pt x="415" y="18901"/>
                    <a:pt x="-112" y="19576"/>
                    <a:pt x="20" y="20183"/>
                  </a:cubicBezTo>
                  <a:cubicBezTo>
                    <a:pt x="151" y="20791"/>
                    <a:pt x="942" y="21331"/>
                    <a:pt x="4629" y="21398"/>
                  </a:cubicBezTo>
                  <a:cubicBezTo>
                    <a:pt x="8317" y="21466"/>
                    <a:pt x="14903" y="21061"/>
                    <a:pt x="21488" y="2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0694997" y="4075714"/>
              <a:ext cx="229120" cy="12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813" fill="norm" stroke="1" extrusionOk="0">
                  <a:moveTo>
                    <a:pt x="14316" y="6481"/>
                  </a:moveTo>
                  <a:cubicBezTo>
                    <a:pt x="14118" y="4681"/>
                    <a:pt x="13920" y="2881"/>
                    <a:pt x="13325" y="1621"/>
                  </a:cubicBezTo>
                  <a:cubicBezTo>
                    <a:pt x="12731" y="361"/>
                    <a:pt x="11740" y="-359"/>
                    <a:pt x="9758" y="181"/>
                  </a:cubicBezTo>
                  <a:cubicBezTo>
                    <a:pt x="7777" y="721"/>
                    <a:pt x="4804" y="2521"/>
                    <a:pt x="2922" y="5221"/>
                  </a:cubicBezTo>
                  <a:cubicBezTo>
                    <a:pt x="1039" y="7921"/>
                    <a:pt x="246" y="11521"/>
                    <a:pt x="48" y="14221"/>
                  </a:cubicBezTo>
                  <a:cubicBezTo>
                    <a:pt x="-150" y="16921"/>
                    <a:pt x="246" y="18721"/>
                    <a:pt x="1435" y="19801"/>
                  </a:cubicBezTo>
                  <a:cubicBezTo>
                    <a:pt x="2624" y="20881"/>
                    <a:pt x="4606" y="21241"/>
                    <a:pt x="6588" y="20161"/>
                  </a:cubicBezTo>
                  <a:cubicBezTo>
                    <a:pt x="8569" y="19081"/>
                    <a:pt x="10551" y="16561"/>
                    <a:pt x="11938" y="14581"/>
                  </a:cubicBezTo>
                  <a:cubicBezTo>
                    <a:pt x="13325" y="12601"/>
                    <a:pt x="14118" y="11161"/>
                    <a:pt x="14811" y="11161"/>
                  </a:cubicBezTo>
                  <a:cubicBezTo>
                    <a:pt x="15505" y="11161"/>
                    <a:pt x="16100" y="12601"/>
                    <a:pt x="16694" y="14221"/>
                  </a:cubicBezTo>
                  <a:cubicBezTo>
                    <a:pt x="17289" y="15841"/>
                    <a:pt x="17883" y="17641"/>
                    <a:pt x="18676" y="18721"/>
                  </a:cubicBezTo>
                  <a:cubicBezTo>
                    <a:pt x="19468" y="19801"/>
                    <a:pt x="20459" y="20161"/>
                    <a:pt x="21450" y="20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0892366" y="3822634"/>
              <a:ext cx="162984" cy="24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11782" y="2192"/>
                  </a:moveTo>
                  <a:cubicBezTo>
                    <a:pt x="12623" y="1434"/>
                    <a:pt x="13465" y="676"/>
                    <a:pt x="14727" y="297"/>
                  </a:cubicBezTo>
                  <a:cubicBezTo>
                    <a:pt x="15990" y="-82"/>
                    <a:pt x="17673" y="-82"/>
                    <a:pt x="19075" y="202"/>
                  </a:cubicBezTo>
                  <a:cubicBezTo>
                    <a:pt x="20478" y="486"/>
                    <a:pt x="21600" y="1055"/>
                    <a:pt x="21600" y="2192"/>
                  </a:cubicBezTo>
                  <a:cubicBezTo>
                    <a:pt x="21600" y="3329"/>
                    <a:pt x="20478" y="5034"/>
                    <a:pt x="19356" y="6171"/>
                  </a:cubicBezTo>
                  <a:cubicBezTo>
                    <a:pt x="18234" y="7307"/>
                    <a:pt x="17112" y="7876"/>
                    <a:pt x="16831" y="8634"/>
                  </a:cubicBezTo>
                  <a:cubicBezTo>
                    <a:pt x="16551" y="9392"/>
                    <a:pt x="17112" y="10339"/>
                    <a:pt x="17953" y="11286"/>
                  </a:cubicBezTo>
                  <a:cubicBezTo>
                    <a:pt x="18795" y="12234"/>
                    <a:pt x="19917" y="13181"/>
                    <a:pt x="20618" y="14129"/>
                  </a:cubicBezTo>
                  <a:cubicBezTo>
                    <a:pt x="21319" y="15076"/>
                    <a:pt x="21600" y="16023"/>
                    <a:pt x="19917" y="17065"/>
                  </a:cubicBezTo>
                  <a:cubicBezTo>
                    <a:pt x="18234" y="18107"/>
                    <a:pt x="14587" y="19244"/>
                    <a:pt x="11221" y="19813"/>
                  </a:cubicBezTo>
                  <a:cubicBezTo>
                    <a:pt x="7855" y="20381"/>
                    <a:pt x="4769" y="20381"/>
                    <a:pt x="2945" y="20571"/>
                  </a:cubicBezTo>
                  <a:cubicBezTo>
                    <a:pt x="1122" y="20760"/>
                    <a:pt x="561" y="21139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10435166" y="4396115"/>
              <a:ext cx="660401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2423" y="16052"/>
                    <a:pt x="4846" y="10969"/>
                    <a:pt x="7269" y="7158"/>
                  </a:cubicBezTo>
                  <a:cubicBezTo>
                    <a:pt x="9692" y="3346"/>
                    <a:pt x="12115" y="805"/>
                    <a:pt x="14504" y="169"/>
                  </a:cubicBezTo>
                  <a:cubicBezTo>
                    <a:pt x="16892" y="-466"/>
                    <a:pt x="19246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10493259" y="4567615"/>
              <a:ext cx="214958" cy="22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3" fill="norm" stroke="1" extrusionOk="0">
                  <a:moveTo>
                    <a:pt x="3718" y="6503"/>
                  </a:moveTo>
                  <a:cubicBezTo>
                    <a:pt x="3082" y="5680"/>
                    <a:pt x="2447" y="4857"/>
                    <a:pt x="2341" y="3931"/>
                  </a:cubicBezTo>
                  <a:cubicBezTo>
                    <a:pt x="2235" y="3006"/>
                    <a:pt x="2659" y="1977"/>
                    <a:pt x="4035" y="1257"/>
                  </a:cubicBezTo>
                  <a:cubicBezTo>
                    <a:pt x="5412" y="537"/>
                    <a:pt x="7741" y="126"/>
                    <a:pt x="9435" y="23"/>
                  </a:cubicBezTo>
                  <a:cubicBezTo>
                    <a:pt x="11130" y="-80"/>
                    <a:pt x="12188" y="126"/>
                    <a:pt x="12718" y="1566"/>
                  </a:cubicBezTo>
                  <a:cubicBezTo>
                    <a:pt x="13247" y="3006"/>
                    <a:pt x="13247" y="5680"/>
                    <a:pt x="11659" y="8251"/>
                  </a:cubicBezTo>
                  <a:cubicBezTo>
                    <a:pt x="10071" y="10823"/>
                    <a:pt x="6894" y="13291"/>
                    <a:pt x="4882" y="14834"/>
                  </a:cubicBezTo>
                  <a:cubicBezTo>
                    <a:pt x="2871" y="16377"/>
                    <a:pt x="2024" y="16994"/>
                    <a:pt x="1282" y="17714"/>
                  </a:cubicBezTo>
                  <a:cubicBezTo>
                    <a:pt x="541" y="18434"/>
                    <a:pt x="-94" y="19257"/>
                    <a:pt x="12" y="19977"/>
                  </a:cubicBezTo>
                  <a:cubicBezTo>
                    <a:pt x="118" y="20697"/>
                    <a:pt x="965" y="21314"/>
                    <a:pt x="3400" y="21417"/>
                  </a:cubicBezTo>
                  <a:cubicBezTo>
                    <a:pt x="5835" y="21520"/>
                    <a:pt x="9859" y="21109"/>
                    <a:pt x="13141" y="20697"/>
                  </a:cubicBezTo>
                  <a:cubicBezTo>
                    <a:pt x="16424" y="20286"/>
                    <a:pt x="18965" y="19874"/>
                    <a:pt x="21506" y="19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10685901" y="4698964"/>
              <a:ext cx="212816" cy="6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878" fill="norm" stroke="1" extrusionOk="0">
                  <a:moveTo>
                    <a:pt x="14445" y="3750"/>
                  </a:moveTo>
                  <a:cubicBezTo>
                    <a:pt x="13589" y="1725"/>
                    <a:pt x="12734" y="-300"/>
                    <a:pt x="10702" y="38"/>
                  </a:cubicBezTo>
                  <a:cubicBezTo>
                    <a:pt x="8670" y="375"/>
                    <a:pt x="5462" y="3075"/>
                    <a:pt x="3324" y="6113"/>
                  </a:cubicBezTo>
                  <a:cubicBezTo>
                    <a:pt x="1185" y="9150"/>
                    <a:pt x="116" y="12525"/>
                    <a:pt x="9" y="15225"/>
                  </a:cubicBezTo>
                  <a:cubicBezTo>
                    <a:pt x="-98" y="17925"/>
                    <a:pt x="757" y="19950"/>
                    <a:pt x="1720" y="20625"/>
                  </a:cubicBezTo>
                  <a:cubicBezTo>
                    <a:pt x="2682" y="21300"/>
                    <a:pt x="3752" y="20625"/>
                    <a:pt x="5462" y="18600"/>
                  </a:cubicBezTo>
                  <a:cubicBezTo>
                    <a:pt x="7173" y="16575"/>
                    <a:pt x="9526" y="13200"/>
                    <a:pt x="11771" y="13538"/>
                  </a:cubicBezTo>
                  <a:cubicBezTo>
                    <a:pt x="14017" y="13875"/>
                    <a:pt x="16155" y="17925"/>
                    <a:pt x="17759" y="19613"/>
                  </a:cubicBezTo>
                  <a:cubicBezTo>
                    <a:pt x="19363" y="21300"/>
                    <a:pt x="20433" y="20625"/>
                    <a:pt x="21502" y="19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10962216" y="4659922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388"/>
                    <a:pt x="10800" y="6776"/>
                    <a:pt x="14400" y="10376"/>
                  </a:cubicBezTo>
                  <a:cubicBezTo>
                    <a:pt x="18000" y="13976"/>
                    <a:pt x="19800" y="177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10992769" y="4647222"/>
              <a:ext cx="13454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21123" y="0"/>
                  </a:moveTo>
                  <a:cubicBezTo>
                    <a:pt x="17468" y="327"/>
                    <a:pt x="13812" y="655"/>
                    <a:pt x="10157" y="3436"/>
                  </a:cubicBezTo>
                  <a:cubicBezTo>
                    <a:pt x="6501" y="6218"/>
                    <a:pt x="2846" y="11455"/>
                    <a:pt x="1185" y="14891"/>
                  </a:cubicBezTo>
                  <a:cubicBezTo>
                    <a:pt x="-477" y="18327"/>
                    <a:pt x="-145" y="19964"/>
                    <a:pt x="686" y="20782"/>
                  </a:cubicBezTo>
                  <a:cubicBezTo>
                    <a:pt x="1517" y="21600"/>
                    <a:pt x="2846" y="21600"/>
                    <a:pt x="41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11190816" y="4576827"/>
              <a:ext cx="114538" cy="23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457" fill="norm" stroke="1" extrusionOk="0">
                  <a:moveTo>
                    <a:pt x="6821" y="3521"/>
                  </a:moveTo>
                  <a:cubicBezTo>
                    <a:pt x="6821" y="2557"/>
                    <a:pt x="6821" y="1593"/>
                    <a:pt x="7768" y="918"/>
                  </a:cubicBezTo>
                  <a:cubicBezTo>
                    <a:pt x="8716" y="243"/>
                    <a:pt x="10611" y="-143"/>
                    <a:pt x="12316" y="50"/>
                  </a:cubicBezTo>
                  <a:cubicBezTo>
                    <a:pt x="14021" y="243"/>
                    <a:pt x="15537" y="1014"/>
                    <a:pt x="16295" y="1882"/>
                  </a:cubicBezTo>
                  <a:cubicBezTo>
                    <a:pt x="17053" y="2750"/>
                    <a:pt x="17053" y="3714"/>
                    <a:pt x="16484" y="4582"/>
                  </a:cubicBezTo>
                  <a:cubicBezTo>
                    <a:pt x="15916" y="5450"/>
                    <a:pt x="14779" y="6221"/>
                    <a:pt x="13263" y="6800"/>
                  </a:cubicBezTo>
                  <a:cubicBezTo>
                    <a:pt x="11747" y="7378"/>
                    <a:pt x="9853" y="7764"/>
                    <a:pt x="9853" y="8150"/>
                  </a:cubicBezTo>
                  <a:cubicBezTo>
                    <a:pt x="9853" y="8536"/>
                    <a:pt x="11747" y="8921"/>
                    <a:pt x="13642" y="9307"/>
                  </a:cubicBezTo>
                  <a:cubicBezTo>
                    <a:pt x="15537" y="9693"/>
                    <a:pt x="17432" y="10078"/>
                    <a:pt x="18947" y="11428"/>
                  </a:cubicBezTo>
                  <a:cubicBezTo>
                    <a:pt x="20463" y="12778"/>
                    <a:pt x="21600" y="15093"/>
                    <a:pt x="18758" y="16925"/>
                  </a:cubicBezTo>
                  <a:cubicBezTo>
                    <a:pt x="15916" y="18757"/>
                    <a:pt x="9095" y="20107"/>
                    <a:pt x="5305" y="20782"/>
                  </a:cubicBezTo>
                  <a:cubicBezTo>
                    <a:pt x="1516" y="21457"/>
                    <a:pt x="758" y="21457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9495366" y="5703438"/>
              <a:ext cx="2540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0800"/>
                    <a:pt x="10440" y="0"/>
                    <a:pt x="14040" y="0"/>
                  </a:cubicBezTo>
                  <a:cubicBezTo>
                    <a:pt x="17640" y="0"/>
                    <a:pt x="196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9558866" y="5841022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800"/>
                    <a:pt x="6171" y="9600"/>
                    <a:pt x="9771" y="13200"/>
                  </a:cubicBezTo>
                  <a:cubicBezTo>
                    <a:pt x="13371" y="16800"/>
                    <a:pt x="1748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0157867" y="5552010"/>
              <a:ext cx="277300" cy="18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43" fill="norm" stroke="1" extrusionOk="0">
                  <a:moveTo>
                    <a:pt x="15056" y="6341"/>
                  </a:moveTo>
                  <a:cubicBezTo>
                    <a:pt x="15220" y="5100"/>
                    <a:pt x="15383" y="3858"/>
                    <a:pt x="15302" y="2617"/>
                  </a:cubicBezTo>
                  <a:cubicBezTo>
                    <a:pt x="15220" y="1376"/>
                    <a:pt x="14893" y="134"/>
                    <a:pt x="13174" y="10"/>
                  </a:cubicBezTo>
                  <a:cubicBezTo>
                    <a:pt x="11456" y="-114"/>
                    <a:pt x="8347" y="879"/>
                    <a:pt x="5893" y="3858"/>
                  </a:cubicBezTo>
                  <a:cubicBezTo>
                    <a:pt x="3438" y="6838"/>
                    <a:pt x="1638" y="11803"/>
                    <a:pt x="738" y="14907"/>
                  </a:cubicBezTo>
                  <a:cubicBezTo>
                    <a:pt x="-162" y="18010"/>
                    <a:pt x="-162" y="19252"/>
                    <a:pt x="329" y="20120"/>
                  </a:cubicBezTo>
                  <a:cubicBezTo>
                    <a:pt x="820" y="20989"/>
                    <a:pt x="1802" y="21486"/>
                    <a:pt x="3602" y="20865"/>
                  </a:cubicBezTo>
                  <a:cubicBezTo>
                    <a:pt x="5402" y="20245"/>
                    <a:pt x="8020" y="18507"/>
                    <a:pt x="9902" y="16396"/>
                  </a:cubicBezTo>
                  <a:cubicBezTo>
                    <a:pt x="11783" y="14286"/>
                    <a:pt x="12929" y="11803"/>
                    <a:pt x="13583" y="9941"/>
                  </a:cubicBezTo>
                  <a:cubicBezTo>
                    <a:pt x="14238" y="8079"/>
                    <a:pt x="14402" y="6838"/>
                    <a:pt x="14483" y="6838"/>
                  </a:cubicBezTo>
                  <a:cubicBezTo>
                    <a:pt x="14565" y="6838"/>
                    <a:pt x="14565" y="8079"/>
                    <a:pt x="14811" y="10189"/>
                  </a:cubicBezTo>
                  <a:cubicBezTo>
                    <a:pt x="15056" y="12300"/>
                    <a:pt x="15547" y="15279"/>
                    <a:pt x="16693" y="17017"/>
                  </a:cubicBezTo>
                  <a:cubicBezTo>
                    <a:pt x="17838" y="18755"/>
                    <a:pt x="19638" y="19252"/>
                    <a:pt x="21438" y="1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0403416" y="5289751"/>
              <a:ext cx="209551" cy="13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4952"/>
                  </a:moveTo>
                  <a:cubicBezTo>
                    <a:pt x="218" y="3238"/>
                    <a:pt x="436" y="1523"/>
                    <a:pt x="1200" y="666"/>
                  </a:cubicBezTo>
                  <a:cubicBezTo>
                    <a:pt x="1964" y="-191"/>
                    <a:pt x="3273" y="-191"/>
                    <a:pt x="4364" y="495"/>
                  </a:cubicBezTo>
                  <a:cubicBezTo>
                    <a:pt x="5455" y="1180"/>
                    <a:pt x="6327" y="2552"/>
                    <a:pt x="6764" y="4952"/>
                  </a:cubicBezTo>
                  <a:cubicBezTo>
                    <a:pt x="7200" y="7352"/>
                    <a:pt x="7200" y="10780"/>
                    <a:pt x="6545" y="13009"/>
                  </a:cubicBezTo>
                  <a:cubicBezTo>
                    <a:pt x="5891" y="15238"/>
                    <a:pt x="4582" y="16266"/>
                    <a:pt x="3491" y="17295"/>
                  </a:cubicBezTo>
                  <a:cubicBezTo>
                    <a:pt x="2400" y="18323"/>
                    <a:pt x="1527" y="19352"/>
                    <a:pt x="1745" y="20038"/>
                  </a:cubicBezTo>
                  <a:cubicBezTo>
                    <a:pt x="1964" y="20723"/>
                    <a:pt x="3273" y="21066"/>
                    <a:pt x="6764" y="21238"/>
                  </a:cubicBezTo>
                  <a:cubicBezTo>
                    <a:pt x="10255" y="21409"/>
                    <a:pt x="15927" y="21409"/>
                    <a:pt x="2160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10492316" y="5352072"/>
              <a:ext cx="2413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2016"/>
                    <a:pt x="16295" y="4032"/>
                    <a:pt x="13358" y="6624"/>
                  </a:cubicBezTo>
                  <a:cubicBezTo>
                    <a:pt x="10421" y="9216"/>
                    <a:pt x="7200" y="12384"/>
                    <a:pt x="4926" y="14976"/>
                  </a:cubicBezTo>
                  <a:cubicBezTo>
                    <a:pt x="2653" y="17568"/>
                    <a:pt x="1326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10638366" y="5645890"/>
              <a:ext cx="148568" cy="25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57" fill="norm" stroke="1" extrusionOk="0">
                  <a:moveTo>
                    <a:pt x="7301" y="4598"/>
                  </a:moveTo>
                  <a:cubicBezTo>
                    <a:pt x="7301" y="3720"/>
                    <a:pt x="7301" y="2842"/>
                    <a:pt x="9127" y="1964"/>
                  </a:cubicBezTo>
                  <a:cubicBezTo>
                    <a:pt x="10952" y="1086"/>
                    <a:pt x="14603" y="208"/>
                    <a:pt x="17037" y="33"/>
                  </a:cubicBezTo>
                  <a:cubicBezTo>
                    <a:pt x="19470" y="-143"/>
                    <a:pt x="20687" y="384"/>
                    <a:pt x="21144" y="1525"/>
                  </a:cubicBezTo>
                  <a:cubicBezTo>
                    <a:pt x="21600" y="2667"/>
                    <a:pt x="21296" y="4423"/>
                    <a:pt x="20383" y="5564"/>
                  </a:cubicBezTo>
                  <a:cubicBezTo>
                    <a:pt x="19470" y="6706"/>
                    <a:pt x="17949" y="7233"/>
                    <a:pt x="16428" y="7759"/>
                  </a:cubicBezTo>
                  <a:cubicBezTo>
                    <a:pt x="14907" y="8286"/>
                    <a:pt x="13386" y="8813"/>
                    <a:pt x="13386" y="9164"/>
                  </a:cubicBezTo>
                  <a:cubicBezTo>
                    <a:pt x="13386" y="9516"/>
                    <a:pt x="14907" y="9691"/>
                    <a:pt x="16428" y="10042"/>
                  </a:cubicBezTo>
                  <a:cubicBezTo>
                    <a:pt x="17949" y="10394"/>
                    <a:pt x="19470" y="10920"/>
                    <a:pt x="20231" y="12237"/>
                  </a:cubicBezTo>
                  <a:cubicBezTo>
                    <a:pt x="20992" y="13555"/>
                    <a:pt x="20992" y="15662"/>
                    <a:pt x="17493" y="17330"/>
                  </a:cubicBezTo>
                  <a:cubicBezTo>
                    <a:pt x="13994" y="18998"/>
                    <a:pt x="6997" y="20228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557988" y="5879122"/>
              <a:ext cx="256929" cy="45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6" fill="norm" stroke="1" extrusionOk="0">
                  <a:moveTo>
                    <a:pt x="19898" y="2120"/>
                  </a:moveTo>
                  <a:cubicBezTo>
                    <a:pt x="20075" y="1413"/>
                    <a:pt x="20252" y="707"/>
                    <a:pt x="19632" y="353"/>
                  </a:cubicBezTo>
                  <a:cubicBezTo>
                    <a:pt x="19012" y="0"/>
                    <a:pt x="17596" y="0"/>
                    <a:pt x="15914" y="0"/>
                  </a:cubicBezTo>
                  <a:cubicBezTo>
                    <a:pt x="14232" y="0"/>
                    <a:pt x="12284" y="0"/>
                    <a:pt x="10691" y="353"/>
                  </a:cubicBezTo>
                  <a:cubicBezTo>
                    <a:pt x="9098" y="707"/>
                    <a:pt x="7858" y="1413"/>
                    <a:pt x="6530" y="2978"/>
                  </a:cubicBezTo>
                  <a:cubicBezTo>
                    <a:pt x="5202" y="4542"/>
                    <a:pt x="3786" y="6964"/>
                    <a:pt x="2724" y="9538"/>
                  </a:cubicBezTo>
                  <a:cubicBezTo>
                    <a:pt x="1661" y="12112"/>
                    <a:pt x="953" y="14837"/>
                    <a:pt x="511" y="16705"/>
                  </a:cubicBezTo>
                  <a:cubicBezTo>
                    <a:pt x="68" y="18572"/>
                    <a:pt x="-109" y="19581"/>
                    <a:pt x="68" y="20288"/>
                  </a:cubicBezTo>
                  <a:cubicBezTo>
                    <a:pt x="245" y="20994"/>
                    <a:pt x="776" y="21398"/>
                    <a:pt x="2989" y="21499"/>
                  </a:cubicBezTo>
                  <a:cubicBezTo>
                    <a:pt x="5202" y="21600"/>
                    <a:pt x="9098" y="21398"/>
                    <a:pt x="12461" y="21196"/>
                  </a:cubicBezTo>
                  <a:cubicBezTo>
                    <a:pt x="15825" y="20994"/>
                    <a:pt x="18658" y="20793"/>
                    <a:pt x="21491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548216" y="6177572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327"/>
                    <a:pt x="450" y="15055"/>
                    <a:pt x="3375" y="11782"/>
                  </a:cubicBezTo>
                  <a:cubicBezTo>
                    <a:pt x="6300" y="8509"/>
                    <a:pt x="11925" y="5236"/>
                    <a:pt x="15413" y="3273"/>
                  </a:cubicBezTo>
                  <a:cubicBezTo>
                    <a:pt x="18900" y="1309"/>
                    <a:pt x="2025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960966" y="5860072"/>
              <a:ext cx="330201" cy="46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586"/>
                  </a:moveTo>
                  <a:cubicBezTo>
                    <a:pt x="21046" y="293"/>
                    <a:pt x="20492" y="0"/>
                    <a:pt x="18831" y="0"/>
                  </a:cubicBezTo>
                  <a:cubicBezTo>
                    <a:pt x="17169" y="0"/>
                    <a:pt x="14400" y="293"/>
                    <a:pt x="11838" y="880"/>
                  </a:cubicBezTo>
                  <a:cubicBezTo>
                    <a:pt x="9277" y="1466"/>
                    <a:pt x="6923" y="2346"/>
                    <a:pt x="5538" y="2981"/>
                  </a:cubicBezTo>
                  <a:cubicBezTo>
                    <a:pt x="4154" y="3616"/>
                    <a:pt x="3738" y="4007"/>
                    <a:pt x="3323" y="5180"/>
                  </a:cubicBezTo>
                  <a:cubicBezTo>
                    <a:pt x="2908" y="6353"/>
                    <a:pt x="2492" y="8308"/>
                    <a:pt x="1938" y="10556"/>
                  </a:cubicBezTo>
                  <a:cubicBezTo>
                    <a:pt x="1385" y="12804"/>
                    <a:pt x="692" y="15345"/>
                    <a:pt x="346" y="16957"/>
                  </a:cubicBezTo>
                  <a:cubicBezTo>
                    <a:pt x="0" y="18570"/>
                    <a:pt x="0" y="19254"/>
                    <a:pt x="0" y="19841"/>
                  </a:cubicBezTo>
                  <a:cubicBezTo>
                    <a:pt x="0" y="20427"/>
                    <a:pt x="0" y="20916"/>
                    <a:pt x="969" y="21209"/>
                  </a:cubicBezTo>
                  <a:cubicBezTo>
                    <a:pt x="1938" y="21502"/>
                    <a:pt x="3877" y="21600"/>
                    <a:pt x="6438" y="21356"/>
                  </a:cubicBezTo>
                  <a:cubicBezTo>
                    <a:pt x="9000" y="21111"/>
                    <a:pt x="12185" y="20525"/>
                    <a:pt x="15369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1176866" y="6063272"/>
              <a:ext cx="254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4476"/>
                    <a:pt x="9360" y="8951"/>
                    <a:pt x="12960" y="12551"/>
                  </a:cubicBezTo>
                  <a:cubicBezTo>
                    <a:pt x="16560" y="16151"/>
                    <a:pt x="19080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202266" y="6095022"/>
              <a:ext cx="2095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292"/>
                    <a:pt x="16364" y="2585"/>
                    <a:pt x="13091" y="5262"/>
                  </a:cubicBezTo>
                  <a:cubicBezTo>
                    <a:pt x="9818" y="7938"/>
                    <a:pt x="5891" y="12000"/>
                    <a:pt x="3600" y="14954"/>
                  </a:cubicBezTo>
                  <a:cubicBezTo>
                    <a:pt x="1309" y="17908"/>
                    <a:pt x="655" y="197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570566" y="5993422"/>
              <a:ext cx="2286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724"/>
                    <a:pt x="8000" y="7448"/>
                    <a:pt x="11600" y="11048"/>
                  </a:cubicBezTo>
                  <a:cubicBezTo>
                    <a:pt x="15200" y="14648"/>
                    <a:pt x="18400" y="18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792766" y="6037872"/>
              <a:ext cx="889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8598" y="138"/>
                    <a:pt x="16087" y="277"/>
                    <a:pt x="13575" y="1315"/>
                  </a:cubicBezTo>
                  <a:cubicBezTo>
                    <a:pt x="11063" y="2354"/>
                    <a:pt x="8552" y="4292"/>
                    <a:pt x="6040" y="6992"/>
                  </a:cubicBezTo>
                  <a:cubicBezTo>
                    <a:pt x="3529" y="9692"/>
                    <a:pt x="1017" y="13154"/>
                    <a:pt x="263" y="15715"/>
                  </a:cubicBezTo>
                  <a:cubicBezTo>
                    <a:pt x="-490" y="18277"/>
                    <a:pt x="515" y="19938"/>
                    <a:pt x="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1951566" y="5821972"/>
              <a:ext cx="160758" cy="5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16" fill="norm" stroke="1" extrusionOk="0">
                  <a:moveTo>
                    <a:pt x="0" y="0"/>
                  </a:moveTo>
                  <a:cubicBezTo>
                    <a:pt x="4488" y="86"/>
                    <a:pt x="8977" y="173"/>
                    <a:pt x="11922" y="216"/>
                  </a:cubicBezTo>
                  <a:cubicBezTo>
                    <a:pt x="14868" y="259"/>
                    <a:pt x="16270" y="259"/>
                    <a:pt x="17532" y="475"/>
                  </a:cubicBezTo>
                  <a:cubicBezTo>
                    <a:pt x="18795" y="691"/>
                    <a:pt x="19917" y="1123"/>
                    <a:pt x="20618" y="2074"/>
                  </a:cubicBezTo>
                  <a:cubicBezTo>
                    <a:pt x="21319" y="3024"/>
                    <a:pt x="21600" y="4493"/>
                    <a:pt x="20899" y="6307"/>
                  </a:cubicBezTo>
                  <a:cubicBezTo>
                    <a:pt x="20197" y="8122"/>
                    <a:pt x="18514" y="10282"/>
                    <a:pt x="17813" y="12096"/>
                  </a:cubicBezTo>
                  <a:cubicBezTo>
                    <a:pt x="17112" y="13910"/>
                    <a:pt x="17392" y="15379"/>
                    <a:pt x="18094" y="16718"/>
                  </a:cubicBezTo>
                  <a:cubicBezTo>
                    <a:pt x="18795" y="18058"/>
                    <a:pt x="19917" y="19267"/>
                    <a:pt x="18374" y="20088"/>
                  </a:cubicBezTo>
                  <a:cubicBezTo>
                    <a:pt x="16831" y="20909"/>
                    <a:pt x="12623" y="21341"/>
                    <a:pt x="9818" y="21470"/>
                  </a:cubicBezTo>
                  <a:cubicBezTo>
                    <a:pt x="7013" y="21600"/>
                    <a:pt x="5610" y="21427"/>
                    <a:pt x="4208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2484966" y="6063272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2484966" y="6215672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5840"/>
                    <a:pt x="9463" y="10080"/>
                    <a:pt x="13063" y="6480"/>
                  </a:cubicBezTo>
                  <a:cubicBezTo>
                    <a:pt x="16663" y="2880"/>
                    <a:pt x="1913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3088216" y="5802922"/>
              <a:ext cx="260351" cy="42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0"/>
                  </a:moveTo>
                  <a:cubicBezTo>
                    <a:pt x="18263" y="214"/>
                    <a:pt x="14927" y="428"/>
                    <a:pt x="11941" y="1283"/>
                  </a:cubicBezTo>
                  <a:cubicBezTo>
                    <a:pt x="8956" y="2139"/>
                    <a:pt x="6322" y="3636"/>
                    <a:pt x="4390" y="5560"/>
                  </a:cubicBezTo>
                  <a:cubicBezTo>
                    <a:pt x="2459" y="7485"/>
                    <a:pt x="1229" y="9838"/>
                    <a:pt x="615" y="12137"/>
                  </a:cubicBezTo>
                  <a:cubicBezTo>
                    <a:pt x="0" y="14436"/>
                    <a:pt x="0" y="16681"/>
                    <a:pt x="0" y="18071"/>
                  </a:cubicBezTo>
                  <a:cubicBezTo>
                    <a:pt x="0" y="19461"/>
                    <a:pt x="0" y="19996"/>
                    <a:pt x="351" y="20477"/>
                  </a:cubicBezTo>
                  <a:cubicBezTo>
                    <a:pt x="702" y="20958"/>
                    <a:pt x="1405" y="21386"/>
                    <a:pt x="4215" y="21493"/>
                  </a:cubicBezTo>
                  <a:cubicBezTo>
                    <a:pt x="7024" y="21600"/>
                    <a:pt x="11941" y="21386"/>
                    <a:pt x="16859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3088216" y="6101372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437901" y="5746931"/>
              <a:ext cx="329766" cy="51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51" fill="norm" stroke="1" extrusionOk="0">
                  <a:moveTo>
                    <a:pt x="21434" y="751"/>
                  </a:moveTo>
                  <a:cubicBezTo>
                    <a:pt x="19783" y="484"/>
                    <a:pt x="18132" y="218"/>
                    <a:pt x="16481" y="84"/>
                  </a:cubicBezTo>
                  <a:cubicBezTo>
                    <a:pt x="14830" y="-49"/>
                    <a:pt x="13179" y="-49"/>
                    <a:pt x="11803" y="262"/>
                  </a:cubicBezTo>
                  <a:cubicBezTo>
                    <a:pt x="10428" y="573"/>
                    <a:pt x="9327" y="1195"/>
                    <a:pt x="8364" y="2395"/>
                  </a:cubicBezTo>
                  <a:cubicBezTo>
                    <a:pt x="7401" y="3595"/>
                    <a:pt x="6575" y="5373"/>
                    <a:pt x="5612" y="7818"/>
                  </a:cubicBezTo>
                  <a:cubicBezTo>
                    <a:pt x="4649" y="10262"/>
                    <a:pt x="3549" y="13373"/>
                    <a:pt x="2654" y="15462"/>
                  </a:cubicBezTo>
                  <a:cubicBezTo>
                    <a:pt x="1760" y="17551"/>
                    <a:pt x="1072" y="18618"/>
                    <a:pt x="591" y="19373"/>
                  </a:cubicBezTo>
                  <a:cubicBezTo>
                    <a:pt x="109" y="20129"/>
                    <a:pt x="-166" y="20573"/>
                    <a:pt x="109" y="20840"/>
                  </a:cubicBezTo>
                  <a:cubicBezTo>
                    <a:pt x="384" y="21107"/>
                    <a:pt x="1210" y="21195"/>
                    <a:pt x="3549" y="21284"/>
                  </a:cubicBezTo>
                  <a:cubicBezTo>
                    <a:pt x="5888" y="21373"/>
                    <a:pt x="9740" y="21462"/>
                    <a:pt x="13592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3818466" y="5944738"/>
              <a:ext cx="209551" cy="28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61"/>
                  </a:moveTo>
                  <a:cubicBezTo>
                    <a:pt x="655" y="631"/>
                    <a:pt x="1309" y="0"/>
                    <a:pt x="1964" y="0"/>
                  </a:cubicBezTo>
                  <a:cubicBezTo>
                    <a:pt x="2618" y="0"/>
                    <a:pt x="3273" y="631"/>
                    <a:pt x="5018" y="2759"/>
                  </a:cubicBezTo>
                  <a:cubicBezTo>
                    <a:pt x="6764" y="4888"/>
                    <a:pt x="9600" y="8514"/>
                    <a:pt x="12545" y="11904"/>
                  </a:cubicBezTo>
                  <a:cubicBezTo>
                    <a:pt x="15491" y="15293"/>
                    <a:pt x="18545" y="184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831166" y="6044222"/>
              <a:ext cx="2159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1108"/>
                    <a:pt x="16518" y="2215"/>
                    <a:pt x="13235" y="4615"/>
                  </a:cubicBezTo>
                  <a:cubicBezTo>
                    <a:pt x="9953" y="7015"/>
                    <a:pt x="5929" y="10708"/>
                    <a:pt x="3600" y="13754"/>
                  </a:cubicBezTo>
                  <a:cubicBezTo>
                    <a:pt x="1271" y="16800"/>
                    <a:pt x="635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4066116" y="5680291"/>
              <a:ext cx="139701" cy="29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1996"/>
                  </a:moveTo>
                  <a:cubicBezTo>
                    <a:pt x="2945" y="1225"/>
                    <a:pt x="5891" y="453"/>
                    <a:pt x="9164" y="145"/>
                  </a:cubicBezTo>
                  <a:cubicBezTo>
                    <a:pt x="12436" y="-164"/>
                    <a:pt x="16036" y="-10"/>
                    <a:pt x="18327" y="916"/>
                  </a:cubicBezTo>
                  <a:cubicBezTo>
                    <a:pt x="20618" y="1842"/>
                    <a:pt x="21600" y="3539"/>
                    <a:pt x="21600" y="4696"/>
                  </a:cubicBezTo>
                  <a:cubicBezTo>
                    <a:pt x="21600" y="5853"/>
                    <a:pt x="20618" y="6470"/>
                    <a:pt x="19145" y="7396"/>
                  </a:cubicBezTo>
                  <a:cubicBezTo>
                    <a:pt x="17673" y="8322"/>
                    <a:pt x="15709" y="9556"/>
                    <a:pt x="15545" y="11253"/>
                  </a:cubicBezTo>
                  <a:cubicBezTo>
                    <a:pt x="15382" y="12950"/>
                    <a:pt x="17018" y="15110"/>
                    <a:pt x="17345" y="16653"/>
                  </a:cubicBezTo>
                  <a:cubicBezTo>
                    <a:pt x="17673" y="18196"/>
                    <a:pt x="16691" y="19122"/>
                    <a:pt x="15545" y="19816"/>
                  </a:cubicBezTo>
                  <a:cubicBezTo>
                    <a:pt x="14400" y="20510"/>
                    <a:pt x="13091" y="20973"/>
                    <a:pt x="12109" y="21205"/>
                  </a:cubicBezTo>
                  <a:cubicBezTo>
                    <a:pt x="11127" y="21436"/>
                    <a:pt x="10473" y="21436"/>
                    <a:pt x="9818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4231216" y="5725505"/>
              <a:ext cx="218145" cy="57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66" fill="norm" stroke="1" extrusionOk="0">
                  <a:moveTo>
                    <a:pt x="4320" y="1959"/>
                  </a:moveTo>
                  <a:cubicBezTo>
                    <a:pt x="5966" y="1401"/>
                    <a:pt x="7611" y="843"/>
                    <a:pt x="9874" y="484"/>
                  </a:cubicBezTo>
                  <a:cubicBezTo>
                    <a:pt x="12137" y="125"/>
                    <a:pt x="15017" y="-34"/>
                    <a:pt x="16869" y="6"/>
                  </a:cubicBezTo>
                  <a:cubicBezTo>
                    <a:pt x="18720" y="46"/>
                    <a:pt x="19543" y="285"/>
                    <a:pt x="20263" y="843"/>
                  </a:cubicBezTo>
                  <a:cubicBezTo>
                    <a:pt x="20983" y="1401"/>
                    <a:pt x="21600" y="2277"/>
                    <a:pt x="20880" y="3712"/>
                  </a:cubicBezTo>
                  <a:cubicBezTo>
                    <a:pt x="20160" y="5147"/>
                    <a:pt x="18103" y="7139"/>
                    <a:pt x="16869" y="9331"/>
                  </a:cubicBezTo>
                  <a:cubicBezTo>
                    <a:pt x="15634" y="11523"/>
                    <a:pt x="15223" y="13914"/>
                    <a:pt x="14811" y="15708"/>
                  </a:cubicBezTo>
                  <a:cubicBezTo>
                    <a:pt x="14400" y="17501"/>
                    <a:pt x="13989" y="18697"/>
                    <a:pt x="11520" y="19573"/>
                  </a:cubicBezTo>
                  <a:cubicBezTo>
                    <a:pt x="9051" y="20450"/>
                    <a:pt x="4526" y="21008"/>
                    <a:pt x="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4923366" y="6085679"/>
              <a:ext cx="158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6048" y="1118"/>
                    <a:pt x="12096" y="-1582"/>
                    <a:pt x="15696" y="1118"/>
                  </a:cubicBezTo>
                  <a:cubicBezTo>
                    <a:pt x="19296" y="3818"/>
                    <a:pt x="20448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4984547" y="6190272"/>
              <a:ext cx="21187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801" y="0"/>
                  </a:moveTo>
                  <a:cubicBezTo>
                    <a:pt x="1304" y="7200"/>
                    <a:pt x="-193" y="14400"/>
                    <a:pt x="21" y="18000"/>
                  </a:cubicBezTo>
                  <a:cubicBezTo>
                    <a:pt x="235" y="21600"/>
                    <a:pt x="2159" y="21600"/>
                    <a:pt x="6009" y="21600"/>
                  </a:cubicBezTo>
                  <a:cubicBezTo>
                    <a:pt x="9858" y="21600"/>
                    <a:pt x="15633" y="21600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5501216" y="5727665"/>
              <a:ext cx="209551" cy="77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21600" y="1213"/>
                  </a:moveTo>
                  <a:cubicBezTo>
                    <a:pt x="21600" y="918"/>
                    <a:pt x="21600" y="623"/>
                    <a:pt x="21164" y="387"/>
                  </a:cubicBezTo>
                  <a:cubicBezTo>
                    <a:pt x="20727" y="151"/>
                    <a:pt x="19855" y="-26"/>
                    <a:pt x="18327" y="4"/>
                  </a:cubicBezTo>
                  <a:cubicBezTo>
                    <a:pt x="16800" y="33"/>
                    <a:pt x="14618" y="269"/>
                    <a:pt x="12000" y="1036"/>
                  </a:cubicBezTo>
                  <a:cubicBezTo>
                    <a:pt x="9382" y="1804"/>
                    <a:pt x="6327" y="3102"/>
                    <a:pt x="4800" y="4695"/>
                  </a:cubicBezTo>
                  <a:cubicBezTo>
                    <a:pt x="3273" y="6289"/>
                    <a:pt x="3273" y="8177"/>
                    <a:pt x="5127" y="10184"/>
                  </a:cubicBezTo>
                  <a:cubicBezTo>
                    <a:pt x="6982" y="12190"/>
                    <a:pt x="10691" y="14315"/>
                    <a:pt x="12764" y="15849"/>
                  </a:cubicBezTo>
                  <a:cubicBezTo>
                    <a:pt x="14836" y="17384"/>
                    <a:pt x="15273" y="18328"/>
                    <a:pt x="14182" y="19184"/>
                  </a:cubicBezTo>
                  <a:cubicBezTo>
                    <a:pt x="13091" y="20040"/>
                    <a:pt x="10473" y="20807"/>
                    <a:pt x="7855" y="21190"/>
                  </a:cubicBezTo>
                  <a:cubicBezTo>
                    <a:pt x="5236" y="21574"/>
                    <a:pt x="2618" y="21574"/>
                    <a:pt x="0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5304366" y="6676959"/>
              <a:ext cx="2286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600" y="12793"/>
                    <a:pt x="9200" y="5170"/>
                    <a:pt x="12800" y="1993"/>
                  </a:cubicBezTo>
                  <a:cubicBezTo>
                    <a:pt x="16400" y="-1183"/>
                    <a:pt x="190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5485253" y="6624164"/>
              <a:ext cx="231864" cy="9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55" fill="norm" stroke="1" extrusionOk="0">
                  <a:moveTo>
                    <a:pt x="13852" y="9005"/>
                  </a:moveTo>
                  <a:cubicBezTo>
                    <a:pt x="12281" y="5855"/>
                    <a:pt x="10710" y="2705"/>
                    <a:pt x="8746" y="1130"/>
                  </a:cubicBezTo>
                  <a:cubicBezTo>
                    <a:pt x="6783" y="-445"/>
                    <a:pt x="4426" y="-445"/>
                    <a:pt x="2757" y="1580"/>
                  </a:cubicBezTo>
                  <a:cubicBezTo>
                    <a:pt x="1088" y="3605"/>
                    <a:pt x="106" y="7655"/>
                    <a:pt x="8" y="10580"/>
                  </a:cubicBezTo>
                  <a:cubicBezTo>
                    <a:pt x="-90" y="13505"/>
                    <a:pt x="695" y="15305"/>
                    <a:pt x="2168" y="15980"/>
                  </a:cubicBezTo>
                  <a:cubicBezTo>
                    <a:pt x="3641" y="16655"/>
                    <a:pt x="5801" y="16205"/>
                    <a:pt x="7863" y="16655"/>
                  </a:cubicBezTo>
                  <a:cubicBezTo>
                    <a:pt x="9925" y="17105"/>
                    <a:pt x="11888" y="18455"/>
                    <a:pt x="14146" y="19355"/>
                  </a:cubicBezTo>
                  <a:cubicBezTo>
                    <a:pt x="16405" y="20255"/>
                    <a:pt x="18957" y="20705"/>
                    <a:pt x="21510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5431366" y="5382309"/>
              <a:ext cx="222251" cy="19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9874" y="10028"/>
                  </a:moveTo>
                  <a:cubicBezTo>
                    <a:pt x="10080" y="8620"/>
                    <a:pt x="10286" y="7211"/>
                    <a:pt x="10491" y="5568"/>
                  </a:cubicBezTo>
                  <a:cubicBezTo>
                    <a:pt x="10697" y="3924"/>
                    <a:pt x="10903" y="2046"/>
                    <a:pt x="10491" y="989"/>
                  </a:cubicBezTo>
                  <a:cubicBezTo>
                    <a:pt x="10080" y="-67"/>
                    <a:pt x="9051" y="-302"/>
                    <a:pt x="7611" y="402"/>
                  </a:cubicBezTo>
                  <a:cubicBezTo>
                    <a:pt x="6171" y="1107"/>
                    <a:pt x="4320" y="2750"/>
                    <a:pt x="2777" y="4276"/>
                  </a:cubicBezTo>
                  <a:cubicBezTo>
                    <a:pt x="1234" y="5802"/>
                    <a:pt x="0" y="7211"/>
                    <a:pt x="0" y="8033"/>
                  </a:cubicBezTo>
                  <a:cubicBezTo>
                    <a:pt x="0" y="8855"/>
                    <a:pt x="1234" y="9089"/>
                    <a:pt x="2469" y="8855"/>
                  </a:cubicBezTo>
                  <a:cubicBezTo>
                    <a:pt x="3703" y="8620"/>
                    <a:pt x="4937" y="7915"/>
                    <a:pt x="6789" y="7798"/>
                  </a:cubicBezTo>
                  <a:cubicBezTo>
                    <a:pt x="8640" y="7681"/>
                    <a:pt x="11109" y="8150"/>
                    <a:pt x="13680" y="10498"/>
                  </a:cubicBezTo>
                  <a:cubicBezTo>
                    <a:pt x="16251" y="12846"/>
                    <a:pt x="18926" y="17072"/>
                    <a:pt x="21600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5799666" y="5948140"/>
              <a:ext cx="273051" cy="24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5" fill="norm" stroke="1" extrusionOk="0">
                  <a:moveTo>
                    <a:pt x="0" y="3339"/>
                  </a:moveTo>
                  <a:cubicBezTo>
                    <a:pt x="0" y="2431"/>
                    <a:pt x="0" y="1524"/>
                    <a:pt x="502" y="798"/>
                  </a:cubicBezTo>
                  <a:cubicBezTo>
                    <a:pt x="1005" y="72"/>
                    <a:pt x="2009" y="-473"/>
                    <a:pt x="3851" y="616"/>
                  </a:cubicBezTo>
                  <a:cubicBezTo>
                    <a:pt x="5693" y="1705"/>
                    <a:pt x="8372" y="4428"/>
                    <a:pt x="9544" y="7514"/>
                  </a:cubicBezTo>
                  <a:cubicBezTo>
                    <a:pt x="10716" y="10599"/>
                    <a:pt x="10381" y="14048"/>
                    <a:pt x="9628" y="16317"/>
                  </a:cubicBezTo>
                  <a:cubicBezTo>
                    <a:pt x="8874" y="18586"/>
                    <a:pt x="7702" y="19675"/>
                    <a:pt x="6614" y="20310"/>
                  </a:cubicBezTo>
                  <a:cubicBezTo>
                    <a:pt x="5526" y="20945"/>
                    <a:pt x="4521" y="21127"/>
                    <a:pt x="3935" y="20582"/>
                  </a:cubicBezTo>
                  <a:cubicBezTo>
                    <a:pt x="3349" y="20038"/>
                    <a:pt x="3181" y="18767"/>
                    <a:pt x="4437" y="16589"/>
                  </a:cubicBezTo>
                  <a:cubicBezTo>
                    <a:pt x="5693" y="14411"/>
                    <a:pt x="8372" y="11325"/>
                    <a:pt x="10047" y="9419"/>
                  </a:cubicBezTo>
                  <a:cubicBezTo>
                    <a:pt x="11721" y="7514"/>
                    <a:pt x="12391" y="6788"/>
                    <a:pt x="13144" y="6061"/>
                  </a:cubicBezTo>
                  <a:cubicBezTo>
                    <a:pt x="13898" y="5335"/>
                    <a:pt x="14735" y="4609"/>
                    <a:pt x="15153" y="4700"/>
                  </a:cubicBezTo>
                  <a:cubicBezTo>
                    <a:pt x="15572" y="4791"/>
                    <a:pt x="15572" y="5698"/>
                    <a:pt x="15321" y="7241"/>
                  </a:cubicBezTo>
                  <a:cubicBezTo>
                    <a:pt x="15070" y="8784"/>
                    <a:pt x="14567" y="10962"/>
                    <a:pt x="14986" y="12868"/>
                  </a:cubicBezTo>
                  <a:cubicBezTo>
                    <a:pt x="15405" y="14774"/>
                    <a:pt x="16744" y="16408"/>
                    <a:pt x="18000" y="17315"/>
                  </a:cubicBezTo>
                  <a:cubicBezTo>
                    <a:pt x="19256" y="18223"/>
                    <a:pt x="20428" y="18404"/>
                    <a:pt x="21600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6040966" y="5651701"/>
              <a:ext cx="107009" cy="20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96" fill="norm" stroke="1" extrusionOk="0">
                  <a:moveTo>
                    <a:pt x="0" y="2522"/>
                  </a:moveTo>
                  <a:cubicBezTo>
                    <a:pt x="1271" y="1640"/>
                    <a:pt x="2541" y="759"/>
                    <a:pt x="5506" y="318"/>
                  </a:cubicBezTo>
                  <a:cubicBezTo>
                    <a:pt x="8471" y="-123"/>
                    <a:pt x="13129" y="-123"/>
                    <a:pt x="16306" y="428"/>
                  </a:cubicBezTo>
                  <a:cubicBezTo>
                    <a:pt x="19482" y="979"/>
                    <a:pt x="21176" y="2081"/>
                    <a:pt x="21388" y="3624"/>
                  </a:cubicBezTo>
                  <a:cubicBezTo>
                    <a:pt x="21600" y="5167"/>
                    <a:pt x="20329" y="7150"/>
                    <a:pt x="18847" y="8473"/>
                  </a:cubicBezTo>
                  <a:cubicBezTo>
                    <a:pt x="17365" y="9795"/>
                    <a:pt x="15671" y="10457"/>
                    <a:pt x="13765" y="10897"/>
                  </a:cubicBezTo>
                  <a:cubicBezTo>
                    <a:pt x="11859" y="11338"/>
                    <a:pt x="9741" y="11559"/>
                    <a:pt x="9529" y="12220"/>
                  </a:cubicBezTo>
                  <a:cubicBezTo>
                    <a:pt x="9318" y="12881"/>
                    <a:pt x="11012" y="13983"/>
                    <a:pt x="12706" y="14865"/>
                  </a:cubicBezTo>
                  <a:cubicBezTo>
                    <a:pt x="14400" y="15746"/>
                    <a:pt x="16094" y="16408"/>
                    <a:pt x="17365" y="17289"/>
                  </a:cubicBezTo>
                  <a:cubicBezTo>
                    <a:pt x="18635" y="18171"/>
                    <a:pt x="19482" y="19273"/>
                    <a:pt x="18847" y="20044"/>
                  </a:cubicBezTo>
                  <a:cubicBezTo>
                    <a:pt x="18212" y="20816"/>
                    <a:pt x="16094" y="21257"/>
                    <a:pt x="13129" y="21367"/>
                  </a:cubicBezTo>
                  <a:cubicBezTo>
                    <a:pt x="10165" y="21477"/>
                    <a:pt x="6353" y="21257"/>
                    <a:pt x="2541" y="2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6288616" y="622837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6777566" y="5853722"/>
              <a:ext cx="190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309"/>
                    <a:pt x="14400" y="4619"/>
                    <a:pt x="18000" y="8219"/>
                  </a:cubicBezTo>
                  <a:cubicBezTo>
                    <a:pt x="21600" y="11819"/>
                    <a:pt x="21600" y="16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6612466" y="6344373"/>
              <a:ext cx="2286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600" y="11153"/>
                    <a:pt x="1200" y="2153"/>
                    <a:pt x="4800" y="353"/>
                  </a:cubicBezTo>
                  <a:cubicBezTo>
                    <a:pt x="8400" y="-1447"/>
                    <a:pt x="150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6529353" y="6492125"/>
              <a:ext cx="222814" cy="18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17" fill="norm" stroke="1" extrusionOk="0">
                  <a:moveTo>
                    <a:pt x="665" y="5435"/>
                  </a:moveTo>
                  <a:cubicBezTo>
                    <a:pt x="258" y="4222"/>
                    <a:pt x="-150" y="3008"/>
                    <a:pt x="54" y="2037"/>
                  </a:cubicBezTo>
                  <a:cubicBezTo>
                    <a:pt x="258" y="1066"/>
                    <a:pt x="1073" y="338"/>
                    <a:pt x="3314" y="96"/>
                  </a:cubicBezTo>
                  <a:cubicBezTo>
                    <a:pt x="5556" y="-147"/>
                    <a:pt x="9224" y="96"/>
                    <a:pt x="11465" y="581"/>
                  </a:cubicBezTo>
                  <a:cubicBezTo>
                    <a:pt x="13707" y="1066"/>
                    <a:pt x="14522" y="1795"/>
                    <a:pt x="14725" y="3251"/>
                  </a:cubicBezTo>
                  <a:cubicBezTo>
                    <a:pt x="14929" y="4707"/>
                    <a:pt x="14522" y="6891"/>
                    <a:pt x="12790" y="9440"/>
                  </a:cubicBezTo>
                  <a:cubicBezTo>
                    <a:pt x="11058" y="11988"/>
                    <a:pt x="8001" y="14900"/>
                    <a:pt x="6269" y="16963"/>
                  </a:cubicBezTo>
                  <a:cubicBezTo>
                    <a:pt x="4537" y="19026"/>
                    <a:pt x="4129" y="20240"/>
                    <a:pt x="4435" y="20846"/>
                  </a:cubicBezTo>
                  <a:cubicBezTo>
                    <a:pt x="4741" y="21453"/>
                    <a:pt x="5759" y="21453"/>
                    <a:pt x="8714" y="20968"/>
                  </a:cubicBezTo>
                  <a:cubicBezTo>
                    <a:pt x="11669" y="20482"/>
                    <a:pt x="16559" y="19511"/>
                    <a:pt x="21450" y="1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695016" y="6560273"/>
              <a:ext cx="285751" cy="10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12480" y="2201"/>
                  </a:moveTo>
                  <a:cubicBezTo>
                    <a:pt x="11840" y="931"/>
                    <a:pt x="11200" y="-340"/>
                    <a:pt x="9280" y="84"/>
                  </a:cubicBezTo>
                  <a:cubicBezTo>
                    <a:pt x="7360" y="507"/>
                    <a:pt x="4160" y="2625"/>
                    <a:pt x="2320" y="4742"/>
                  </a:cubicBezTo>
                  <a:cubicBezTo>
                    <a:pt x="480" y="6860"/>
                    <a:pt x="0" y="8978"/>
                    <a:pt x="0" y="11095"/>
                  </a:cubicBezTo>
                  <a:cubicBezTo>
                    <a:pt x="0" y="13213"/>
                    <a:pt x="480" y="15331"/>
                    <a:pt x="1680" y="16178"/>
                  </a:cubicBezTo>
                  <a:cubicBezTo>
                    <a:pt x="2880" y="17025"/>
                    <a:pt x="4800" y="16601"/>
                    <a:pt x="6960" y="16389"/>
                  </a:cubicBezTo>
                  <a:cubicBezTo>
                    <a:pt x="9120" y="16178"/>
                    <a:pt x="11520" y="16178"/>
                    <a:pt x="14000" y="17025"/>
                  </a:cubicBezTo>
                  <a:cubicBezTo>
                    <a:pt x="16480" y="17872"/>
                    <a:pt x="19040" y="19566"/>
                    <a:pt x="21600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7112661" y="5922452"/>
              <a:ext cx="395156" cy="52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16" fill="norm" stroke="1" extrusionOk="0">
                  <a:moveTo>
                    <a:pt x="7662" y="16635"/>
                  </a:moveTo>
                  <a:cubicBezTo>
                    <a:pt x="7662" y="16203"/>
                    <a:pt x="7662" y="15771"/>
                    <a:pt x="7604" y="15339"/>
                  </a:cubicBezTo>
                  <a:cubicBezTo>
                    <a:pt x="7547" y="14907"/>
                    <a:pt x="7432" y="14475"/>
                    <a:pt x="6685" y="14431"/>
                  </a:cubicBezTo>
                  <a:cubicBezTo>
                    <a:pt x="5938" y="14388"/>
                    <a:pt x="4560" y="14734"/>
                    <a:pt x="3353" y="15641"/>
                  </a:cubicBezTo>
                  <a:cubicBezTo>
                    <a:pt x="2147" y="16548"/>
                    <a:pt x="1113" y="18017"/>
                    <a:pt x="538" y="19054"/>
                  </a:cubicBezTo>
                  <a:cubicBezTo>
                    <a:pt x="-36" y="20091"/>
                    <a:pt x="-151" y="20695"/>
                    <a:pt x="194" y="21041"/>
                  </a:cubicBezTo>
                  <a:cubicBezTo>
                    <a:pt x="538" y="21387"/>
                    <a:pt x="1343" y="21473"/>
                    <a:pt x="2492" y="20911"/>
                  </a:cubicBezTo>
                  <a:cubicBezTo>
                    <a:pt x="3640" y="20350"/>
                    <a:pt x="5134" y="19140"/>
                    <a:pt x="6340" y="17067"/>
                  </a:cubicBezTo>
                  <a:cubicBezTo>
                    <a:pt x="7547" y="14993"/>
                    <a:pt x="8466" y="12055"/>
                    <a:pt x="8983" y="9377"/>
                  </a:cubicBezTo>
                  <a:cubicBezTo>
                    <a:pt x="9500" y="6699"/>
                    <a:pt x="9615" y="4279"/>
                    <a:pt x="9672" y="2854"/>
                  </a:cubicBezTo>
                  <a:cubicBezTo>
                    <a:pt x="9730" y="1428"/>
                    <a:pt x="9730" y="996"/>
                    <a:pt x="9443" y="607"/>
                  </a:cubicBezTo>
                  <a:cubicBezTo>
                    <a:pt x="9155" y="219"/>
                    <a:pt x="8581" y="-127"/>
                    <a:pt x="8064" y="46"/>
                  </a:cubicBezTo>
                  <a:cubicBezTo>
                    <a:pt x="7547" y="219"/>
                    <a:pt x="7087" y="910"/>
                    <a:pt x="6685" y="2465"/>
                  </a:cubicBezTo>
                  <a:cubicBezTo>
                    <a:pt x="6283" y="4020"/>
                    <a:pt x="5938" y="6439"/>
                    <a:pt x="5881" y="8427"/>
                  </a:cubicBezTo>
                  <a:cubicBezTo>
                    <a:pt x="5823" y="10414"/>
                    <a:pt x="6053" y="11969"/>
                    <a:pt x="6398" y="12919"/>
                  </a:cubicBezTo>
                  <a:cubicBezTo>
                    <a:pt x="6743" y="13870"/>
                    <a:pt x="7202" y="14215"/>
                    <a:pt x="7604" y="14215"/>
                  </a:cubicBezTo>
                  <a:cubicBezTo>
                    <a:pt x="8006" y="14215"/>
                    <a:pt x="8351" y="13870"/>
                    <a:pt x="8811" y="13395"/>
                  </a:cubicBezTo>
                  <a:cubicBezTo>
                    <a:pt x="9270" y="12919"/>
                    <a:pt x="9845" y="12315"/>
                    <a:pt x="10362" y="11839"/>
                  </a:cubicBezTo>
                  <a:cubicBezTo>
                    <a:pt x="10879" y="11364"/>
                    <a:pt x="11338" y="11019"/>
                    <a:pt x="11855" y="10846"/>
                  </a:cubicBezTo>
                  <a:cubicBezTo>
                    <a:pt x="12372" y="10673"/>
                    <a:pt x="12947" y="10673"/>
                    <a:pt x="13292" y="10932"/>
                  </a:cubicBezTo>
                  <a:cubicBezTo>
                    <a:pt x="13636" y="11191"/>
                    <a:pt x="13751" y="11710"/>
                    <a:pt x="13866" y="12444"/>
                  </a:cubicBezTo>
                  <a:cubicBezTo>
                    <a:pt x="13981" y="13179"/>
                    <a:pt x="14096" y="14129"/>
                    <a:pt x="14153" y="14863"/>
                  </a:cubicBezTo>
                  <a:cubicBezTo>
                    <a:pt x="14211" y="15598"/>
                    <a:pt x="14211" y="16116"/>
                    <a:pt x="13981" y="16505"/>
                  </a:cubicBezTo>
                  <a:cubicBezTo>
                    <a:pt x="13751" y="16894"/>
                    <a:pt x="13292" y="17153"/>
                    <a:pt x="12832" y="17153"/>
                  </a:cubicBezTo>
                  <a:cubicBezTo>
                    <a:pt x="12372" y="17153"/>
                    <a:pt x="11913" y="16894"/>
                    <a:pt x="11683" y="16548"/>
                  </a:cubicBezTo>
                  <a:cubicBezTo>
                    <a:pt x="11453" y="16203"/>
                    <a:pt x="11453" y="15771"/>
                    <a:pt x="12258" y="15123"/>
                  </a:cubicBezTo>
                  <a:cubicBezTo>
                    <a:pt x="13062" y="14475"/>
                    <a:pt x="14670" y="13611"/>
                    <a:pt x="15819" y="13049"/>
                  </a:cubicBezTo>
                  <a:cubicBezTo>
                    <a:pt x="16968" y="12487"/>
                    <a:pt x="17658" y="12228"/>
                    <a:pt x="18404" y="11926"/>
                  </a:cubicBezTo>
                  <a:cubicBezTo>
                    <a:pt x="19151" y="11623"/>
                    <a:pt x="19955" y="11278"/>
                    <a:pt x="20185" y="11278"/>
                  </a:cubicBezTo>
                  <a:cubicBezTo>
                    <a:pt x="20415" y="11278"/>
                    <a:pt x="20070" y="11623"/>
                    <a:pt x="19496" y="12315"/>
                  </a:cubicBezTo>
                  <a:cubicBezTo>
                    <a:pt x="18921" y="13006"/>
                    <a:pt x="18117" y="14043"/>
                    <a:pt x="17715" y="14777"/>
                  </a:cubicBezTo>
                  <a:cubicBezTo>
                    <a:pt x="17313" y="15511"/>
                    <a:pt x="17313" y="15943"/>
                    <a:pt x="18002" y="16375"/>
                  </a:cubicBezTo>
                  <a:cubicBezTo>
                    <a:pt x="18692" y="16807"/>
                    <a:pt x="20070" y="17239"/>
                    <a:pt x="21449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7863416" y="6393472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7926916" y="6526822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8466666" y="6323622"/>
              <a:ext cx="57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1296"/>
                    <a:pt x="10400" y="2592"/>
                    <a:pt x="7200" y="5328"/>
                  </a:cubicBezTo>
                  <a:cubicBezTo>
                    <a:pt x="4000" y="8064"/>
                    <a:pt x="3200" y="12240"/>
                    <a:pt x="2400" y="15192"/>
                  </a:cubicBezTo>
                  <a:cubicBezTo>
                    <a:pt x="1600" y="18144"/>
                    <a:pt x="80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8365066" y="6638676"/>
              <a:ext cx="3492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65" y="11040"/>
                    <a:pt x="7331" y="1783"/>
                    <a:pt x="10931" y="240"/>
                  </a:cubicBezTo>
                  <a:cubicBezTo>
                    <a:pt x="14531" y="-1303"/>
                    <a:pt x="1806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8219016" y="6760152"/>
              <a:ext cx="254001" cy="15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0" y="6186"/>
                  </a:moveTo>
                  <a:cubicBezTo>
                    <a:pt x="1440" y="3912"/>
                    <a:pt x="2880" y="1638"/>
                    <a:pt x="4770" y="644"/>
                  </a:cubicBezTo>
                  <a:cubicBezTo>
                    <a:pt x="6660" y="-351"/>
                    <a:pt x="9000" y="-67"/>
                    <a:pt x="10440" y="644"/>
                  </a:cubicBezTo>
                  <a:cubicBezTo>
                    <a:pt x="11880" y="1354"/>
                    <a:pt x="12420" y="2491"/>
                    <a:pt x="12510" y="3770"/>
                  </a:cubicBezTo>
                  <a:cubicBezTo>
                    <a:pt x="12600" y="5049"/>
                    <a:pt x="12240" y="6470"/>
                    <a:pt x="10980" y="8602"/>
                  </a:cubicBezTo>
                  <a:cubicBezTo>
                    <a:pt x="9720" y="10733"/>
                    <a:pt x="7560" y="13575"/>
                    <a:pt x="6300" y="15707"/>
                  </a:cubicBezTo>
                  <a:cubicBezTo>
                    <a:pt x="5040" y="17838"/>
                    <a:pt x="4680" y="19260"/>
                    <a:pt x="5220" y="20112"/>
                  </a:cubicBezTo>
                  <a:cubicBezTo>
                    <a:pt x="5760" y="20965"/>
                    <a:pt x="7200" y="21249"/>
                    <a:pt x="10080" y="20823"/>
                  </a:cubicBezTo>
                  <a:cubicBezTo>
                    <a:pt x="12960" y="20396"/>
                    <a:pt x="17280" y="19260"/>
                    <a:pt x="21600" y="18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8401653" y="6810126"/>
              <a:ext cx="242814" cy="12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291" fill="norm" stroke="1" extrusionOk="0">
                  <a:moveTo>
                    <a:pt x="12982" y="2620"/>
                  </a:moveTo>
                  <a:cubicBezTo>
                    <a:pt x="10189" y="1155"/>
                    <a:pt x="7395" y="-309"/>
                    <a:pt x="5254" y="57"/>
                  </a:cubicBezTo>
                  <a:cubicBezTo>
                    <a:pt x="3113" y="423"/>
                    <a:pt x="1623" y="2620"/>
                    <a:pt x="785" y="4633"/>
                  </a:cubicBezTo>
                  <a:cubicBezTo>
                    <a:pt x="-53" y="6647"/>
                    <a:pt x="-239" y="8477"/>
                    <a:pt x="320" y="9393"/>
                  </a:cubicBezTo>
                  <a:cubicBezTo>
                    <a:pt x="878" y="10308"/>
                    <a:pt x="2182" y="10308"/>
                    <a:pt x="4323" y="10308"/>
                  </a:cubicBezTo>
                  <a:cubicBezTo>
                    <a:pt x="6464" y="10308"/>
                    <a:pt x="9444" y="10308"/>
                    <a:pt x="12423" y="12138"/>
                  </a:cubicBezTo>
                  <a:cubicBezTo>
                    <a:pt x="15402" y="13969"/>
                    <a:pt x="18382" y="17630"/>
                    <a:pt x="21361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8993716" y="6473576"/>
              <a:ext cx="247651" cy="17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818"/>
                  </a:moveTo>
                  <a:cubicBezTo>
                    <a:pt x="923" y="801"/>
                    <a:pt x="1846" y="-215"/>
                    <a:pt x="3231" y="39"/>
                  </a:cubicBezTo>
                  <a:cubicBezTo>
                    <a:pt x="4615" y="293"/>
                    <a:pt x="6462" y="1818"/>
                    <a:pt x="7569" y="4613"/>
                  </a:cubicBezTo>
                  <a:cubicBezTo>
                    <a:pt x="8677" y="7409"/>
                    <a:pt x="9046" y="11474"/>
                    <a:pt x="8492" y="14397"/>
                  </a:cubicBezTo>
                  <a:cubicBezTo>
                    <a:pt x="7938" y="17319"/>
                    <a:pt x="6462" y="19098"/>
                    <a:pt x="5169" y="20114"/>
                  </a:cubicBezTo>
                  <a:cubicBezTo>
                    <a:pt x="3877" y="21131"/>
                    <a:pt x="2769" y="21385"/>
                    <a:pt x="2308" y="20877"/>
                  </a:cubicBezTo>
                  <a:cubicBezTo>
                    <a:pt x="1846" y="20369"/>
                    <a:pt x="2031" y="19098"/>
                    <a:pt x="3969" y="16811"/>
                  </a:cubicBezTo>
                  <a:cubicBezTo>
                    <a:pt x="5908" y="14524"/>
                    <a:pt x="9600" y="11220"/>
                    <a:pt x="12277" y="8806"/>
                  </a:cubicBezTo>
                  <a:cubicBezTo>
                    <a:pt x="14954" y="6392"/>
                    <a:pt x="16615" y="4867"/>
                    <a:pt x="17908" y="3978"/>
                  </a:cubicBezTo>
                  <a:cubicBezTo>
                    <a:pt x="19200" y="3089"/>
                    <a:pt x="20123" y="2834"/>
                    <a:pt x="20123" y="3470"/>
                  </a:cubicBezTo>
                  <a:cubicBezTo>
                    <a:pt x="20123" y="4105"/>
                    <a:pt x="19200" y="5630"/>
                    <a:pt x="18369" y="7154"/>
                  </a:cubicBezTo>
                  <a:cubicBezTo>
                    <a:pt x="17538" y="8679"/>
                    <a:pt x="16800" y="10204"/>
                    <a:pt x="16338" y="11601"/>
                  </a:cubicBezTo>
                  <a:cubicBezTo>
                    <a:pt x="15877" y="12999"/>
                    <a:pt x="15692" y="14270"/>
                    <a:pt x="15785" y="15540"/>
                  </a:cubicBezTo>
                  <a:cubicBezTo>
                    <a:pt x="15877" y="16811"/>
                    <a:pt x="16246" y="18081"/>
                    <a:pt x="17262" y="18590"/>
                  </a:cubicBezTo>
                  <a:cubicBezTo>
                    <a:pt x="18277" y="19098"/>
                    <a:pt x="19938" y="18844"/>
                    <a:pt x="21600" y="18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9333181" y="6279172"/>
              <a:ext cx="6283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13672" y="0"/>
                  </a:moveTo>
                  <a:cubicBezTo>
                    <a:pt x="10189" y="568"/>
                    <a:pt x="6705" y="1137"/>
                    <a:pt x="4266" y="1989"/>
                  </a:cubicBezTo>
                  <a:cubicBezTo>
                    <a:pt x="1827" y="2842"/>
                    <a:pt x="434" y="3979"/>
                    <a:pt x="85" y="5021"/>
                  </a:cubicBezTo>
                  <a:cubicBezTo>
                    <a:pt x="-263" y="6063"/>
                    <a:pt x="434" y="7011"/>
                    <a:pt x="2524" y="7579"/>
                  </a:cubicBezTo>
                  <a:cubicBezTo>
                    <a:pt x="4614" y="8147"/>
                    <a:pt x="8098" y="8337"/>
                    <a:pt x="11582" y="8242"/>
                  </a:cubicBezTo>
                  <a:cubicBezTo>
                    <a:pt x="15066" y="8147"/>
                    <a:pt x="18550" y="7768"/>
                    <a:pt x="19943" y="8147"/>
                  </a:cubicBezTo>
                  <a:cubicBezTo>
                    <a:pt x="21337" y="8526"/>
                    <a:pt x="20640" y="9663"/>
                    <a:pt x="18898" y="12032"/>
                  </a:cubicBezTo>
                  <a:cubicBezTo>
                    <a:pt x="17156" y="14400"/>
                    <a:pt x="14369" y="18000"/>
                    <a:pt x="115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8923866" y="6768607"/>
              <a:ext cx="425451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20202"/>
                  </a:moveTo>
                  <a:cubicBezTo>
                    <a:pt x="3546" y="11107"/>
                    <a:pt x="7093" y="2013"/>
                    <a:pt x="10693" y="307"/>
                  </a:cubicBezTo>
                  <a:cubicBezTo>
                    <a:pt x="14293" y="-1398"/>
                    <a:pt x="17946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9087238" y="6825272"/>
              <a:ext cx="11602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6101" y="0"/>
                  </a:moveTo>
                  <a:cubicBezTo>
                    <a:pt x="4558" y="655"/>
                    <a:pt x="3015" y="1309"/>
                    <a:pt x="2051" y="2182"/>
                  </a:cubicBezTo>
                  <a:cubicBezTo>
                    <a:pt x="1087" y="3055"/>
                    <a:pt x="701" y="4145"/>
                    <a:pt x="315" y="5455"/>
                  </a:cubicBezTo>
                  <a:cubicBezTo>
                    <a:pt x="-70" y="6764"/>
                    <a:pt x="-456" y="8291"/>
                    <a:pt x="1473" y="9164"/>
                  </a:cubicBezTo>
                  <a:cubicBezTo>
                    <a:pt x="3401" y="10036"/>
                    <a:pt x="7644" y="10255"/>
                    <a:pt x="10730" y="10364"/>
                  </a:cubicBezTo>
                  <a:cubicBezTo>
                    <a:pt x="13815" y="10473"/>
                    <a:pt x="15744" y="10473"/>
                    <a:pt x="16708" y="11455"/>
                  </a:cubicBezTo>
                  <a:cubicBezTo>
                    <a:pt x="17673" y="12436"/>
                    <a:pt x="17673" y="14400"/>
                    <a:pt x="17480" y="15927"/>
                  </a:cubicBezTo>
                  <a:cubicBezTo>
                    <a:pt x="17287" y="17455"/>
                    <a:pt x="16901" y="18545"/>
                    <a:pt x="17480" y="19418"/>
                  </a:cubicBezTo>
                  <a:cubicBezTo>
                    <a:pt x="18058" y="20291"/>
                    <a:pt x="19601" y="20945"/>
                    <a:pt x="211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9584266" y="6399822"/>
              <a:ext cx="10160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490"/>
                    <a:pt x="17100" y="2979"/>
                    <a:pt x="14400" y="5297"/>
                  </a:cubicBezTo>
                  <a:cubicBezTo>
                    <a:pt x="11700" y="7614"/>
                    <a:pt x="8550" y="10759"/>
                    <a:pt x="6075" y="13614"/>
                  </a:cubicBezTo>
                  <a:cubicBezTo>
                    <a:pt x="3600" y="16469"/>
                    <a:pt x="1800" y="190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9628716" y="6976449"/>
              <a:ext cx="133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371" y="11040"/>
                    <a:pt x="2743" y="1783"/>
                    <a:pt x="6343" y="240"/>
                  </a:cubicBezTo>
                  <a:cubicBezTo>
                    <a:pt x="9943" y="-1303"/>
                    <a:pt x="1577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9817059" y="6916056"/>
              <a:ext cx="186308" cy="12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80" fill="norm" stroke="1" extrusionOk="0">
                  <a:moveTo>
                    <a:pt x="12625" y="10480"/>
                  </a:moveTo>
                  <a:cubicBezTo>
                    <a:pt x="12382" y="8320"/>
                    <a:pt x="12140" y="6160"/>
                    <a:pt x="10805" y="4000"/>
                  </a:cubicBezTo>
                  <a:cubicBezTo>
                    <a:pt x="9470" y="1840"/>
                    <a:pt x="7043" y="-320"/>
                    <a:pt x="5101" y="40"/>
                  </a:cubicBezTo>
                  <a:cubicBezTo>
                    <a:pt x="3160" y="400"/>
                    <a:pt x="1704" y="3280"/>
                    <a:pt x="854" y="5800"/>
                  </a:cubicBezTo>
                  <a:cubicBezTo>
                    <a:pt x="5" y="8320"/>
                    <a:pt x="-238" y="10480"/>
                    <a:pt x="247" y="11920"/>
                  </a:cubicBezTo>
                  <a:cubicBezTo>
                    <a:pt x="733" y="13360"/>
                    <a:pt x="1946" y="14080"/>
                    <a:pt x="3281" y="14080"/>
                  </a:cubicBezTo>
                  <a:cubicBezTo>
                    <a:pt x="4616" y="14080"/>
                    <a:pt x="6072" y="13360"/>
                    <a:pt x="7650" y="12280"/>
                  </a:cubicBezTo>
                  <a:cubicBezTo>
                    <a:pt x="9227" y="11200"/>
                    <a:pt x="10926" y="9760"/>
                    <a:pt x="12018" y="10120"/>
                  </a:cubicBezTo>
                  <a:cubicBezTo>
                    <a:pt x="13110" y="10480"/>
                    <a:pt x="13596" y="12640"/>
                    <a:pt x="15052" y="14800"/>
                  </a:cubicBezTo>
                  <a:cubicBezTo>
                    <a:pt x="16508" y="16960"/>
                    <a:pt x="18935" y="19120"/>
                    <a:pt x="21362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9749927" y="6321088"/>
              <a:ext cx="208990" cy="20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07" fill="norm" stroke="1" extrusionOk="0">
                  <a:moveTo>
                    <a:pt x="12255" y="5498"/>
                  </a:moveTo>
                  <a:cubicBezTo>
                    <a:pt x="12255" y="3971"/>
                    <a:pt x="12255" y="2443"/>
                    <a:pt x="11607" y="1352"/>
                  </a:cubicBezTo>
                  <a:cubicBezTo>
                    <a:pt x="10959" y="262"/>
                    <a:pt x="9663" y="-393"/>
                    <a:pt x="7719" y="262"/>
                  </a:cubicBezTo>
                  <a:cubicBezTo>
                    <a:pt x="5775" y="916"/>
                    <a:pt x="3183" y="2880"/>
                    <a:pt x="1671" y="4516"/>
                  </a:cubicBezTo>
                  <a:cubicBezTo>
                    <a:pt x="159" y="6152"/>
                    <a:pt x="-273" y="7462"/>
                    <a:pt x="159" y="8880"/>
                  </a:cubicBezTo>
                  <a:cubicBezTo>
                    <a:pt x="591" y="10298"/>
                    <a:pt x="1887" y="11825"/>
                    <a:pt x="3507" y="12043"/>
                  </a:cubicBezTo>
                  <a:cubicBezTo>
                    <a:pt x="5127" y="12262"/>
                    <a:pt x="7071" y="11171"/>
                    <a:pt x="8475" y="10189"/>
                  </a:cubicBezTo>
                  <a:cubicBezTo>
                    <a:pt x="9879" y="9207"/>
                    <a:pt x="10743" y="8334"/>
                    <a:pt x="11715" y="7789"/>
                  </a:cubicBezTo>
                  <a:cubicBezTo>
                    <a:pt x="12687" y="7243"/>
                    <a:pt x="13767" y="7025"/>
                    <a:pt x="14307" y="7462"/>
                  </a:cubicBezTo>
                  <a:cubicBezTo>
                    <a:pt x="14847" y="7898"/>
                    <a:pt x="14847" y="8989"/>
                    <a:pt x="15387" y="11062"/>
                  </a:cubicBezTo>
                  <a:cubicBezTo>
                    <a:pt x="15927" y="13134"/>
                    <a:pt x="17007" y="16189"/>
                    <a:pt x="18087" y="18043"/>
                  </a:cubicBezTo>
                  <a:cubicBezTo>
                    <a:pt x="19167" y="19898"/>
                    <a:pt x="20247" y="20552"/>
                    <a:pt x="21327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0524066" y="6631507"/>
              <a:ext cx="3111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4555" y="6957"/>
                    <a:pt x="9110" y="-898"/>
                    <a:pt x="12710" y="84"/>
                  </a:cubicBezTo>
                  <a:cubicBezTo>
                    <a:pt x="16310" y="1066"/>
                    <a:pt x="18955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10612966" y="6780822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11009292" y="6622072"/>
              <a:ext cx="217239" cy="2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89" fill="norm" stroke="1" extrusionOk="0">
                  <a:moveTo>
                    <a:pt x="16864" y="1944"/>
                  </a:moveTo>
                  <a:cubicBezTo>
                    <a:pt x="13400" y="2808"/>
                    <a:pt x="9936" y="3672"/>
                    <a:pt x="7083" y="5940"/>
                  </a:cubicBezTo>
                  <a:cubicBezTo>
                    <a:pt x="4230" y="8208"/>
                    <a:pt x="1989" y="11880"/>
                    <a:pt x="868" y="14256"/>
                  </a:cubicBezTo>
                  <a:cubicBezTo>
                    <a:pt x="-253" y="16632"/>
                    <a:pt x="-253" y="17712"/>
                    <a:pt x="664" y="18792"/>
                  </a:cubicBezTo>
                  <a:cubicBezTo>
                    <a:pt x="1581" y="19872"/>
                    <a:pt x="3415" y="20952"/>
                    <a:pt x="6268" y="21276"/>
                  </a:cubicBezTo>
                  <a:cubicBezTo>
                    <a:pt x="9121" y="21600"/>
                    <a:pt x="12992" y="21168"/>
                    <a:pt x="15539" y="20736"/>
                  </a:cubicBezTo>
                  <a:cubicBezTo>
                    <a:pt x="18087" y="20304"/>
                    <a:pt x="19309" y="19872"/>
                    <a:pt x="20124" y="19008"/>
                  </a:cubicBezTo>
                  <a:cubicBezTo>
                    <a:pt x="20939" y="18144"/>
                    <a:pt x="21347" y="16848"/>
                    <a:pt x="20226" y="14364"/>
                  </a:cubicBezTo>
                  <a:cubicBezTo>
                    <a:pt x="19105" y="11880"/>
                    <a:pt x="16456" y="8208"/>
                    <a:pt x="14724" y="5616"/>
                  </a:cubicBezTo>
                  <a:cubicBezTo>
                    <a:pt x="12992" y="3024"/>
                    <a:pt x="12177" y="1512"/>
                    <a:pt x="113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27566" y="7198279"/>
              <a:ext cx="207901" cy="47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44" fill="norm" stroke="1" extrusionOk="0">
                  <a:moveTo>
                    <a:pt x="0" y="8884"/>
                  </a:moveTo>
                  <a:cubicBezTo>
                    <a:pt x="5455" y="7558"/>
                    <a:pt x="10909" y="6231"/>
                    <a:pt x="14509" y="5047"/>
                  </a:cubicBezTo>
                  <a:cubicBezTo>
                    <a:pt x="18109" y="3863"/>
                    <a:pt x="19855" y="2821"/>
                    <a:pt x="20727" y="2016"/>
                  </a:cubicBezTo>
                  <a:cubicBezTo>
                    <a:pt x="21600" y="1210"/>
                    <a:pt x="21600" y="642"/>
                    <a:pt x="21055" y="310"/>
                  </a:cubicBezTo>
                  <a:cubicBezTo>
                    <a:pt x="20509" y="-21"/>
                    <a:pt x="19418" y="-116"/>
                    <a:pt x="17345" y="168"/>
                  </a:cubicBezTo>
                  <a:cubicBezTo>
                    <a:pt x="15273" y="452"/>
                    <a:pt x="12218" y="1116"/>
                    <a:pt x="9382" y="2442"/>
                  </a:cubicBezTo>
                  <a:cubicBezTo>
                    <a:pt x="6545" y="3768"/>
                    <a:pt x="3927" y="5758"/>
                    <a:pt x="2945" y="7463"/>
                  </a:cubicBezTo>
                  <a:cubicBezTo>
                    <a:pt x="1964" y="9168"/>
                    <a:pt x="2618" y="10589"/>
                    <a:pt x="5018" y="12010"/>
                  </a:cubicBezTo>
                  <a:cubicBezTo>
                    <a:pt x="7418" y="13431"/>
                    <a:pt x="11564" y="14852"/>
                    <a:pt x="14182" y="15895"/>
                  </a:cubicBezTo>
                  <a:cubicBezTo>
                    <a:pt x="16800" y="16937"/>
                    <a:pt x="17891" y="17600"/>
                    <a:pt x="18436" y="18216"/>
                  </a:cubicBezTo>
                  <a:cubicBezTo>
                    <a:pt x="18982" y="18831"/>
                    <a:pt x="18982" y="19400"/>
                    <a:pt x="18436" y="19873"/>
                  </a:cubicBezTo>
                  <a:cubicBezTo>
                    <a:pt x="17891" y="20347"/>
                    <a:pt x="16800" y="20726"/>
                    <a:pt x="15164" y="21010"/>
                  </a:cubicBezTo>
                  <a:cubicBezTo>
                    <a:pt x="13527" y="21295"/>
                    <a:pt x="11345" y="21484"/>
                    <a:pt x="10036" y="21437"/>
                  </a:cubicBezTo>
                  <a:cubicBezTo>
                    <a:pt x="8727" y="21389"/>
                    <a:pt x="8291" y="21105"/>
                    <a:pt x="7855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694266" y="7619022"/>
              <a:ext cx="152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726016" y="7587272"/>
              <a:ext cx="152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900"/>
                    <a:pt x="15600" y="1800"/>
                    <a:pt x="12150" y="4388"/>
                  </a:cubicBezTo>
                  <a:cubicBezTo>
                    <a:pt x="8700" y="6975"/>
                    <a:pt x="4800" y="11250"/>
                    <a:pt x="2700" y="14400"/>
                  </a:cubicBezTo>
                  <a:cubicBezTo>
                    <a:pt x="600" y="17550"/>
                    <a:pt x="300" y="195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853016" y="7739672"/>
              <a:ext cx="63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018116" y="7612672"/>
              <a:ext cx="101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600"/>
                    <a:pt x="5400" y="7200"/>
                    <a:pt x="7200" y="10000"/>
                  </a:cubicBezTo>
                  <a:cubicBezTo>
                    <a:pt x="9000" y="12800"/>
                    <a:pt x="9900" y="14800"/>
                    <a:pt x="12150" y="166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075266" y="7663472"/>
              <a:ext cx="1143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4000" y="2700"/>
                  </a:cubicBezTo>
                  <a:cubicBezTo>
                    <a:pt x="10400" y="5400"/>
                    <a:pt x="5200" y="10800"/>
                    <a:pt x="2600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405466" y="7514744"/>
              <a:ext cx="1460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322" y="12302"/>
                    <a:pt x="10643" y="4448"/>
                    <a:pt x="14243" y="1502"/>
                  </a:cubicBezTo>
                  <a:cubicBezTo>
                    <a:pt x="17843" y="-1443"/>
                    <a:pt x="1972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468966" y="7631722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2060428" y="7084076"/>
              <a:ext cx="246739" cy="39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03" fill="norm" stroke="1" extrusionOk="0">
                  <a:moveTo>
                    <a:pt x="21520" y="85"/>
                  </a:moveTo>
                  <a:cubicBezTo>
                    <a:pt x="19674" y="-31"/>
                    <a:pt x="17828" y="-147"/>
                    <a:pt x="15520" y="608"/>
                  </a:cubicBezTo>
                  <a:cubicBezTo>
                    <a:pt x="13212" y="1363"/>
                    <a:pt x="10443" y="2988"/>
                    <a:pt x="8043" y="5311"/>
                  </a:cubicBezTo>
                  <a:cubicBezTo>
                    <a:pt x="5643" y="7634"/>
                    <a:pt x="3612" y="10653"/>
                    <a:pt x="2320" y="12976"/>
                  </a:cubicBezTo>
                  <a:cubicBezTo>
                    <a:pt x="1028" y="15298"/>
                    <a:pt x="474" y="16924"/>
                    <a:pt x="197" y="18085"/>
                  </a:cubicBezTo>
                  <a:cubicBezTo>
                    <a:pt x="-80" y="19247"/>
                    <a:pt x="-80" y="19943"/>
                    <a:pt x="289" y="20466"/>
                  </a:cubicBezTo>
                  <a:cubicBezTo>
                    <a:pt x="658" y="20988"/>
                    <a:pt x="1397" y="21337"/>
                    <a:pt x="3612" y="21395"/>
                  </a:cubicBezTo>
                  <a:cubicBezTo>
                    <a:pt x="5828" y="21453"/>
                    <a:pt x="9520" y="21221"/>
                    <a:pt x="12566" y="20930"/>
                  </a:cubicBezTo>
                  <a:cubicBezTo>
                    <a:pt x="15612" y="20640"/>
                    <a:pt x="18012" y="20292"/>
                    <a:pt x="20412" y="1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2129366" y="7314222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5840"/>
                    <a:pt x="6503" y="10080"/>
                    <a:pt x="10103" y="6480"/>
                  </a:cubicBezTo>
                  <a:cubicBezTo>
                    <a:pt x="13703" y="2880"/>
                    <a:pt x="1765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2461299" y="7077554"/>
              <a:ext cx="271318" cy="37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54" fill="norm" stroke="1" extrusionOk="0">
                  <a:moveTo>
                    <a:pt x="21463" y="1940"/>
                  </a:moveTo>
                  <a:cubicBezTo>
                    <a:pt x="21128" y="1327"/>
                    <a:pt x="20793" y="713"/>
                    <a:pt x="19705" y="345"/>
                  </a:cubicBezTo>
                  <a:cubicBezTo>
                    <a:pt x="18616" y="-23"/>
                    <a:pt x="16775" y="-146"/>
                    <a:pt x="14096" y="222"/>
                  </a:cubicBezTo>
                  <a:cubicBezTo>
                    <a:pt x="11416" y="590"/>
                    <a:pt x="7900" y="1449"/>
                    <a:pt x="5640" y="2861"/>
                  </a:cubicBezTo>
                  <a:cubicBezTo>
                    <a:pt x="3379" y="4272"/>
                    <a:pt x="2375" y="6236"/>
                    <a:pt x="1621" y="8752"/>
                  </a:cubicBezTo>
                  <a:cubicBezTo>
                    <a:pt x="868" y="11268"/>
                    <a:pt x="365" y="14336"/>
                    <a:pt x="114" y="16361"/>
                  </a:cubicBezTo>
                  <a:cubicBezTo>
                    <a:pt x="-137" y="18386"/>
                    <a:pt x="-137" y="19368"/>
                    <a:pt x="1872" y="20043"/>
                  </a:cubicBezTo>
                  <a:cubicBezTo>
                    <a:pt x="3882" y="20718"/>
                    <a:pt x="7900" y="21086"/>
                    <a:pt x="11919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2700866" y="7225322"/>
              <a:ext cx="228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0" y="4896"/>
                    <a:pt x="9200" y="9792"/>
                    <a:pt x="12800" y="13392"/>
                  </a:cubicBezTo>
                  <a:cubicBezTo>
                    <a:pt x="16400" y="16992"/>
                    <a:pt x="1900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2746870" y="7238022"/>
              <a:ext cx="19529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18874" y="0"/>
                    <a:pt x="16319" y="0"/>
                    <a:pt x="13532" y="1636"/>
                  </a:cubicBezTo>
                  <a:cubicBezTo>
                    <a:pt x="10745" y="3273"/>
                    <a:pt x="7726" y="6545"/>
                    <a:pt x="5403" y="9382"/>
                  </a:cubicBezTo>
                  <a:cubicBezTo>
                    <a:pt x="3081" y="12218"/>
                    <a:pt x="1455" y="14618"/>
                    <a:pt x="642" y="16364"/>
                  </a:cubicBezTo>
                  <a:cubicBezTo>
                    <a:pt x="-171" y="18109"/>
                    <a:pt x="-171" y="19200"/>
                    <a:pt x="410" y="19964"/>
                  </a:cubicBezTo>
                  <a:cubicBezTo>
                    <a:pt x="990" y="20727"/>
                    <a:pt x="2152" y="21164"/>
                    <a:pt x="3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3024716" y="7136422"/>
              <a:ext cx="177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4168"/>
                    <a:pt x="5657" y="8337"/>
                    <a:pt x="9257" y="11937"/>
                  </a:cubicBezTo>
                  <a:cubicBezTo>
                    <a:pt x="12857" y="15537"/>
                    <a:pt x="17229" y="18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3139016" y="7161822"/>
              <a:ext cx="1587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2" y="0"/>
                    <a:pt x="18144" y="0"/>
                    <a:pt x="16128" y="635"/>
                  </a:cubicBezTo>
                  <a:cubicBezTo>
                    <a:pt x="14112" y="1271"/>
                    <a:pt x="11808" y="2541"/>
                    <a:pt x="9504" y="4800"/>
                  </a:cubicBezTo>
                  <a:cubicBezTo>
                    <a:pt x="7200" y="7059"/>
                    <a:pt x="4896" y="10306"/>
                    <a:pt x="3312" y="13271"/>
                  </a:cubicBezTo>
                  <a:cubicBezTo>
                    <a:pt x="1728" y="16235"/>
                    <a:pt x="864" y="189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3323166" y="7098322"/>
              <a:ext cx="19590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686"/>
                  </a:moveTo>
                  <a:cubicBezTo>
                    <a:pt x="4413" y="343"/>
                    <a:pt x="8826" y="0"/>
                    <a:pt x="12194" y="0"/>
                  </a:cubicBezTo>
                  <a:cubicBezTo>
                    <a:pt x="15561" y="0"/>
                    <a:pt x="17884" y="343"/>
                    <a:pt x="19394" y="1200"/>
                  </a:cubicBezTo>
                  <a:cubicBezTo>
                    <a:pt x="20903" y="2057"/>
                    <a:pt x="21600" y="3429"/>
                    <a:pt x="21484" y="5200"/>
                  </a:cubicBezTo>
                  <a:cubicBezTo>
                    <a:pt x="21368" y="6971"/>
                    <a:pt x="20439" y="9143"/>
                    <a:pt x="19394" y="11200"/>
                  </a:cubicBezTo>
                  <a:cubicBezTo>
                    <a:pt x="18348" y="13257"/>
                    <a:pt x="17187" y="15200"/>
                    <a:pt x="15794" y="16743"/>
                  </a:cubicBezTo>
                  <a:cubicBezTo>
                    <a:pt x="14400" y="18286"/>
                    <a:pt x="12774" y="19429"/>
                    <a:pt x="10219" y="20171"/>
                  </a:cubicBezTo>
                  <a:cubicBezTo>
                    <a:pt x="7665" y="20914"/>
                    <a:pt x="4181" y="21257"/>
                    <a:pt x="6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3710516" y="7348865"/>
              <a:ext cx="133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4181506" y="7131815"/>
              <a:ext cx="284661" cy="35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42" fill="norm" stroke="1" extrusionOk="0">
                  <a:moveTo>
                    <a:pt x="21518" y="1412"/>
                  </a:moveTo>
                  <a:cubicBezTo>
                    <a:pt x="19758" y="780"/>
                    <a:pt x="17998" y="149"/>
                    <a:pt x="15838" y="22"/>
                  </a:cubicBezTo>
                  <a:cubicBezTo>
                    <a:pt x="13678" y="-104"/>
                    <a:pt x="11118" y="275"/>
                    <a:pt x="8878" y="1980"/>
                  </a:cubicBezTo>
                  <a:cubicBezTo>
                    <a:pt x="6638" y="3685"/>
                    <a:pt x="4718" y="6717"/>
                    <a:pt x="3278" y="9559"/>
                  </a:cubicBezTo>
                  <a:cubicBezTo>
                    <a:pt x="1838" y="12401"/>
                    <a:pt x="878" y="15054"/>
                    <a:pt x="398" y="16759"/>
                  </a:cubicBezTo>
                  <a:cubicBezTo>
                    <a:pt x="-82" y="18464"/>
                    <a:pt x="-82" y="19222"/>
                    <a:pt x="158" y="19854"/>
                  </a:cubicBezTo>
                  <a:cubicBezTo>
                    <a:pt x="398" y="20485"/>
                    <a:pt x="878" y="20991"/>
                    <a:pt x="2558" y="21243"/>
                  </a:cubicBezTo>
                  <a:cubicBezTo>
                    <a:pt x="4238" y="21496"/>
                    <a:pt x="7118" y="21496"/>
                    <a:pt x="8878" y="21307"/>
                  </a:cubicBezTo>
                  <a:cubicBezTo>
                    <a:pt x="10638" y="21117"/>
                    <a:pt x="11278" y="20738"/>
                    <a:pt x="11918" y="20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4231216" y="7345972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4471658" y="7153772"/>
              <a:ext cx="286609" cy="3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53" fill="norm" stroke="1" extrusionOk="0">
                  <a:moveTo>
                    <a:pt x="21349" y="1939"/>
                  </a:moveTo>
                  <a:cubicBezTo>
                    <a:pt x="20245" y="1080"/>
                    <a:pt x="19142" y="221"/>
                    <a:pt x="17171" y="37"/>
                  </a:cubicBezTo>
                  <a:cubicBezTo>
                    <a:pt x="15200" y="-147"/>
                    <a:pt x="12362" y="344"/>
                    <a:pt x="9840" y="1694"/>
                  </a:cubicBezTo>
                  <a:cubicBezTo>
                    <a:pt x="7317" y="3044"/>
                    <a:pt x="5110" y="5253"/>
                    <a:pt x="3454" y="8076"/>
                  </a:cubicBezTo>
                  <a:cubicBezTo>
                    <a:pt x="1799" y="10898"/>
                    <a:pt x="695" y="14335"/>
                    <a:pt x="222" y="16360"/>
                  </a:cubicBezTo>
                  <a:cubicBezTo>
                    <a:pt x="-251" y="18385"/>
                    <a:pt x="-93" y="18998"/>
                    <a:pt x="1956" y="19612"/>
                  </a:cubicBezTo>
                  <a:cubicBezTo>
                    <a:pt x="4006" y="20226"/>
                    <a:pt x="7948" y="20839"/>
                    <a:pt x="11889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4669366" y="7282472"/>
              <a:ext cx="190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708"/>
                    <a:pt x="10080" y="9415"/>
                    <a:pt x="13680" y="13015"/>
                  </a:cubicBezTo>
                  <a:cubicBezTo>
                    <a:pt x="17280" y="16615"/>
                    <a:pt x="19440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4742537" y="7301522"/>
              <a:ext cx="13638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21087" y="0"/>
                  </a:moveTo>
                  <a:cubicBezTo>
                    <a:pt x="16178" y="2400"/>
                    <a:pt x="11269" y="4800"/>
                    <a:pt x="7505" y="7636"/>
                  </a:cubicBezTo>
                  <a:cubicBezTo>
                    <a:pt x="3742" y="10473"/>
                    <a:pt x="1123" y="13745"/>
                    <a:pt x="305" y="16145"/>
                  </a:cubicBezTo>
                  <a:cubicBezTo>
                    <a:pt x="-513" y="18545"/>
                    <a:pt x="469" y="20073"/>
                    <a:pt x="14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917016" y="7180600"/>
              <a:ext cx="202013" cy="37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94" fill="norm" stroke="1" extrusionOk="0">
                  <a:moveTo>
                    <a:pt x="0" y="2928"/>
                  </a:moveTo>
                  <a:cubicBezTo>
                    <a:pt x="220" y="2321"/>
                    <a:pt x="441" y="1714"/>
                    <a:pt x="2424" y="1107"/>
                  </a:cubicBezTo>
                  <a:cubicBezTo>
                    <a:pt x="4408" y="501"/>
                    <a:pt x="8155" y="-106"/>
                    <a:pt x="11571" y="15"/>
                  </a:cubicBezTo>
                  <a:cubicBezTo>
                    <a:pt x="14988" y="137"/>
                    <a:pt x="18073" y="986"/>
                    <a:pt x="19727" y="2503"/>
                  </a:cubicBezTo>
                  <a:cubicBezTo>
                    <a:pt x="21380" y="4020"/>
                    <a:pt x="21600" y="6204"/>
                    <a:pt x="19616" y="8510"/>
                  </a:cubicBezTo>
                  <a:cubicBezTo>
                    <a:pt x="17633" y="10815"/>
                    <a:pt x="13445" y="13242"/>
                    <a:pt x="10580" y="15427"/>
                  </a:cubicBezTo>
                  <a:cubicBezTo>
                    <a:pt x="7714" y="17611"/>
                    <a:pt x="6171" y="19552"/>
                    <a:pt x="4629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5183716" y="750472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5261491" y="7197589"/>
              <a:ext cx="284176" cy="31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2" fill="norm" stroke="1" extrusionOk="0">
                  <a:moveTo>
                    <a:pt x="21481" y="1435"/>
                  </a:moveTo>
                  <a:cubicBezTo>
                    <a:pt x="21001" y="867"/>
                    <a:pt x="20521" y="298"/>
                    <a:pt x="19881" y="85"/>
                  </a:cubicBezTo>
                  <a:cubicBezTo>
                    <a:pt x="19241" y="-128"/>
                    <a:pt x="18441" y="14"/>
                    <a:pt x="16441" y="1009"/>
                  </a:cubicBezTo>
                  <a:cubicBezTo>
                    <a:pt x="14441" y="2004"/>
                    <a:pt x="11241" y="3851"/>
                    <a:pt x="8281" y="6693"/>
                  </a:cubicBezTo>
                  <a:cubicBezTo>
                    <a:pt x="5321" y="9535"/>
                    <a:pt x="2601" y="13372"/>
                    <a:pt x="1241" y="15717"/>
                  </a:cubicBezTo>
                  <a:cubicBezTo>
                    <a:pt x="-119" y="18061"/>
                    <a:pt x="-119" y="18914"/>
                    <a:pt x="121" y="19625"/>
                  </a:cubicBezTo>
                  <a:cubicBezTo>
                    <a:pt x="361" y="20335"/>
                    <a:pt x="841" y="20904"/>
                    <a:pt x="2761" y="21188"/>
                  </a:cubicBezTo>
                  <a:cubicBezTo>
                    <a:pt x="4681" y="21472"/>
                    <a:pt x="8041" y="21472"/>
                    <a:pt x="11401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5291666" y="7377722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457"/>
                    <a:pt x="6000" y="11314"/>
                    <a:pt x="9600" y="7714"/>
                  </a:cubicBezTo>
                  <a:cubicBezTo>
                    <a:pt x="13200" y="4114"/>
                    <a:pt x="17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5578789" y="7253186"/>
              <a:ext cx="271678" cy="27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09" fill="norm" stroke="1" extrusionOk="0">
                  <a:moveTo>
                    <a:pt x="21491" y="3245"/>
                  </a:moveTo>
                  <a:cubicBezTo>
                    <a:pt x="19817" y="2100"/>
                    <a:pt x="18142" y="954"/>
                    <a:pt x="16300" y="382"/>
                  </a:cubicBezTo>
                  <a:cubicBezTo>
                    <a:pt x="14458" y="-191"/>
                    <a:pt x="12449" y="-191"/>
                    <a:pt x="10272" y="873"/>
                  </a:cubicBezTo>
                  <a:cubicBezTo>
                    <a:pt x="8096" y="1936"/>
                    <a:pt x="5751" y="4064"/>
                    <a:pt x="3993" y="6927"/>
                  </a:cubicBezTo>
                  <a:cubicBezTo>
                    <a:pt x="2235" y="9791"/>
                    <a:pt x="1063" y="13391"/>
                    <a:pt x="477" y="15600"/>
                  </a:cubicBezTo>
                  <a:cubicBezTo>
                    <a:pt x="-109" y="17809"/>
                    <a:pt x="-109" y="18627"/>
                    <a:pt x="226" y="19364"/>
                  </a:cubicBezTo>
                  <a:cubicBezTo>
                    <a:pt x="561" y="20100"/>
                    <a:pt x="1231" y="20754"/>
                    <a:pt x="3826" y="21082"/>
                  </a:cubicBezTo>
                  <a:cubicBezTo>
                    <a:pt x="6421" y="21409"/>
                    <a:pt x="10942" y="21409"/>
                    <a:pt x="15463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5850466" y="7282472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480"/>
                    <a:pt x="12000" y="12960"/>
                    <a:pt x="15600" y="16560"/>
                  </a:cubicBezTo>
                  <a:cubicBezTo>
                    <a:pt x="19200" y="20160"/>
                    <a:pt x="204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952066" y="7365022"/>
              <a:ext cx="1143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2463"/>
                    <a:pt x="10400" y="4926"/>
                    <a:pt x="6800" y="8526"/>
                  </a:cubicBezTo>
                  <a:cubicBezTo>
                    <a:pt x="3200" y="12126"/>
                    <a:pt x="1600" y="168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5983816" y="7250177"/>
              <a:ext cx="296334" cy="43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8331" y="961"/>
                  </a:moveTo>
                  <a:cubicBezTo>
                    <a:pt x="10646" y="546"/>
                    <a:pt x="12960" y="131"/>
                    <a:pt x="14966" y="27"/>
                  </a:cubicBezTo>
                  <a:cubicBezTo>
                    <a:pt x="16971" y="-77"/>
                    <a:pt x="18669" y="131"/>
                    <a:pt x="19826" y="494"/>
                  </a:cubicBezTo>
                  <a:cubicBezTo>
                    <a:pt x="20983" y="858"/>
                    <a:pt x="21600" y="1377"/>
                    <a:pt x="21600" y="2208"/>
                  </a:cubicBezTo>
                  <a:cubicBezTo>
                    <a:pt x="21600" y="3038"/>
                    <a:pt x="20983" y="4181"/>
                    <a:pt x="19826" y="5946"/>
                  </a:cubicBezTo>
                  <a:cubicBezTo>
                    <a:pt x="18669" y="7711"/>
                    <a:pt x="16971" y="10100"/>
                    <a:pt x="15506" y="12436"/>
                  </a:cubicBezTo>
                  <a:cubicBezTo>
                    <a:pt x="14040" y="14773"/>
                    <a:pt x="12806" y="17058"/>
                    <a:pt x="10260" y="18563"/>
                  </a:cubicBezTo>
                  <a:cubicBezTo>
                    <a:pt x="7714" y="20069"/>
                    <a:pt x="3857" y="20796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2512088" y="7650772"/>
              <a:ext cx="2538279" cy="10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439" fill="norm" stroke="1" extrusionOk="0">
                  <a:moveTo>
                    <a:pt x="741" y="0"/>
                  </a:moveTo>
                  <a:cubicBezTo>
                    <a:pt x="525" y="1296"/>
                    <a:pt x="309" y="2592"/>
                    <a:pt x="174" y="4320"/>
                  </a:cubicBezTo>
                  <a:cubicBezTo>
                    <a:pt x="39" y="6048"/>
                    <a:pt x="-15" y="8208"/>
                    <a:pt x="3" y="9720"/>
                  </a:cubicBezTo>
                  <a:cubicBezTo>
                    <a:pt x="21" y="11232"/>
                    <a:pt x="111" y="12096"/>
                    <a:pt x="471" y="13608"/>
                  </a:cubicBezTo>
                  <a:cubicBezTo>
                    <a:pt x="831" y="15120"/>
                    <a:pt x="1461" y="17280"/>
                    <a:pt x="2073" y="18792"/>
                  </a:cubicBezTo>
                  <a:cubicBezTo>
                    <a:pt x="2685" y="20304"/>
                    <a:pt x="3279" y="21168"/>
                    <a:pt x="3918" y="21384"/>
                  </a:cubicBezTo>
                  <a:cubicBezTo>
                    <a:pt x="4557" y="21600"/>
                    <a:pt x="5241" y="21168"/>
                    <a:pt x="5970" y="20304"/>
                  </a:cubicBezTo>
                  <a:cubicBezTo>
                    <a:pt x="6699" y="19440"/>
                    <a:pt x="7473" y="18144"/>
                    <a:pt x="8157" y="16848"/>
                  </a:cubicBezTo>
                  <a:cubicBezTo>
                    <a:pt x="8841" y="15552"/>
                    <a:pt x="9435" y="14256"/>
                    <a:pt x="10074" y="13176"/>
                  </a:cubicBezTo>
                  <a:cubicBezTo>
                    <a:pt x="10713" y="12096"/>
                    <a:pt x="11397" y="11232"/>
                    <a:pt x="12045" y="10584"/>
                  </a:cubicBezTo>
                  <a:cubicBezTo>
                    <a:pt x="12693" y="9936"/>
                    <a:pt x="13305" y="9504"/>
                    <a:pt x="13935" y="9072"/>
                  </a:cubicBezTo>
                  <a:cubicBezTo>
                    <a:pt x="14565" y="8640"/>
                    <a:pt x="15213" y="8208"/>
                    <a:pt x="15960" y="8208"/>
                  </a:cubicBezTo>
                  <a:cubicBezTo>
                    <a:pt x="16707" y="8208"/>
                    <a:pt x="17553" y="8640"/>
                    <a:pt x="18435" y="9720"/>
                  </a:cubicBezTo>
                  <a:cubicBezTo>
                    <a:pt x="19317" y="10800"/>
                    <a:pt x="20235" y="12528"/>
                    <a:pt x="20766" y="13608"/>
                  </a:cubicBezTo>
                  <a:cubicBezTo>
                    <a:pt x="21297" y="14688"/>
                    <a:pt x="21441" y="15120"/>
                    <a:pt x="21585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3912224" y="7787660"/>
              <a:ext cx="313216" cy="34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33" fill="norm" stroke="1" extrusionOk="0">
                  <a:moveTo>
                    <a:pt x="1389" y="6537"/>
                  </a:moveTo>
                  <a:cubicBezTo>
                    <a:pt x="1245" y="9585"/>
                    <a:pt x="1102" y="12632"/>
                    <a:pt x="959" y="14488"/>
                  </a:cubicBezTo>
                  <a:cubicBezTo>
                    <a:pt x="816" y="16343"/>
                    <a:pt x="673" y="17005"/>
                    <a:pt x="816" y="17072"/>
                  </a:cubicBezTo>
                  <a:cubicBezTo>
                    <a:pt x="959" y="17138"/>
                    <a:pt x="1389" y="16608"/>
                    <a:pt x="2962" y="14686"/>
                  </a:cubicBezTo>
                  <a:cubicBezTo>
                    <a:pt x="4536" y="12765"/>
                    <a:pt x="7253" y="9452"/>
                    <a:pt x="9614" y="6934"/>
                  </a:cubicBezTo>
                  <a:cubicBezTo>
                    <a:pt x="11974" y="4417"/>
                    <a:pt x="13977" y="2694"/>
                    <a:pt x="15336" y="1634"/>
                  </a:cubicBezTo>
                  <a:cubicBezTo>
                    <a:pt x="16694" y="574"/>
                    <a:pt x="17410" y="176"/>
                    <a:pt x="18125" y="44"/>
                  </a:cubicBezTo>
                  <a:cubicBezTo>
                    <a:pt x="18840" y="-89"/>
                    <a:pt x="19555" y="44"/>
                    <a:pt x="20199" y="971"/>
                  </a:cubicBezTo>
                  <a:cubicBezTo>
                    <a:pt x="20843" y="1899"/>
                    <a:pt x="21415" y="3621"/>
                    <a:pt x="21057" y="5742"/>
                  </a:cubicBezTo>
                  <a:cubicBezTo>
                    <a:pt x="20700" y="7862"/>
                    <a:pt x="19412" y="10380"/>
                    <a:pt x="16838" y="12765"/>
                  </a:cubicBezTo>
                  <a:cubicBezTo>
                    <a:pt x="14263" y="15150"/>
                    <a:pt x="10400" y="17403"/>
                    <a:pt x="7897" y="18662"/>
                  </a:cubicBezTo>
                  <a:cubicBezTo>
                    <a:pt x="5394" y="19921"/>
                    <a:pt x="4249" y="20186"/>
                    <a:pt x="2962" y="20517"/>
                  </a:cubicBezTo>
                  <a:cubicBezTo>
                    <a:pt x="1675" y="20848"/>
                    <a:pt x="244" y="21246"/>
                    <a:pt x="30" y="21378"/>
                  </a:cubicBezTo>
                  <a:cubicBezTo>
                    <a:pt x="-185" y="21511"/>
                    <a:pt x="816" y="21378"/>
                    <a:pt x="1818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4269316" y="7942872"/>
              <a:ext cx="222251" cy="20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6480"/>
                  </a:moveTo>
                  <a:cubicBezTo>
                    <a:pt x="0" y="5184"/>
                    <a:pt x="0" y="3888"/>
                    <a:pt x="1234" y="2700"/>
                  </a:cubicBezTo>
                  <a:cubicBezTo>
                    <a:pt x="2469" y="1512"/>
                    <a:pt x="4937" y="432"/>
                    <a:pt x="6994" y="864"/>
                  </a:cubicBezTo>
                  <a:cubicBezTo>
                    <a:pt x="9051" y="1296"/>
                    <a:pt x="10697" y="3240"/>
                    <a:pt x="10800" y="6804"/>
                  </a:cubicBezTo>
                  <a:cubicBezTo>
                    <a:pt x="10903" y="10368"/>
                    <a:pt x="9463" y="15552"/>
                    <a:pt x="8126" y="18360"/>
                  </a:cubicBezTo>
                  <a:cubicBezTo>
                    <a:pt x="6789" y="21168"/>
                    <a:pt x="5554" y="21600"/>
                    <a:pt x="4937" y="21168"/>
                  </a:cubicBezTo>
                  <a:cubicBezTo>
                    <a:pt x="4320" y="20736"/>
                    <a:pt x="4320" y="19440"/>
                    <a:pt x="6069" y="16308"/>
                  </a:cubicBezTo>
                  <a:cubicBezTo>
                    <a:pt x="7817" y="13176"/>
                    <a:pt x="11314" y="8208"/>
                    <a:pt x="14194" y="5184"/>
                  </a:cubicBezTo>
                  <a:cubicBezTo>
                    <a:pt x="17074" y="2160"/>
                    <a:pt x="19337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6910916" y="7689814"/>
              <a:ext cx="2603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88" y="6132"/>
                    <a:pt x="7376" y="-1068"/>
                    <a:pt x="10976" y="132"/>
                  </a:cubicBezTo>
                  <a:cubicBezTo>
                    <a:pt x="14576" y="1332"/>
                    <a:pt x="18088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946577" y="7853972"/>
              <a:ext cx="237390" cy="3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59" fill="norm" stroke="1" extrusionOk="0">
                  <a:moveTo>
                    <a:pt x="6528" y="0"/>
                  </a:moveTo>
                  <a:cubicBezTo>
                    <a:pt x="4808" y="3600"/>
                    <a:pt x="3088" y="7200"/>
                    <a:pt x="1845" y="10800"/>
                  </a:cubicBezTo>
                  <a:cubicBezTo>
                    <a:pt x="603" y="14400"/>
                    <a:pt x="-162" y="18000"/>
                    <a:pt x="29" y="19800"/>
                  </a:cubicBezTo>
                  <a:cubicBezTo>
                    <a:pt x="220" y="21600"/>
                    <a:pt x="1367" y="21600"/>
                    <a:pt x="5095" y="21000"/>
                  </a:cubicBezTo>
                  <a:cubicBezTo>
                    <a:pt x="8822" y="20400"/>
                    <a:pt x="15130" y="19200"/>
                    <a:pt x="21438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755206" y="7280355"/>
              <a:ext cx="206689" cy="21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14" fill="norm" stroke="1" extrusionOk="0">
                  <a:moveTo>
                    <a:pt x="13773" y="2077"/>
                  </a:moveTo>
                  <a:cubicBezTo>
                    <a:pt x="12900" y="1038"/>
                    <a:pt x="12027" y="0"/>
                    <a:pt x="10282" y="0"/>
                  </a:cubicBezTo>
                  <a:cubicBezTo>
                    <a:pt x="8536" y="0"/>
                    <a:pt x="5918" y="1038"/>
                    <a:pt x="3845" y="3427"/>
                  </a:cubicBezTo>
                  <a:cubicBezTo>
                    <a:pt x="1773" y="5815"/>
                    <a:pt x="245" y="9554"/>
                    <a:pt x="27" y="12877"/>
                  </a:cubicBezTo>
                  <a:cubicBezTo>
                    <a:pt x="-191" y="16200"/>
                    <a:pt x="900" y="19108"/>
                    <a:pt x="4173" y="20354"/>
                  </a:cubicBezTo>
                  <a:cubicBezTo>
                    <a:pt x="7445" y="21600"/>
                    <a:pt x="12900" y="21185"/>
                    <a:pt x="16391" y="20042"/>
                  </a:cubicBezTo>
                  <a:cubicBezTo>
                    <a:pt x="19882" y="18900"/>
                    <a:pt x="21409" y="17031"/>
                    <a:pt x="21300" y="14435"/>
                  </a:cubicBezTo>
                  <a:cubicBezTo>
                    <a:pt x="21191" y="11838"/>
                    <a:pt x="19445" y="8515"/>
                    <a:pt x="17918" y="6542"/>
                  </a:cubicBezTo>
                  <a:cubicBezTo>
                    <a:pt x="16391" y="4569"/>
                    <a:pt x="15082" y="3946"/>
                    <a:pt x="13882" y="3635"/>
                  </a:cubicBezTo>
                  <a:cubicBezTo>
                    <a:pt x="12682" y="3323"/>
                    <a:pt x="11591" y="3323"/>
                    <a:pt x="11045" y="3946"/>
                  </a:cubicBezTo>
                  <a:cubicBezTo>
                    <a:pt x="10500" y="4569"/>
                    <a:pt x="10500" y="5815"/>
                    <a:pt x="10500" y="7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8079316" y="7415822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8411741" y="7395337"/>
              <a:ext cx="217626" cy="14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788" fill="norm" stroke="1" extrusionOk="0">
                  <a:moveTo>
                    <a:pt x="14595" y="5603"/>
                  </a:moveTo>
                  <a:cubicBezTo>
                    <a:pt x="14390" y="3803"/>
                    <a:pt x="14184" y="2003"/>
                    <a:pt x="13567" y="953"/>
                  </a:cubicBezTo>
                  <a:cubicBezTo>
                    <a:pt x="12950" y="-97"/>
                    <a:pt x="11921" y="-397"/>
                    <a:pt x="10070" y="653"/>
                  </a:cubicBezTo>
                  <a:cubicBezTo>
                    <a:pt x="8218" y="1703"/>
                    <a:pt x="5544" y="4103"/>
                    <a:pt x="3693" y="6803"/>
                  </a:cubicBezTo>
                  <a:cubicBezTo>
                    <a:pt x="1841" y="9503"/>
                    <a:pt x="813" y="12503"/>
                    <a:pt x="298" y="14753"/>
                  </a:cubicBezTo>
                  <a:cubicBezTo>
                    <a:pt x="-216" y="17003"/>
                    <a:pt x="-216" y="18503"/>
                    <a:pt x="1533" y="19553"/>
                  </a:cubicBezTo>
                  <a:cubicBezTo>
                    <a:pt x="3281" y="20603"/>
                    <a:pt x="6778" y="21203"/>
                    <a:pt x="10173" y="20453"/>
                  </a:cubicBezTo>
                  <a:cubicBezTo>
                    <a:pt x="13567" y="19703"/>
                    <a:pt x="16858" y="17603"/>
                    <a:pt x="18813" y="15653"/>
                  </a:cubicBezTo>
                  <a:cubicBezTo>
                    <a:pt x="20767" y="13703"/>
                    <a:pt x="21384" y="11903"/>
                    <a:pt x="21075" y="10703"/>
                  </a:cubicBezTo>
                  <a:cubicBezTo>
                    <a:pt x="20767" y="9503"/>
                    <a:pt x="19533" y="8903"/>
                    <a:pt x="17167" y="8603"/>
                  </a:cubicBezTo>
                  <a:cubicBezTo>
                    <a:pt x="14801" y="8303"/>
                    <a:pt x="11304" y="8303"/>
                    <a:pt x="7807" y="8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7717366" y="7667930"/>
              <a:ext cx="762001" cy="5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fill="norm" stroke="1" extrusionOk="0">
                  <a:moveTo>
                    <a:pt x="0" y="20681"/>
                  </a:moveTo>
                  <a:cubicBezTo>
                    <a:pt x="600" y="16527"/>
                    <a:pt x="1200" y="12373"/>
                    <a:pt x="2520" y="9050"/>
                  </a:cubicBezTo>
                  <a:cubicBezTo>
                    <a:pt x="3840" y="5727"/>
                    <a:pt x="5880" y="3235"/>
                    <a:pt x="8010" y="1573"/>
                  </a:cubicBezTo>
                  <a:cubicBezTo>
                    <a:pt x="10140" y="-88"/>
                    <a:pt x="12360" y="-919"/>
                    <a:pt x="14640" y="1573"/>
                  </a:cubicBezTo>
                  <a:cubicBezTo>
                    <a:pt x="16920" y="4066"/>
                    <a:pt x="19260" y="9881"/>
                    <a:pt x="21600" y="15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7960783" y="7727466"/>
              <a:ext cx="234033" cy="30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33" fill="norm" stroke="1" extrusionOk="0">
                  <a:moveTo>
                    <a:pt x="2141" y="8782"/>
                  </a:moveTo>
                  <a:cubicBezTo>
                    <a:pt x="1751" y="11574"/>
                    <a:pt x="1362" y="14366"/>
                    <a:pt x="1070" y="16129"/>
                  </a:cubicBezTo>
                  <a:cubicBezTo>
                    <a:pt x="778" y="17892"/>
                    <a:pt x="584" y="18627"/>
                    <a:pt x="389" y="19435"/>
                  </a:cubicBezTo>
                  <a:cubicBezTo>
                    <a:pt x="195" y="20243"/>
                    <a:pt x="0" y="21125"/>
                    <a:pt x="0" y="21199"/>
                  </a:cubicBezTo>
                  <a:cubicBezTo>
                    <a:pt x="0" y="21272"/>
                    <a:pt x="195" y="20537"/>
                    <a:pt x="2335" y="17525"/>
                  </a:cubicBezTo>
                  <a:cubicBezTo>
                    <a:pt x="4476" y="14513"/>
                    <a:pt x="8562" y="9223"/>
                    <a:pt x="11384" y="5990"/>
                  </a:cubicBezTo>
                  <a:cubicBezTo>
                    <a:pt x="14205" y="2758"/>
                    <a:pt x="15762" y="1582"/>
                    <a:pt x="17027" y="848"/>
                  </a:cubicBezTo>
                  <a:cubicBezTo>
                    <a:pt x="18292" y="113"/>
                    <a:pt x="19265" y="-181"/>
                    <a:pt x="20043" y="113"/>
                  </a:cubicBezTo>
                  <a:cubicBezTo>
                    <a:pt x="20822" y="407"/>
                    <a:pt x="21405" y="1288"/>
                    <a:pt x="21503" y="3419"/>
                  </a:cubicBezTo>
                  <a:cubicBezTo>
                    <a:pt x="21600" y="5550"/>
                    <a:pt x="21211" y="8929"/>
                    <a:pt x="18097" y="11941"/>
                  </a:cubicBezTo>
                  <a:cubicBezTo>
                    <a:pt x="14984" y="14954"/>
                    <a:pt x="9146" y="17599"/>
                    <a:pt x="5741" y="19141"/>
                  </a:cubicBezTo>
                  <a:cubicBezTo>
                    <a:pt x="2335" y="20684"/>
                    <a:pt x="1362" y="21125"/>
                    <a:pt x="1751" y="21272"/>
                  </a:cubicBezTo>
                  <a:cubicBezTo>
                    <a:pt x="2141" y="21419"/>
                    <a:pt x="3892" y="21272"/>
                    <a:pt x="5643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8225366" y="7860322"/>
              <a:ext cx="228601" cy="18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4985"/>
                  </a:moveTo>
                  <a:cubicBezTo>
                    <a:pt x="1800" y="4510"/>
                    <a:pt x="3600" y="4035"/>
                    <a:pt x="5100" y="4985"/>
                  </a:cubicBezTo>
                  <a:cubicBezTo>
                    <a:pt x="6600" y="5934"/>
                    <a:pt x="7800" y="8308"/>
                    <a:pt x="8500" y="10681"/>
                  </a:cubicBezTo>
                  <a:cubicBezTo>
                    <a:pt x="9200" y="13055"/>
                    <a:pt x="9400" y="15429"/>
                    <a:pt x="9200" y="17090"/>
                  </a:cubicBezTo>
                  <a:cubicBezTo>
                    <a:pt x="9000" y="18752"/>
                    <a:pt x="8400" y="19701"/>
                    <a:pt x="7600" y="20413"/>
                  </a:cubicBezTo>
                  <a:cubicBezTo>
                    <a:pt x="6800" y="21125"/>
                    <a:pt x="5800" y="21600"/>
                    <a:pt x="5300" y="20888"/>
                  </a:cubicBezTo>
                  <a:cubicBezTo>
                    <a:pt x="4800" y="20176"/>
                    <a:pt x="4800" y="18277"/>
                    <a:pt x="6900" y="14954"/>
                  </a:cubicBezTo>
                  <a:cubicBezTo>
                    <a:pt x="9000" y="11631"/>
                    <a:pt x="13200" y="6884"/>
                    <a:pt x="16000" y="4154"/>
                  </a:cubicBezTo>
                  <a:cubicBezTo>
                    <a:pt x="18800" y="1424"/>
                    <a:pt x="20200" y="7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9120716" y="7720622"/>
              <a:ext cx="2222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9108016" y="7847622"/>
              <a:ext cx="317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10800"/>
                    <a:pt x="8064" y="21600"/>
                    <a:pt x="11664" y="21600"/>
                  </a:cubicBezTo>
                  <a:cubicBezTo>
                    <a:pt x="15264" y="21600"/>
                    <a:pt x="1843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9687046" y="7623155"/>
              <a:ext cx="327326" cy="23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8" fill="norm" stroke="1" extrusionOk="0">
                  <a:moveTo>
                    <a:pt x="17149" y="7655"/>
                  </a:moveTo>
                  <a:cubicBezTo>
                    <a:pt x="17149" y="5744"/>
                    <a:pt x="17149" y="3832"/>
                    <a:pt x="16876" y="2494"/>
                  </a:cubicBezTo>
                  <a:cubicBezTo>
                    <a:pt x="16602" y="1156"/>
                    <a:pt x="16056" y="391"/>
                    <a:pt x="14894" y="105"/>
                  </a:cubicBezTo>
                  <a:cubicBezTo>
                    <a:pt x="13732" y="-182"/>
                    <a:pt x="11954" y="9"/>
                    <a:pt x="9630" y="2112"/>
                  </a:cubicBezTo>
                  <a:cubicBezTo>
                    <a:pt x="7306" y="4214"/>
                    <a:pt x="4435" y="8229"/>
                    <a:pt x="2727" y="11096"/>
                  </a:cubicBezTo>
                  <a:cubicBezTo>
                    <a:pt x="1018" y="13963"/>
                    <a:pt x="471" y="15683"/>
                    <a:pt x="197" y="17022"/>
                  </a:cubicBezTo>
                  <a:cubicBezTo>
                    <a:pt x="-76" y="18360"/>
                    <a:pt x="-76" y="19315"/>
                    <a:pt x="266" y="20080"/>
                  </a:cubicBezTo>
                  <a:cubicBezTo>
                    <a:pt x="608" y="20845"/>
                    <a:pt x="1291" y="21418"/>
                    <a:pt x="3683" y="21418"/>
                  </a:cubicBezTo>
                  <a:cubicBezTo>
                    <a:pt x="6076" y="21418"/>
                    <a:pt x="10177" y="20845"/>
                    <a:pt x="13390" y="19315"/>
                  </a:cubicBezTo>
                  <a:cubicBezTo>
                    <a:pt x="16602" y="17786"/>
                    <a:pt x="18927" y="15301"/>
                    <a:pt x="20157" y="13485"/>
                  </a:cubicBezTo>
                  <a:cubicBezTo>
                    <a:pt x="21387" y="11669"/>
                    <a:pt x="21524" y="10522"/>
                    <a:pt x="20225" y="9089"/>
                  </a:cubicBezTo>
                  <a:cubicBezTo>
                    <a:pt x="18927" y="7655"/>
                    <a:pt x="16192" y="5935"/>
                    <a:pt x="14278" y="5648"/>
                  </a:cubicBezTo>
                  <a:cubicBezTo>
                    <a:pt x="12365" y="5361"/>
                    <a:pt x="11271" y="6508"/>
                    <a:pt x="10177" y="7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9556750" y="7979224"/>
              <a:ext cx="452968" cy="5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725" fill="norm" stroke="1" extrusionOk="0">
                  <a:moveTo>
                    <a:pt x="101" y="20725"/>
                  </a:moveTo>
                  <a:cubicBezTo>
                    <a:pt x="0" y="17001"/>
                    <a:pt x="-100" y="13277"/>
                    <a:pt x="201" y="10670"/>
                  </a:cubicBezTo>
                  <a:cubicBezTo>
                    <a:pt x="503" y="8063"/>
                    <a:pt x="1206" y="6573"/>
                    <a:pt x="3416" y="4339"/>
                  </a:cubicBezTo>
                  <a:cubicBezTo>
                    <a:pt x="5627" y="2104"/>
                    <a:pt x="9344" y="-875"/>
                    <a:pt x="12609" y="242"/>
                  </a:cubicBezTo>
                  <a:cubicBezTo>
                    <a:pt x="15874" y="1359"/>
                    <a:pt x="18687" y="6573"/>
                    <a:pt x="21500" y="11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9724964" y="8085928"/>
              <a:ext cx="303803" cy="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856" fill="norm" stroke="1" extrusionOk="0">
                  <a:moveTo>
                    <a:pt x="2179" y="20856"/>
                  </a:moveTo>
                  <a:cubicBezTo>
                    <a:pt x="1129" y="19585"/>
                    <a:pt x="79" y="18315"/>
                    <a:pt x="4" y="16409"/>
                  </a:cubicBezTo>
                  <a:cubicBezTo>
                    <a:pt x="-71" y="14503"/>
                    <a:pt x="829" y="11962"/>
                    <a:pt x="4129" y="8785"/>
                  </a:cubicBezTo>
                  <a:cubicBezTo>
                    <a:pt x="7429" y="5609"/>
                    <a:pt x="13129" y="1797"/>
                    <a:pt x="16429" y="527"/>
                  </a:cubicBezTo>
                  <a:cubicBezTo>
                    <a:pt x="19729" y="-744"/>
                    <a:pt x="20629" y="527"/>
                    <a:pt x="21529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6730022"/>
              <a:ext cx="10373910" cy="1540934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41182" y="745299"/>
              <a:ext cx="3136305" cy="13010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Drawing"/>
          <p:cNvGrpSpPr/>
          <p:nvPr/>
        </p:nvGrpSpPr>
        <p:grpSpPr>
          <a:xfrm>
            <a:off x="2178050" y="883829"/>
            <a:ext cx="10609203" cy="5847172"/>
            <a:chOff x="0" y="-38099"/>
            <a:chExt cx="10609202" cy="5847170"/>
          </a:xfrm>
        </p:grpSpPr>
        <p:sp>
          <p:nvSpPr>
            <p:cNvPr id="443" name="Line"/>
            <p:cNvSpPr/>
            <p:nvPr/>
          </p:nvSpPr>
          <p:spPr>
            <a:xfrm>
              <a:off x="63536" y="325022"/>
              <a:ext cx="203559" cy="60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5" h="21453" fill="norm" stroke="1" extrusionOk="0">
                  <a:moveTo>
                    <a:pt x="5079" y="4883"/>
                  </a:moveTo>
                  <a:cubicBezTo>
                    <a:pt x="4443" y="5184"/>
                    <a:pt x="3808" y="5485"/>
                    <a:pt x="4020" y="5636"/>
                  </a:cubicBezTo>
                  <a:cubicBezTo>
                    <a:pt x="4232" y="5786"/>
                    <a:pt x="5290" y="5786"/>
                    <a:pt x="7726" y="5222"/>
                  </a:cubicBezTo>
                  <a:cubicBezTo>
                    <a:pt x="10161" y="4657"/>
                    <a:pt x="13973" y="3529"/>
                    <a:pt x="16090" y="2738"/>
                  </a:cubicBezTo>
                  <a:cubicBezTo>
                    <a:pt x="18208" y="1948"/>
                    <a:pt x="18632" y="1496"/>
                    <a:pt x="18949" y="1083"/>
                  </a:cubicBezTo>
                  <a:cubicBezTo>
                    <a:pt x="19267" y="669"/>
                    <a:pt x="19479" y="292"/>
                    <a:pt x="18737" y="104"/>
                  </a:cubicBezTo>
                  <a:cubicBezTo>
                    <a:pt x="17996" y="-84"/>
                    <a:pt x="16302" y="-84"/>
                    <a:pt x="13337" y="669"/>
                  </a:cubicBezTo>
                  <a:cubicBezTo>
                    <a:pt x="10373" y="1421"/>
                    <a:pt x="6137" y="2926"/>
                    <a:pt x="3385" y="4507"/>
                  </a:cubicBezTo>
                  <a:cubicBezTo>
                    <a:pt x="632" y="6087"/>
                    <a:pt x="-639" y="7743"/>
                    <a:pt x="314" y="9098"/>
                  </a:cubicBezTo>
                  <a:cubicBezTo>
                    <a:pt x="1267" y="10453"/>
                    <a:pt x="4443" y="11506"/>
                    <a:pt x="8043" y="12447"/>
                  </a:cubicBezTo>
                  <a:cubicBezTo>
                    <a:pt x="11643" y="13388"/>
                    <a:pt x="15667" y="14216"/>
                    <a:pt x="17996" y="15081"/>
                  </a:cubicBezTo>
                  <a:cubicBezTo>
                    <a:pt x="20326" y="15947"/>
                    <a:pt x="20961" y="16850"/>
                    <a:pt x="19796" y="17866"/>
                  </a:cubicBezTo>
                  <a:cubicBezTo>
                    <a:pt x="18632" y="18882"/>
                    <a:pt x="15667" y="20011"/>
                    <a:pt x="13655" y="20613"/>
                  </a:cubicBezTo>
                  <a:cubicBezTo>
                    <a:pt x="11643" y="21215"/>
                    <a:pt x="10585" y="21290"/>
                    <a:pt x="9314" y="21365"/>
                  </a:cubicBezTo>
                  <a:cubicBezTo>
                    <a:pt x="8043" y="21441"/>
                    <a:pt x="6561" y="21516"/>
                    <a:pt x="5820" y="21365"/>
                  </a:cubicBezTo>
                  <a:cubicBezTo>
                    <a:pt x="5079" y="21215"/>
                    <a:pt x="5079" y="20839"/>
                    <a:pt x="6243" y="20425"/>
                  </a:cubicBezTo>
                  <a:cubicBezTo>
                    <a:pt x="7408" y="20011"/>
                    <a:pt x="9737" y="19559"/>
                    <a:pt x="12067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419099" y="779870"/>
              <a:ext cx="2159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708"/>
                    <a:pt x="9318" y="9415"/>
                    <a:pt x="12918" y="13015"/>
                  </a:cubicBezTo>
                  <a:cubicBezTo>
                    <a:pt x="16518" y="16615"/>
                    <a:pt x="19059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463549" y="763909"/>
              <a:ext cx="146051" cy="2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600" y="1699"/>
                  </a:moveTo>
                  <a:cubicBezTo>
                    <a:pt x="20661" y="893"/>
                    <a:pt x="19722" y="87"/>
                    <a:pt x="18626" y="7"/>
                  </a:cubicBezTo>
                  <a:cubicBezTo>
                    <a:pt x="17530" y="-74"/>
                    <a:pt x="16278" y="571"/>
                    <a:pt x="13774" y="2989"/>
                  </a:cubicBezTo>
                  <a:cubicBezTo>
                    <a:pt x="11270" y="5407"/>
                    <a:pt x="7513" y="9598"/>
                    <a:pt x="5009" y="12983"/>
                  </a:cubicBezTo>
                  <a:cubicBezTo>
                    <a:pt x="2504" y="16368"/>
                    <a:pt x="1252" y="18947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673099" y="964020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787399" y="760820"/>
              <a:ext cx="133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5657" y="2475"/>
                  </a:cubicBezTo>
                  <a:cubicBezTo>
                    <a:pt x="7886" y="4950"/>
                    <a:pt x="10629" y="9900"/>
                    <a:pt x="13371" y="13500"/>
                  </a:cubicBezTo>
                  <a:cubicBezTo>
                    <a:pt x="16114" y="17100"/>
                    <a:pt x="18857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69949" y="754470"/>
              <a:ext cx="146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400"/>
                    <a:pt x="12209" y="6800"/>
                    <a:pt x="8609" y="10400"/>
                  </a:cubicBezTo>
                  <a:cubicBezTo>
                    <a:pt x="5009" y="14000"/>
                    <a:pt x="2504" y="17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447800" y="576670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0"/>
                    <a:pt x="12000" y="0"/>
                    <a:pt x="15600" y="3600"/>
                  </a:cubicBezTo>
                  <a:cubicBezTo>
                    <a:pt x="19200" y="7200"/>
                    <a:pt x="20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1473200" y="767170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2360299" y="320512"/>
              <a:ext cx="274952" cy="47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63" fill="norm" stroke="1" extrusionOk="0">
                  <a:moveTo>
                    <a:pt x="21418" y="1818"/>
                  </a:moveTo>
                  <a:cubicBezTo>
                    <a:pt x="19604" y="1244"/>
                    <a:pt x="17791" y="671"/>
                    <a:pt x="15647" y="336"/>
                  </a:cubicBezTo>
                  <a:cubicBezTo>
                    <a:pt x="13503" y="2"/>
                    <a:pt x="11030" y="-94"/>
                    <a:pt x="9546" y="97"/>
                  </a:cubicBezTo>
                  <a:cubicBezTo>
                    <a:pt x="8062" y="288"/>
                    <a:pt x="7568" y="766"/>
                    <a:pt x="6496" y="2391"/>
                  </a:cubicBezTo>
                  <a:cubicBezTo>
                    <a:pt x="5424" y="4016"/>
                    <a:pt x="3775" y="6787"/>
                    <a:pt x="2539" y="9368"/>
                  </a:cubicBezTo>
                  <a:cubicBezTo>
                    <a:pt x="1302" y="11948"/>
                    <a:pt x="478" y="14338"/>
                    <a:pt x="148" y="16154"/>
                  </a:cubicBezTo>
                  <a:cubicBezTo>
                    <a:pt x="-182" y="17970"/>
                    <a:pt x="-17" y="19212"/>
                    <a:pt x="1220" y="20072"/>
                  </a:cubicBezTo>
                  <a:cubicBezTo>
                    <a:pt x="2456" y="20933"/>
                    <a:pt x="4765" y="21410"/>
                    <a:pt x="7650" y="21458"/>
                  </a:cubicBezTo>
                  <a:cubicBezTo>
                    <a:pt x="10536" y="21506"/>
                    <a:pt x="13998" y="21124"/>
                    <a:pt x="17461" y="20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2324100" y="614770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8400"/>
                    <a:pt x="5400" y="15200"/>
                    <a:pt x="9000" y="11600"/>
                  </a:cubicBezTo>
                  <a:cubicBezTo>
                    <a:pt x="12600" y="8000"/>
                    <a:pt x="1710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2709142" y="340132"/>
              <a:ext cx="338858" cy="48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38" fill="norm" stroke="1" extrusionOk="0">
                  <a:moveTo>
                    <a:pt x="21478" y="916"/>
                  </a:moveTo>
                  <a:cubicBezTo>
                    <a:pt x="20136" y="634"/>
                    <a:pt x="18795" y="353"/>
                    <a:pt x="16648" y="165"/>
                  </a:cubicBezTo>
                  <a:cubicBezTo>
                    <a:pt x="14502" y="-23"/>
                    <a:pt x="11550" y="-117"/>
                    <a:pt x="9068" y="259"/>
                  </a:cubicBezTo>
                  <a:cubicBezTo>
                    <a:pt x="6586" y="634"/>
                    <a:pt x="4574" y="1480"/>
                    <a:pt x="3500" y="3029"/>
                  </a:cubicBezTo>
                  <a:cubicBezTo>
                    <a:pt x="2427" y="4579"/>
                    <a:pt x="2293" y="6833"/>
                    <a:pt x="2092" y="9321"/>
                  </a:cubicBezTo>
                  <a:cubicBezTo>
                    <a:pt x="1890" y="11810"/>
                    <a:pt x="1622" y="14533"/>
                    <a:pt x="1287" y="16365"/>
                  </a:cubicBezTo>
                  <a:cubicBezTo>
                    <a:pt x="951" y="18196"/>
                    <a:pt x="549" y="19135"/>
                    <a:pt x="280" y="19840"/>
                  </a:cubicBezTo>
                  <a:cubicBezTo>
                    <a:pt x="12" y="20544"/>
                    <a:pt x="-122" y="21013"/>
                    <a:pt x="146" y="21248"/>
                  </a:cubicBezTo>
                  <a:cubicBezTo>
                    <a:pt x="415" y="21483"/>
                    <a:pt x="1085" y="21483"/>
                    <a:pt x="2830" y="21342"/>
                  </a:cubicBezTo>
                  <a:cubicBezTo>
                    <a:pt x="4574" y="21201"/>
                    <a:pt x="7391" y="20920"/>
                    <a:pt x="10208" y="20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3012957" y="375597"/>
              <a:ext cx="205121" cy="39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30" fill="norm" stroke="1" extrusionOk="0">
                  <a:moveTo>
                    <a:pt x="18480" y="3696"/>
                  </a:moveTo>
                  <a:cubicBezTo>
                    <a:pt x="19344" y="3003"/>
                    <a:pt x="20208" y="2310"/>
                    <a:pt x="20640" y="1674"/>
                  </a:cubicBezTo>
                  <a:cubicBezTo>
                    <a:pt x="21072" y="1039"/>
                    <a:pt x="21072" y="462"/>
                    <a:pt x="20316" y="173"/>
                  </a:cubicBezTo>
                  <a:cubicBezTo>
                    <a:pt x="19560" y="-116"/>
                    <a:pt x="18048" y="-116"/>
                    <a:pt x="15672" y="750"/>
                  </a:cubicBezTo>
                  <a:cubicBezTo>
                    <a:pt x="13296" y="1617"/>
                    <a:pt x="10056" y="3349"/>
                    <a:pt x="7140" y="6064"/>
                  </a:cubicBezTo>
                  <a:cubicBezTo>
                    <a:pt x="4224" y="8778"/>
                    <a:pt x="1632" y="12474"/>
                    <a:pt x="552" y="15016"/>
                  </a:cubicBezTo>
                  <a:cubicBezTo>
                    <a:pt x="-528" y="17557"/>
                    <a:pt x="-96" y="18943"/>
                    <a:pt x="2496" y="19925"/>
                  </a:cubicBezTo>
                  <a:cubicBezTo>
                    <a:pt x="5088" y="20906"/>
                    <a:pt x="9840" y="21484"/>
                    <a:pt x="13188" y="21426"/>
                  </a:cubicBezTo>
                  <a:cubicBezTo>
                    <a:pt x="16536" y="21368"/>
                    <a:pt x="18480" y="20675"/>
                    <a:pt x="20424" y="1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3295650" y="468720"/>
              <a:ext cx="2540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863"/>
                    <a:pt x="5400" y="7727"/>
                    <a:pt x="8460" y="11151"/>
                  </a:cubicBezTo>
                  <a:cubicBezTo>
                    <a:pt x="11520" y="14576"/>
                    <a:pt x="14940" y="17561"/>
                    <a:pt x="17190" y="19229"/>
                  </a:cubicBezTo>
                  <a:cubicBezTo>
                    <a:pt x="19440" y="20898"/>
                    <a:pt x="20520" y="21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3325319" y="500470"/>
              <a:ext cx="21163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21383" y="0"/>
                  </a:moveTo>
                  <a:cubicBezTo>
                    <a:pt x="19031" y="1176"/>
                    <a:pt x="16678" y="2351"/>
                    <a:pt x="13470" y="4922"/>
                  </a:cubicBezTo>
                  <a:cubicBezTo>
                    <a:pt x="10262" y="7494"/>
                    <a:pt x="6199" y="11461"/>
                    <a:pt x="3846" y="13959"/>
                  </a:cubicBezTo>
                  <a:cubicBezTo>
                    <a:pt x="1494" y="16457"/>
                    <a:pt x="852" y="17486"/>
                    <a:pt x="425" y="18514"/>
                  </a:cubicBezTo>
                  <a:cubicBezTo>
                    <a:pt x="-3" y="19543"/>
                    <a:pt x="-217" y="20571"/>
                    <a:pt x="318" y="21086"/>
                  </a:cubicBezTo>
                  <a:cubicBezTo>
                    <a:pt x="852" y="21600"/>
                    <a:pt x="2135" y="21600"/>
                    <a:pt x="3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3581399" y="659220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4400"/>
                    <a:pt x="1394" y="7200"/>
                    <a:pt x="4994" y="3600"/>
                  </a:cubicBezTo>
                  <a:cubicBezTo>
                    <a:pt x="8594" y="0"/>
                    <a:pt x="1509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3975605" y="400520"/>
              <a:ext cx="253495" cy="3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48" fill="norm" stroke="1" extrusionOk="0">
                  <a:moveTo>
                    <a:pt x="21557" y="1873"/>
                  </a:moveTo>
                  <a:cubicBezTo>
                    <a:pt x="17597" y="1214"/>
                    <a:pt x="13637" y="556"/>
                    <a:pt x="11207" y="226"/>
                  </a:cubicBezTo>
                  <a:cubicBezTo>
                    <a:pt x="8777" y="-103"/>
                    <a:pt x="7877" y="-103"/>
                    <a:pt x="6707" y="424"/>
                  </a:cubicBezTo>
                  <a:cubicBezTo>
                    <a:pt x="5537" y="951"/>
                    <a:pt x="4097" y="2004"/>
                    <a:pt x="3017" y="4046"/>
                  </a:cubicBezTo>
                  <a:cubicBezTo>
                    <a:pt x="1937" y="6087"/>
                    <a:pt x="1217" y="9117"/>
                    <a:pt x="767" y="11817"/>
                  </a:cubicBezTo>
                  <a:cubicBezTo>
                    <a:pt x="317" y="14517"/>
                    <a:pt x="137" y="16887"/>
                    <a:pt x="47" y="18402"/>
                  </a:cubicBezTo>
                  <a:cubicBezTo>
                    <a:pt x="-43" y="19917"/>
                    <a:pt x="-43" y="20575"/>
                    <a:pt x="407" y="20970"/>
                  </a:cubicBezTo>
                  <a:cubicBezTo>
                    <a:pt x="857" y="21365"/>
                    <a:pt x="1757" y="21497"/>
                    <a:pt x="4457" y="21431"/>
                  </a:cubicBezTo>
                  <a:cubicBezTo>
                    <a:pt x="7157" y="21365"/>
                    <a:pt x="11657" y="21102"/>
                    <a:pt x="16157" y="20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4006849" y="60207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600"/>
                    <a:pt x="11200" y="9600"/>
                    <a:pt x="14800" y="6000"/>
                  </a:cubicBezTo>
                  <a:cubicBezTo>
                    <a:pt x="18400" y="2400"/>
                    <a:pt x="200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4293378" y="409771"/>
              <a:ext cx="304022" cy="36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10" fill="norm" stroke="1" extrusionOk="0">
                  <a:moveTo>
                    <a:pt x="21396" y="1604"/>
                  </a:moveTo>
                  <a:cubicBezTo>
                    <a:pt x="20949" y="1105"/>
                    <a:pt x="20502" y="605"/>
                    <a:pt x="18640" y="293"/>
                  </a:cubicBezTo>
                  <a:cubicBezTo>
                    <a:pt x="16778" y="-19"/>
                    <a:pt x="13501" y="-144"/>
                    <a:pt x="11117" y="231"/>
                  </a:cubicBezTo>
                  <a:cubicBezTo>
                    <a:pt x="8734" y="605"/>
                    <a:pt x="7244" y="1479"/>
                    <a:pt x="6276" y="2853"/>
                  </a:cubicBezTo>
                  <a:cubicBezTo>
                    <a:pt x="5308" y="4226"/>
                    <a:pt x="4861" y="6099"/>
                    <a:pt x="4563" y="8034"/>
                  </a:cubicBezTo>
                  <a:cubicBezTo>
                    <a:pt x="4265" y="9969"/>
                    <a:pt x="4116" y="11967"/>
                    <a:pt x="3744" y="13590"/>
                  </a:cubicBezTo>
                  <a:cubicBezTo>
                    <a:pt x="3371" y="15213"/>
                    <a:pt x="2775" y="16462"/>
                    <a:pt x="2179" y="17398"/>
                  </a:cubicBezTo>
                  <a:cubicBezTo>
                    <a:pt x="1584" y="18335"/>
                    <a:pt x="988" y="18959"/>
                    <a:pt x="541" y="19583"/>
                  </a:cubicBezTo>
                  <a:cubicBezTo>
                    <a:pt x="94" y="20207"/>
                    <a:pt x="-204" y="20832"/>
                    <a:pt x="168" y="21144"/>
                  </a:cubicBezTo>
                  <a:cubicBezTo>
                    <a:pt x="541" y="21456"/>
                    <a:pt x="1584" y="21456"/>
                    <a:pt x="3967" y="21331"/>
                  </a:cubicBezTo>
                  <a:cubicBezTo>
                    <a:pt x="6350" y="21206"/>
                    <a:pt x="10075" y="20957"/>
                    <a:pt x="12384" y="20644"/>
                  </a:cubicBezTo>
                  <a:cubicBezTo>
                    <a:pt x="14693" y="20332"/>
                    <a:pt x="15586" y="19958"/>
                    <a:pt x="16480" y="19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4584699" y="500470"/>
              <a:ext cx="2349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2880"/>
                    <a:pt x="6616" y="5760"/>
                    <a:pt x="10216" y="9360"/>
                  </a:cubicBezTo>
                  <a:cubicBezTo>
                    <a:pt x="13816" y="12960"/>
                    <a:pt x="17708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4654549" y="553713"/>
              <a:ext cx="171451" cy="27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2319"/>
                  </a:moveTo>
                  <a:cubicBezTo>
                    <a:pt x="20267" y="1314"/>
                    <a:pt x="18933" y="309"/>
                    <a:pt x="17600" y="58"/>
                  </a:cubicBezTo>
                  <a:cubicBezTo>
                    <a:pt x="16267" y="-193"/>
                    <a:pt x="14933" y="309"/>
                    <a:pt x="12000" y="2821"/>
                  </a:cubicBezTo>
                  <a:cubicBezTo>
                    <a:pt x="9067" y="5333"/>
                    <a:pt x="4533" y="9854"/>
                    <a:pt x="2267" y="13286"/>
                  </a:cubicBezTo>
                  <a:cubicBezTo>
                    <a:pt x="0" y="16719"/>
                    <a:pt x="0" y="19063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4870449" y="431903"/>
              <a:ext cx="168573" cy="36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74" fill="norm" stroke="1" extrusionOk="0">
                  <a:moveTo>
                    <a:pt x="0" y="2135"/>
                  </a:moveTo>
                  <a:cubicBezTo>
                    <a:pt x="2700" y="1399"/>
                    <a:pt x="5400" y="662"/>
                    <a:pt x="8235" y="294"/>
                  </a:cubicBezTo>
                  <a:cubicBezTo>
                    <a:pt x="11070" y="-74"/>
                    <a:pt x="14040" y="-74"/>
                    <a:pt x="16065" y="171"/>
                  </a:cubicBezTo>
                  <a:cubicBezTo>
                    <a:pt x="18090" y="417"/>
                    <a:pt x="19170" y="908"/>
                    <a:pt x="19980" y="2196"/>
                  </a:cubicBezTo>
                  <a:cubicBezTo>
                    <a:pt x="20790" y="3485"/>
                    <a:pt x="21330" y="5571"/>
                    <a:pt x="21465" y="8333"/>
                  </a:cubicBezTo>
                  <a:cubicBezTo>
                    <a:pt x="21600" y="11094"/>
                    <a:pt x="21330" y="14531"/>
                    <a:pt x="21330" y="16556"/>
                  </a:cubicBezTo>
                  <a:cubicBezTo>
                    <a:pt x="21330" y="18581"/>
                    <a:pt x="21600" y="19194"/>
                    <a:pt x="21195" y="19746"/>
                  </a:cubicBezTo>
                  <a:cubicBezTo>
                    <a:pt x="20790" y="20299"/>
                    <a:pt x="19710" y="20790"/>
                    <a:pt x="18495" y="21096"/>
                  </a:cubicBezTo>
                  <a:cubicBezTo>
                    <a:pt x="17280" y="21403"/>
                    <a:pt x="15930" y="21526"/>
                    <a:pt x="13905" y="21096"/>
                  </a:cubicBezTo>
                  <a:cubicBezTo>
                    <a:pt x="11880" y="20667"/>
                    <a:pt x="9180" y="19685"/>
                    <a:pt x="6480" y="18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5162549" y="386170"/>
              <a:ext cx="10664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3668" y="0"/>
                  </a:moveTo>
                  <a:cubicBezTo>
                    <a:pt x="8558" y="1774"/>
                    <a:pt x="13449" y="3548"/>
                    <a:pt x="16709" y="5843"/>
                  </a:cubicBezTo>
                  <a:cubicBezTo>
                    <a:pt x="19970" y="8139"/>
                    <a:pt x="21600" y="10957"/>
                    <a:pt x="19766" y="13513"/>
                  </a:cubicBezTo>
                  <a:cubicBezTo>
                    <a:pt x="17932" y="16070"/>
                    <a:pt x="12634" y="18365"/>
                    <a:pt x="8762" y="19670"/>
                  </a:cubicBezTo>
                  <a:cubicBezTo>
                    <a:pt x="4891" y="20974"/>
                    <a:pt x="2445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5571644" y="353810"/>
              <a:ext cx="174549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21" fill="norm" stroke="1" extrusionOk="0">
                  <a:moveTo>
                    <a:pt x="20502" y="3176"/>
                  </a:moveTo>
                  <a:cubicBezTo>
                    <a:pt x="20759" y="2652"/>
                    <a:pt x="21016" y="2128"/>
                    <a:pt x="21144" y="1604"/>
                  </a:cubicBezTo>
                  <a:cubicBezTo>
                    <a:pt x="21273" y="1079"/>
                    <a:pt x="21273" y="555"/>
                    <a:pt x="20373" y="240"/>
                  </a:cubicBezTo>
                  <a:cubicBezTo>
                    <a:pt x="19473" y="-74"/>
                    <a:pt x="17673" y="-179"/>
                    <a:pt x="14973" y="555"/>
                  </a:cubicBezTo>
                  <a:cubicBezTo>
                    <a:pt x="12273" y="1289"/>
                    <a:pt x="8673" y="2862"/>
                    <a:pt x="5716" y="5011"/>
                  </a:cubicBezTo>
                  <a:cubicBezTo>
                    <a:pt x="2759" y="7161"/>
                    <a:pt x="444" y="9887"/>
                    <a:pt x="59" y="12404"/>
                  </a:cubicBezTo>
                  <a:cubicBezTo>
                    <a:pt x="-327" y="14920"/>
                    <a:pt x="1216" y="17227"/>
                    <a:pt x="4173" y="18695"/>
                  </a:cubicBezTo>
                  <a:cubicBezTo>
                    <a:pt x="7130" y="20163"/>
                    <a:pt x="11502" y="20792"/>
                    <a:pt x="15873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5899149" y="417920"/>
              <a:ext cx="158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6480" y="3600"/>
                  </a:cubicBezTo>
                  <a:cubicBezTo>
                    <a:pt x="10080" y="7200"/>
                    <a:pt x="1584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5988595" y="449670"/>
              <a:ext cx="16455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9615" y="0"/>
                    <a:pt x="17975" y="0"/>
                    <a:pt x="16061" y="792"/>
                  </a:cubicBezTo>
                  <a:cubicBezTo>
                    <a:pt x="14147" y="1584"/>
                    <a:pt x="11960" y="3168"/>
                    <a:pt x="9362" y="5472"/>
                  </a:cubicBezTo>
                  <a:cubicBezTo>
                    <a:pt x="6765" y="7776"/>
                    <a:pt x="3757" y="10800"/>
                    <a:pt x="1980" y="13392"/>
                  </a:cubicBezTo>
                  <a:cubicBezTo>
                    <a:pt x="203" y="15984"/>
                    <a:pt x="-344" y="18144"/>
                    <a:pt x="203" y="19440"/>
                  </a:cubicBezTo>
                  <a:cubicBezTo>
                    <a:pt x="750" y="20736"/>
                    <a:pt x="2390" y="21168"/>
                    <a:pt x="4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6216649" y="652870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6707052" y="384951"/>
              <a:ext cx="239848" cy="39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7" fill="norm" stroke="1" extrusionOk="0">
                  <a:moveTo>
                    <a:pt x="21470" y="2157"/>
                  </a:moveTo>
                  <a:cubicBezTo>
                    <a:pt x="21281" y="1577"/>
                    <a:pt x="21091" y="996"/>
                    <a:pt x="20049" y="590"/>
                  </a:cubicBezTo>
                  <a:cubicBezTo>
                    <a:pt x="19007" y="183"/>
                    <a:pt x="17112" y="-49"/>
                    <a:pt x="15217" y="9"/>
                  </a:cubicBezTo>
                  <a:cubicBezTo>
                    <a:pt x="13323" y="67"/>
                    <a:pt x="11428" y="416"/>
                    <a:pt x="9249" y="2041"/>
                  </a:cubicBezTo>
                  <a:cubicBezTo>
                    <a:pt x="7070" y="3667"/>
                    <a:pt x="4607" y="6570"/>
                    <a:pt x="2996" y="9299"/>
                  </a:cubicBezTo>
                  <a:cubicBezTo>
                    <a:pt x="1386" y="12028"/>
                    <a:pt x="628" y="14583"/>
                    <a:pt x="249" y="16151"/>
                  </a:cubicBezTo>
                  <a:cubicBezTo>
                    <a:pt x="-130" y="17719"/>
                    <a:pt x="-130" y="18299"/>
                    <a:pt x="628" y="18996"/>
                  </a:cubicBezTo>
                  <a:cubicBezTo>
                    <a:pt x="1386" y="19693"/>
                    <a:pt x="2902" y="20506"/>
                    <a:pt x="4986" y="20970"/>
                  </a:cubicBezTo>
                  <a:cubicBezTo>
                    <a:pt x="7070" y="21435"/>
                    <a:pt x="9723" y="21551"/>
                    <a:pt x="11428" y="21435"/>
                  </a:cubicBezTo>
                  <a:cubicBezTo>
                    <a:pt x="13133" y="21319"/>
                    <a:pt x="13891" y="20970"/>
                    <a:pt x="14649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6702334" y="602070"/>
              <a:ext cx="16836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036" y="21600"/>
                  </a:moveTo>
                  <a:cubicBezTo>
                    <a:pt x="956" y="18000"/>
                    <a:pt x="-124" y="14400"/>
                    <a:pt x="11" y="12000"/>
                  </a:cubicBezTo>
                  <a:cubicBezTo>
                    <a:pt x="146" y="9600"/>
                    <a:pt x="1496" y="8400"/>
                    <a:pt x="5276" y="6600"/>
                  </a:cubicBezTo>
                  <a:cubicBezTo>
                    <a:pt x="9056" y="4800"/>
                    <a:pt x="15266" y="240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6974015" y="400243"/>
              <a:ext cx="303085" cy="42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30" fill="norm" stroke="1" extrusionOk="0">
                  <a:moveTo>
                    <a:pt x="21478" y="1220"/>
                  </a:moveTo>
                  <a:cubicBezTo>
                    <a:pt x="19378" y="790"/>
                    <a:pt x="17278" y="360"/>
                    <a:pt x="15403" y="145"/>
                  </a:cubicBezTo>
                  <a:cubicBezTo>
                    <a:pt x="13528" y="-70"/>
                    <a:pt x="11878" y="-70"/>
                    <a:pt x="10528" y="306"/>
                  </a:cubicBezTo>
                  <a:cubicBezTo>
                    <a:pt x="9178" y="682"/>
                    <a:pt x="8128" y="1434"/>
                    <a:pt x="7228" y="2939"/>
                  </a:cubicBezTo>
                  <a:cubicBezTo>
                    <a:pt x="6328" y="4443"/>
                    <a:pt x="5578" y="6700"/>
                    <a:pt x="4528" y="9387"/>
                  </a:cubicBezTo>
                  <a:cubicBezTo>
                    <a:pt x="3478" y="12073"/>
                    <a:pt x="2128" y="15190"/>
                    <a:pt x="1228" y="17178"/>
                  </a:cubicBezTo>
                  <a:cubicBezTo>
                    <a:pt x="328" y="19166"/>
                    <a:pt x="-122" y="20026"/>
                    <a:pt x="28" y="20563"/>
                  </a:cubicBezTo>
                  <a:cubicBezTo>
                    <a:pt x="178" y="21100"/>
                    <a:pt x="928" y="21315"/>
                    <a:pt x="3478" y="21423"/>
                  </a:cubicBezTo>
                  <a:cubicBezTo>
                    <a:pt x="6028" y="21530"/>
                    <a:pt x="10378" y="21530"/>
                    <a:pt x="14728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7321549" y="462370"/>
              <a:ext cx="165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857"/>
                    <a:pt x="8862" y="7714"/>
                    <a:pt x="12462" y="11314"/>
                  </a:cubicBezTo>
                  <a:cubicBezTo>
                    <a:pt x="16062" y="14914"/>
                    <a:pt x="18831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7446469" y="486109"/>
              <a:ext cx="186232" cy="35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74" fill="norm" stroke="1" extrusionOk="0">
                  <a:moveTo>
                    <a:pt x="21353" y="100"/>
                  </a:moveTo>
                  <a:cubicBezTo>
                    <a:pt x="20140" y="-27"/>
                    <a:pt x="18926" y="-154"/>
                    <a:pt x="17106" y="545"/>
                  </a:cubicBezTo>
                  <a:cubicBezTo>
                    <a:pt x="15286" y="1244"/>
                    <a:pt x="12859" y="2768"/>
                    <a:pt x="10310" y="5373"/>
                  </a:cubicBezTo>
                  <a:cubicBezTo>
                    <a:pt x="7762" y="7978"/>
                    <a:pt x="5092" y="11662"/>
                    <a:pt x="3393" y="14140"/>
                  </a:cubicBezTo>
                  <a:cubicBezTo>
                    <a:pt x="1695" y="16618"/>
                    <a:pt x="966" y="17888"/>
                    <a:pt x="481" y="18968"/>
                  </a:cubicBezTo>
                  <a:cubicBezTo>
                    <a:pt x="-4" y="20048"/>
                    <a:pt x="-247" y="20938"/>
                    <a:pt x="360" y="21192"/>
                  </a:cubicBezTo>
                  <a:cubicBezTo>
                    <a:pt x="966" y="21446"/>
                    <a:pt x="2423" y="21065"/>
                    <a:pt x="3879" y="2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7613649" y="425449"/>
              <a:ext cx="195672" cy="45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01" fill="norm" stroke="1" extrusionOk="0">
                  <a:moveTo>
                    <a:pt x="6968" y="1444"/>
                  </a:moveTo>
                  <a:cubicBezTo>
                    <a:pt x="9058" y="944"/>
                    <a:pt x="11148" y="444"/>
                    <a:pt x="13123" y="194"/>
                  </a:cubicBezTo>
                  <a:cubicBezTo>
                    <a:pt x="15097" y="-56"/>
                    <a:pt x="16955" y="-56"/>
                    <a:pt x="18348" y="144"/>
                  </a:cubicBezTo>
                  <a:cubicBezTo>
                    <a:pt x="19742" y="344"/>
                    <a:pt x="20671" y="744"/>
                    <a:pt x="21135" y="1244"/>
                  </a:cubicBezTo>
                  <a:cubicBezTo>
                    <a:pt x="21600" y="1744"/>
                    <a:pt x="21600" y="2344"/>
                    <a:pt x="21019" y="3494"/>
                  </a:cubicBezTo>
                  <a:cubicBezTo>
                    <a:pt x="20439" y="4644"/>
                    <a:pt x="19277" y="6344"/>
                    <a:pt x="18232" y="8744"/>
                  </a:cubicBezTo>
                  <a:cubicBezTo>
                    <a:pt x="17187" y="11144"/>
                    <a:pt x="16258" y="14244"/>
                    <a:pt x="15677" y="16094"/>
                  </a:cubicBezTo>
                  <a:cubicBezTo>
                    <a:pt x="15097" y="17944"/>
                    <a:pt x="14865" y="18544"/>
                    <a:pt x="14748" y="19094"/>
                  </a:cubicBezTo>
                  <a:cubicBezTo>
                    <a:pt x="14632" y="19644"/>
                    <a:pt x="14632" y="20144"/>
                    <a:pt x="14168" y="20544"/>
                  </a:cubicBezTo>
                  <a:cubicBezTo>
                    <a:pt x="13703" y="20944"/>
                    <a:pt x="12774" y="21244"/>
                    <a:pt x="10800" y="21394"/>
                  </a:cubicBezTo>
                  <a:cubicBezTo>
                    <a:pt x="8826" y="21544"/>
                    <a:pt x="5806" y="21544"/>
                    <a:pt x="3832" y="21344"/>
                  </a:cubicBezTo>
                  <a:cubicBezTo>
                    <a:pt x="1858" y="21144"/>
                    <a:pt x="929" y="20744"/>
                    <a:pt x="0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7899399" y="411082"/>
              <a:ext cx="120048" cy="48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28" fill="norm" stroke="1" extrusionOk="0">
                  <a:moveTo>
                    <a:pt x="6703" y="859"/>
                  </a:moveTo>
                  <a:cubicBezTo>
                    <a:pt x="7821" y="487"/>
                    <a:pt x="8938" y="114"/>
                    <a:pt x="10428" y="21"/>
                  </a:cubicBezTo>
                  <a:cubicBezTo>
                    <a:pt x="11917" y="-72"/>
                    <a:pt x="13779" y="114"/>
                    <a:pt x="15828" y="1045"/>
                  </a:cubicBezTo>
                  <a:cubicBezTo>
                    <a:pt x="17876" y="1976"/>
                    <a:pt x="20110" y="3652"/>
                    <a:pt x="20855" y="5887"/>
                  </a:cubicBezTo>
                  <a:cubicBezTo>
                    <a:pt x="21600" y="8121"/>
                    <a:pt x="20855" y="10914"/>
                    <a:pt x="17690" y="13428"/>
                  </a:cubicBezTo>
                  <a:cubicBezTo>
                    <a:pt x="14524" y="15942"/>
                    <a:pt x="8938" y="18176"/>
                    <a:pt x="5586" y="19480"/>
                  </a:cubicBezTo>
                  <a:cubicBezTo>
                    <a:pt x="2234" y="20783"/>
                    <a:pt x="1117" y="21156"/>
                    <a:pt x="559" y="21342"/>
                  </a:cubicBezTo>
                  <a:cubicBezTo>
                    <a:pt x="0" y="21528"/>
                    <a:pt x="0" y="21528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8102599" y="393314"/>
              <a:ext cx="247216" cy="48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30" fill="norm" stroke="1" extrusionOk="0">
                  <a:moveTo>
                    <a:pt x="3295" y="1374"/>
                  </a:moveTo>
                  <a:cubicBezTo>
                    <a:pt x="6041" y="1092"/>
                    <a:pt x="8786" y="810"/>
                    <a:pt x="11258" y="575"/>
                  </a:cubicBezTo>
                  <a:cubicBezTo>
                    <a:pt x="13729" y="341"/>
                    <a:pt x="15925" y="153"/>
                    <a:pt x="17481" y="59"/>
                  </a:cubicBezTo>
                  <a:cubicBezTo>
                    <a:pt x="19037" y="-35"/>
                    <a:pt x="19953" y="-35"/>
                    <a:pt x="20593" y="200"/>
                  </a:cubicBezTo>
                  <a:cubicBezTo>
                    <a:pt x="21234" y="435"/>
                    <a:pt x="21600" y="904"/>
                    <a:pt x="21234" y="2360"/>
                  </a:cubicBezTo>
                  <a:cubicBezTo>
                    <a:pt x="20868" y="3815"/>
                    <a:pt x="19769" y="6257"/>
                    <a:pt x="18580" y="8511"/>
                  </a:cubicBezTo>
                  <a:cubicBezTo>
                    <a:pt x="17390" y="10765"/>
                    <a:pt x="16108" y="12831"/>
                    <a:pt x="15651" y="14428"/>
                  </a:cubicBezTo>
                  <a:cubicBezTo>
                    <a:pt x="15193" y="16024"/>
                    <a:pt x="15559" y="17151"/>
                    <a:pt x="16108" y="17949"/>
                  </a:cubicBezTo>
                  <a:cubicBezTo>
                    <a:pt x="16658" y="18748"/>
                    <a:pt x="17390" y="19217"/>
                    <a:pt x="17664" y="19687"/>
                  </a:cubicBezTo>
                  <a:cubicBezTo>
                    <a:pt x="17939" y="20156"/>
                    <a:pt x="17756" y="20626"/>
                    <a:pt x="17207" y="20955"/>
                  </a:cubicBezTo>
                  <a:cubicBezTo>
                    <a:pt x="16658" y="21283"/>
                    <a:pt x="15742" y="21471"/>
                    <a:pt x="12814" y="21518"/>
                  </a:cubicBezTo>
                  <a:cubicBezTo>
                    <a:pt x="9885" y="21565"/>
                    <a:pt x="4942" y="21471"/>
                    <a:pt x="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2457450" y="1110070"/>
              <a:ext cx="4959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" y="20492"/>
                    <a:pt x="682" y="19385"/>
                    <a:pt x="1037" y="18692"/>
                  </a:cubicBezTo>
                  <a:cubicBezTo>
                    <a:pt x="1392" y="18000"/>
                    <a:pt x="1761" y="17723"/>
                    <a:pt x="2120" y="17169"/>
                  </a:cubicBezTo>
                  <a:cubicBezTo>
                    <a:pt x="2480" y="16615"/>
                    <a:pt x="2830" y="15785"/>
                    <a:pt x="3217" y="14815"/>
                  </a:cubicBezTo>
                  <a:cubicBezTo>
                    <a:pt x="3605" y="13846"/>
                    <a:pt x="4029" y="12738"/>
                    <a:pt x="4430" y="11769"/>
                  </a:cubicBezTo>
                  <a:cubicBezTo>
                    <a:pt x="4831" y="10800"/>
                    <a:pt x="5209" y="9969"/>
                    <a:pt x="5605" y="9138"/>
                  </a:cubicBezTo>
                  <a:cubicBezTo>
                    <a:pt x="6002" y="8308"/>
                    <a:pt x="6416" y="7477"/>
                    <a:pt x="6781" y="6785"/>
                  </a:cubicBezTo>
                  <a:cubicBezTo>
                    <a:pt x="7145" y="6092"/>
                    <a:pt x="7458" y="5538"/>
                    <a:pt x="7767" y="4985"/>
                  </a:cubicBezTo>
                  <a:cubicBezTo>
                    <a:pt x="8076" y="4431"/>
                    <a:pt x="8380" y="3877"/>
                    <a:pt x="8684" y="3323"/>
                  </a:cubicBezTo>
                  <a:cubicBezTo>
                    <a:pt x="8988" y="2769"/>
                    <a:pt x="9293" y="2215"/>
                    <a:pt x="9611" y="1800"/>
                  </a:cubicBezTo>
                  <a:cubicBezTo>
                    <a:pt x="9929" y="1385"/>
                    <a:pt x="10261" y="1108"/>
                    <a:pt x="10602" y="831"/>
                  </a:cubicBezTo>
                  <a:cubicBezTo>
                    <a:pt x="10943" y="554"/>
                    <a:pt x="11293" y="277"/>
                    <a:pt x="11625" y="138"/>
                  </a:cubicBezTo>
                  <a:cubicBezTo>
                    <a:pt x="11957" y="0"/>
                    <a:pt x="12270" y="0"/>
                    <a:pt x="12607" y="0"/>
                  </a:cubicBezTo>
                  <a:cubicBezTo>
                    <a:pt x="12943" y="0"/>
                    <a:pt x="13303" y="0"/>
                    <a:pt x="13649" y="0"/>
                  </a:cubicBezTo>
                  <a:cubicBezTo>
                    <a:pt x="13994" y="0"/>
                    <a:pt x="14326" y="0"/>
                    <a:pt x="14654" y="0"/>
                  </a:cubicBezTo>
                  <a:cubicBezTo>
                    <a:pt x="14981" y="0"/>
                    <a:pt x="15303" y="0"/>
                    <a:pt x="15622" y="277"/>
                  </a:cubicBezTo>
                  <a:cubicBezTo>
                    <a:pt x="15940" y="554"/>
                    <a:pt x="16253" y="1108"/>
                    <a:pt x="16576" y="1523"/>
                  </a:cubicBezTo>
                  <a:cubicBezTo>
                    <a:pt x="16898" y="1938"/>
                    <a:pt x="17230" y="2215"/>
                    <a:pt x="17539" y="2492"/>
                  </a:cubicBezTo>
                  <a:cubicBezTo>
                    <a:pt x="17848" y="2769"/>
                    <a:pt x="18134" y="3046"/>
                    <a:pt x="18479" y="3185"/>
                  </a:cubicBezTo>
                  <a:cubicBezTo>
                    <a:pt x="18825" y="3323"/>
                    <a:pt x="19231" y="3323"/>
                    <a:pt x="19669" y="3323"/>
                  </a:cubicBezTo>
                  <a:cubicBezTo>
                    <a:pt x="20107" y="3323"/>
                    <a:pt x="20577" y="3323"/>
                    <a:pt x="20904" y="3323"/>
                  </a:cubicBezTo>
                  <a:cubicBezTo>
                    <a:pt x="21231" y="3323"/>
                    <a:pt x="21416" y="3323"/>
                    <a:pt x="21600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4146198" y="1529704"/>
              <a:ext cx="497769" cy="2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57" fill="norm" stroke="1" extrusionOk="0">
                  <a:moveTo>
                    <a:pt x="3283" y="7732"/>
                  </a:moveTo>
                  <a:cubicBezTo>
                    <a:pt x="3464" y="6868"/>
                    <a:pt x="3646" y="6004"/>
                    <a:pt x="3918" y="5918"/>
                  </a:cubicBezTo>
                  <a:cubicBezTo>
                    <a:pt x="4190" y="5831"/>
                    <a:pt x="4553" y="6522"/>
                    <a:pt x="4553" y="8596"/>
                  </a:cubicBezTo>
                  <a:cubicBezTo>
                    <a:pt x="4553" y="10670"/>
                    <a:pt x="4190" y="14126"/>
                    <a:pt x="3600" y="16545"/>
                  </a:cubicBezTo>
                  <a:cubicBezTo>
                    <a:pt x="3010" y="18964"/>
                    <a:pt x="2194" y="20346"/>
                    <a:pt x="1558" y="20951"/>
                  </a:cubicBezTo>
                  <a:cubicBezTo>
                    <a:pt x="923" y="21556"/>
                    <a:pt x="469" y="21383"/>
                    <a:pt x="197" y="19310"/>
                  </a:cubicBezTo>
                  <a:cubicBezTo>
                    <a:pt x="-75" y="17236"/>
                    <a:pt x="-166" y="13262"/>
                    <a:pt x="605" y="10238"/>
                  </a:cubicBezTo>
                  <a:cubicBezTo>
                    <a:pt x="1377" y="7214"/>
                    <a:pt x="3010" y="5140"/>
                    <a:pt x="5325" y="3585"/>
                  </a:cubicBezTo>
                  <a:cubicBezTo>
                    <a:pt x="7639" y="2030"/>
                    <a:pt x="10634" y="993"/>
                    <a:pt x="13130" y="474"/>
                  </a:cubicBezTo>
                  <a:cubicBezTo>
                    <a:pt x="15626" y="-44"/>
                    <a:pt x="17622" y="-44"/>
                    <a:pt x="18938" y="42"/>
                  </a:cubicBezTo>
                  <a:cubicBezTo>
                    <a:pt x="20254" y="129"/>
                    <a:pt x="20889" y="302"/>
                    <a:pt x="21162" y="820"/>
                  </a:cubicBezTo>
                  <a:cubicBezTo>
                    <a:pt x="21434" y="1338"/>
                    <a:pt x="21343" y="2202"/>
                    <a:pt x="21252" y="3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4514849" y="1719670"/>
              <a:ext cx="177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5506"/>
                    <a:pt x="9257" y="11012"/>
                    <a:pt x="12857" y="14612"/>
                  </a:cubicBezTo>
                  <a:cubicBezTo>
                    <a:pt x="16457" y="18212"/>
                    <a:pt x="19029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4552949" y="1732370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4870" y="2933"/>
                  </a:cubicBezTo>
                  <a:cubicBezTo>
                    <a:pt x="11270" y="5867"/>
                    <a:pt x="5635" y="11733"/>
                    <a:pt x="2817" y="15333"/>
                  </a:cubicBezTo>
                  <a:cubicBezTo>
                    <a:pt x="0" y="18933"/>
                    <a:pt x="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5010149" y="17133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5290741" y="1577103"/>
              <a:ext cx="449660" cy="19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870" fill="norm" stroke="1" extrusionOk="0">
                  <a:moveTo>
                    <a:pt x="5068" y="5192"/>
                  </a:moveTo>
                  <a:cubicBezTo>
                    <a:pt x="5369" y="6121"/>
                    <a:pt x="5670" y="7050"/>
                    <a:pt x="5269" y="9605"/>
                  </a:cubicBezTo>
                  <a:cubicBezTo>
                    <a:pt x="4867" y="12160"/>
                    <a:pt x="3762" y="16340"/>
                    <a:pt x="2958" y="18663"/>
                  </a:cubicBezTo>
                  <a:cubicBezTo>
                    <a:pt x="2154" y="20985"/>
                    <a:pt x="1652" y="21450"/>
                    <a:pt x="1049" y="20173"/>
                  </a:cubicBezTo>
                  <a:cubicBezTo>
                    <a:pt x="446" y="18895"/>
                    <a:pt x="-257" y="15876"/>
                    <a:pt x="95" y="13205"/>
                  </a:cubicBezTo>
                  <a:cubicBezTo>
                    <a:pt x="446" y="10534"/>
                    <a:pt x="1853" y="8211"/>
                    <a:pt x="4214" y="6121"/>
                  </a:cubicBezTo>
                  <a:cubicBezTo>
                    <a:pt x="6575" y="4031"/>
                    <a:pt x="9890" y="2173"/>
                    <a:pt x="12653" y="1127"/>
                  </a:cubicBezTo>
                  <a:cubicBezTo>
                    <a:pt x="15416" y="82"/>
                    <a:pt x="17626" y="-150"/>
                    <a:pt x="18982" y="82"/>
                  </a:cubicBezTo>
                  <a:cubicBezTo>
                    <a:pt x="20338" y="315"/>
                    <a:pt x="20841" y="1011"/>
                    <a:pt x="21343" y="1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5562599" y="1751420"/>
              <a:ext cx="152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657"/>
                    <a:pt x="10800" y="11314"/>
                    <a:pt x="14400" y="14914"/>
                  </a:cubicBezTo>
                  <a:cubicBezTo>
                    <a:pt x="18000" y="18514"/>
                    <a:pt x="198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5694727" y="1783170"/>
              <a:ext cx="90123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388" y="0"/>
                  </a:moveTo>
                  <a:cubicBezTo>
                    <a:pt x="18876" y="424"/>
                    <a:pt x="16365" y="847"/>
                    <a:pt x="13351" y="2753"/>
                  </a:cubicBezTo>
                  <a:cubicBezTo>
                    <a:pt x="10337" y="4659"/>
                    <a:pt x="6821" y="8047"/>
                    <a:pt x="4309" y="11012"/>
                  </a:cubicBezTo>
                  <a:cubicBezTo>
                    <a:pt x="1797" y="13976"/>
                    <a:pt x="290" y="16518"/>
                    <a:pt x="39" y="18212"/>
                  </a:cubicBezTo>
                  <a:cubicBezTo>
                    <a:pt x="-212" y="19906"/>
                    <a:pt x="793" y="20753"/>
                    <a:pt x="17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5861049" y="199907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19050" y="2659470"/>
              <a:ext cx="374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1" y="2400"/>
                    <a:pt x="8542" y="4800"/>
                    <a:pt x="12142" y="8400"/>
                  </a:cubicBezTo>
                  <a:cubicBezTo>
                    <a:pt x="15742" y="12000"/>
                    <a:pt x="18671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50800" y="2792820"/>
              <a:ext cx="342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7" y="18277"/>
                    <a:pt x="7733" y="14954"/>
                    <a:pt x="11333" y="11354"/>
                  </a:cubicBezTo>
                  <a:cubicBezTo>
                    <a:pt x="14933" y="7754"/>
                    <a:pt x="18267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412749" y="2583270"/>
              <a:ext cx="11131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0" y="0"/>
                  </a:moveTo>
                  <a:cubicBezTo>
                    <a:pt x="6400" y="1745"/>
                    <a:pt x="12800" y="3491"/>
                    <a:pt x="16600" y="5564"/>
                  </a:cubicBezTo>
                  <a:cubicBezTo>
                    <a:pt x="20400" y="7636"/>
                    <a:pt x="21600" y="10036"/>
                    <a:pt x="20800" y="12218"/>
                  </a:cubicBezTo>
                  <a:cubicBezTo>
                    <a:pt x="20000" y="14400"/>
                    <a:pt x="17200" y="16364"/>
                    <a:pt x="14600" y="17891"/>
                  </a:cubicBezTo>
                  <a:cubicBezTo>
                    <a:pt x="12000" y="19418"/>
                    <a:pt x="9600" y="20509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1028700" y="2557986"/>
              <a:ext cx="132129" cy="42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2" fill="norm" stroke="1" extrusionOk="0">
                  <a:moveTo>
                    <a:pt x="0" y="4759"/>
                  </a:moveTo>
                  <a:cubicBezTo>
                    <a:pt x="6171" y="4017"/>
                    <a:pt x="12343" y="3276"/>
                    <a:pt x="15943" y="2694"/>
                  </a:cubicBezTo>
                  <a:cubicBezTo>
                    <a:pt x="19543" y="2112"/>
                    <a:pt x="20571" y="1688"/>
                    <a:pt x="21086" y="1212"/>
                  </a:cubicBezTo>
                  <a:cubicBezTo>
                    <a:pt x="21600" y="735"/>
                    <a:pt x="21600" y="206"/>
                    <a:pt x="20229" y="47"/>
                  </a:cubicBezTo>
                  <a:cubicBezTo>
                    <a:pt x="18857" y="-112"/>
                    <a:pt x="16114" y="100"/>
                    <a:pt x="12514" y="1159"/>
                  </a:cubicBezTo>
                  <a:cubicBezTo>
                    <a:pt x="8914" y="2217"/>
                    <a:pt x="4457" y="4123"/>
                    <a:pt x="2743" y="5923"/>
                  </a:cubicBezTo>
                  <a:cubicBezTo>
                    <a:pt x="1029" y="7723"/>
                    <a:pt x="2057" y="9417"/>
                    <a:pt x="4971" y="11164"/>
                  </a:cubicBezTo>
                  <a:cubicBezTo>
                    <a:pt x="7886" y="12912"/>
                    <a:pt x="12686" y="14712"/>
                    <a:pt x="15257" y="15982"/>
                  </a:cubicBezTo>
                  <a:cubicBezTo>
                    <a:pt x="17829" y="17253"/>
                    <a:pt x="18171" y="17994"/>
                    <a:pt x="17657" y="18629"/>
                  </a:cubicBezTo>
                  <a:cubicBezTo>
                    <a:pt x="17143" y="19264"/>
                    <a:pt x="15771" y="19794"/>
                    <a:pt x="14057" y="20270"/>
                  </a:cubicBezTo>
                  <a:cubicBezTo>
                    <a:pt x="12343" y="20747"/>
                    <a:pt x="10286" y="21170"/>
                    <a:pt x="8229" y="21329"/>
                  </a:cubicBezTo>
                  <a:cubicBezTo>
                    <a:pt x="6171" y="21488"/>
                    <a:pt x="4114" y="21382"/>
                    <a:pt x="3086" y="21064"/>
                  </a:cubicBezTo>
                  <a:cubicBezTo>
                    <a:pt x="2057" y="20747"/>
                    <a:pt x="2057" y="20217"/>
                    <a:pt x="3429" y="19370"/>
                  </a:cubicBezTo>
                  <a:cubicBezTo>
                    <a:pt x="4800" y="18523"/>
                    <a:pt x="7543" y="17359"/>
                    <a:pt x="10286" y="16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181100" y="2843620"/>
              <a:ext cx="165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696"/>
                    <a:pt x="9969" y="9391"/>
                    <a:pt x="12877" y="12991"/>
                  </a:cubicBezTo>
                  <a:cubicBezTo>
                    <a:pt x="15785" y="16591"/>
                    <a:pt x="16615" y="19096"/>
                    <a:pt x="17723" y="20348"/>
                  </a:cubicBezTo>
                  <a:cubicBezTo>
                    <a:pt x="18831" y="21600"/>
                    <a:pt x="2021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238250" y="2871379"/>
              <a:ext cx="133351" cy="19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21600" y="433"/>
                  </a:moveTo>
                  <a:cubicBezTo>
                    <a:pt x="19886" y="-26"/>
                    <a:pt x="18171" y="-486"/>
                    <a:pt x="14743" y="1123"/>
                  </a:cubicBezTo>
                  <a:cubicBezTo>
                    <a:pt x="11314" y="2731"/>
                    <a:pt x="6171" y="6408"/>
                    <a:pt x="3429" y="10084"/>
                  </a:cubicBezTo>
                  <a:cubicBezTo>
                    <a:pt x="686" y="13761"/>
                    <a:pt x="343" y="17437"/>
                    <a:pt x="0" y="2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301750" y="3034120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492250" y="2875370"/>
              <a:ext cx="88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5929"/>
                    <a:pt x="9257" y="11859"/>
                    <a:pt x="12857" y="15459"/>
                  </a:cubicBezTo>
                  <a:cubicBezTo>
                    <a:pt x="16457" y="19059"/>
                    <a:pt x="19029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543050" y="2888070"/>
              <a:ext cx="952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283"/>
                    <a:pt x="14880" y="4566"/>
                    <a:pt x="11280" y="7024"/>
                  </a:cubicBezTo>
                  <a:cubicBezTo>
                    <a:pt x="7680" y="9483"/>
                    <a:pt x="3840" y="12117"/>
                    <a:pt x="1920" y="14576"/>
                  </a:cubicBezTo>
                  <a:cubicBezTo>
                    <a:pt x="0" y="17034"/>
                    <a:pt x="0" y="193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2165350" y="2773770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2222500" y="2676074"/>
              <a:ext cx="254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0" y="11040"/>
                    <a:pt x="0" y="1783"/>
                    <a:pt x="3600" y="240"/>
                  </a:cubicBezTo>
                  <a:cubicBezTo>
                    <a:pt x="7200" y="-1303"/>
                    <a:pt x="14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2260600" y="2764743"/>
              <a:ext cx="165101" cy="23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241"/>
                  </a:moveTo>
                  <a:cubicBezTo>
                    <a:pt x="16338" y="50"/>
                    <a:pt x="11077" y="-141"/>
                    <a:pt x="7754" y="146"/>
                  </a:cubicBezTo>
                  <a:cubicBezTo>
                    <a:pt x="4431" y="432"/>
                    <a:pt x="3046" y="1197"/>
                    <a:pt x="2215" y="2153"/>
                  </a:cubicBezTo>
                  <a:cubicBezTo>
                    <a:pt x="1385" y="3109"/>
                    <a:pt x="1108" y="4255"/>
                    <a:pt x="1523" y="5116"/>
                  </a:cubicBezTo>
                  <a:cubicBezTo>
                    <a:pt x="1938" y="5976"/>
                    <a:pt x="3046" y="6549"/>
                    <a:pt x="5123" y="8174"/>
                  </a:cubicBezTo>
                  <a:cubicBezTo>
                    <a:pt x="7200" y="9799"/>
                    <a:pt x="10246" y="12475"/>
                    <a:pt x="11908" y="14291"/>
                  </a:cubicBezTo>
                  <a:cubicBezTo>
                    <a:pt x="13569" y="16107"/>
                    <a:pt x="13846" y="17063"/>
                    <a:pt x="13708" y="18018"/>
                  </a:cubicBezTo>
                  <a:cubicBezTo>
                    <a:pt x="13569" y="18974"/>
                    <a:pt x="13015" y="19930"/>
                    <a:pt x="10662" y="20503"/>
                  </a:cubicBezTo>
                  <a:cubicBezTo>
                    <a:pt x="8308" y="21077"/>
                    <a:pt x="4154" y="21268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3003550" y="2910793"/>
              <a:ext cx="1968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574" y="12302"/>
                    <a:pt x="11148" y="4448"/>
                    <a:pt x="14748" y="1502"/>
                  </a:cubicBezTo>
                  <a:cubicBezTo>
                    <a:pt x="18348" y="-1443"/>
                    <a:pt x="1997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3096537" y="2843620"/>
              <a:ext cx="3401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5236"/>
                    <a:pt x="-1183" y="10473"/>
                    <a:pt x="1993" y="14073"/>
                  </a:cubicBezTo>
                  <a:cubicBezTo>
                    <a:pt x="5170" y="17673"/>
                    <a:pt x="12793" y="19636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3238500" y="2824570"/>
              <a:ext cx="165101" cy="18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0"/>
                  </a:moveTo>
                  <a:cubicBezTo>
                    <a:pt x="277" y="5222"/>
                    <a:pt x="554" y="10444"/>
                    <a:pt x="969" y="13886"/>
                  </a:cubicBezTo>
                  <a:cubicBezTo>
                    <a:pt x="1385" y="17327"/>
                    <a:pt x="1938" y="18989"/>
                    <a:pt x="2908" y="20057"/>
                  </a:cubicBezTo>
                  <a:cubicBezTo>
                    <a:pt x="3877" y="21125"/>
                    <a:pt x="5262" y="21600"/>
                    <a:pt x="7754" y="19701"/>
                  </a:cubicBezTo>
                  <a:cubicBezTo>
                    <a:pt x="10246" y="17802"/>
                    <a:pt x="13846" y="13530"/>
                    <a:pt x="16338" y="10800"/>
                  </a:cubicBezTo>
                  <a:cubicBezTo>
                    <a:pt x="18831" y="8070"/>
                    <a:pt x="20215" y="6884"/>
                    <a:pt x="21600" y="5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3394894" y="2837371"/>
              <a:ext cx="192857" cy="17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113" fill="norm" stroke="1" extrusionOk="0">
                  <a:moveTo>
                    <a:pt x="3046" y="10788"/>
                  </a:moveTo>
                  <a:cubicBezTo>
                    <a:pt x="5368" y="8217"/>
                    <a:pt x="7691" y="5645"/>
                    <a:pt x="8968" y="3717"/>
                  </a:cubicBezTo>
                  <a:cubicBezTo>
                    <a:pt x="10246" y="1788"/>
                    <a:pt x="10478" y="502"/>
                    <a:pt x="10014" y="117"/>
                  </a:cubicBezTo>
                  <a:cubicBezTo>
                    <a:pt x="9549" y="-269"/>
                    <a:pt x="8388" y="245"/>
                    <a:pt x="6530" y="2560"/>
                  </a:cubicBezTo>
                  <a:cubicBezTo>
                    <a:pt x="4672" y="4874"/>
                    <a:pt x="2117" y="8988"/>
                    <a:pt x="839" y="11817"/>
                  </a:cubicBezTo>
                  <a:cubicBezTo>
                    <a:pt x="-438" y="14645"/>
                    <a:pt x="-438" y="16188"/>
                    <a:pt x="2117" y="17602"/>
                  </a:cubicBezTo>
                  <a:cubicBezTo>
                    <a:pt x="4672" y="19017"/>
                    <a:pt x="9781" y="20302"/>
                    <a:pt x="13381" y="20817"/>
                  </a:cubicBezTo>
                  <a:cubicBezTo>
                    <a:pt x="16981" y="21331"/>
                    <a:pt x="19072" y="21074"/>
                    <a:pt x="21162" y="20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4231993" y="2830920"/>
              <a:ext cx="980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35"/>
                    <a:pt x="2735" y="11270"/>
                    <a:pt x="575" y="14870"/>
                  </a:cubicBezTo>
                  <a:cubicBezTo>
                    <a:pt x="-1585" y="18470"/>
                    <a:pt x="2735" y="2003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4260849" y="2722970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343399" y="2576716"/>
              <a:ext cx="165101" cy="40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21600" y="1681"/>
                  </a:moveTo>
                  <a:cubicBezTo>
                    <a:pt x="21046" y="1124"/>
                    <a:pt x="20492" y="567"/>
                    <a:pt x="18692" y="233"/>
                  </a:cubicBezTo>
                  <a:cubicBezTo>
                    <a:pt x="16892" y="-101"/>
                    <a:pt x="13846" y="-212"/>
                    <a:pt x="10662" y="846"/>
                  </a:cubicBezTo>
                  <a:cubicBezTo>
                    <a:pt x="7477" y="1903"/>
                    <a:pt x="4154" y="4130"/>
                    <a:pt x="2354" y="6747"/>
                  </a:cubicBezTo>
                  <a:cubicBezTo>
                    <a:pt x="554" y="9363"/>
                    <a:pt x="277" y="12369"/>
                    <a:pt x="692" y="14596"/>
                  </a:cubicBezTo>
                  <a:cubicBezTo>
                    <a:pt x="1108" y="16823"/>
                    <a:pt x="2215" y="18270"/>
                    <a:pt x="2215" y="19273"/>
                  </a:cubicBezTo>
                  <a:cubicBezTo>
                    <a:pt x="2215" y="20275"/>
                    <a:pt x="1108" y="20831"/>
                    <a:pt x="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4281601" y="2849970"/>
              <a:ext cx="19514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207" y="21600"/>
                  </a:moveTo>
                  <a:cubicBezTo>
                    <a:pt x="510" y="15200"/>
                    <a:pt x="-187" y="8800"/>
                    <a:pt x="45" y="5200"/>
                  </a:cubicBezTo>
                  <a:cubicBezTo>
                    <a:pt x="278" y="1600"/>
                    <a:pt x="1439" y="800"/>
                    <a:pt x="5155" y="400"/>
                  </a:cubicBezTo>
                  <a:cubicBezTo>
                    <a:pt x="8871" y="0"/>
                    <a:pt x="15142" y="0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5403849" y="2773770"/>
              <a:ext cx="2540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40"/>
                    <a:pt x="7200" y="8280"/>
                    <a:pt x="10350" y="11790"/>
                  </a:cubicBezTo>
                  <a:cubicBezTo>
                    <a:pt x="13500" y="15300"/>
                    <a:pt x="16200" y="18180"/>
                    <a:pt x="18000" y="19710"/>
                  </a:cubicBezTo>
                  <a:cubicBezTo>
                    <a:pt x="19800" y="21240"/>
                    <a:pt x="20700" y="21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5468997" y="2805520"/>
              <a:ext cx="19520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20258" y="0"/>
                    <a:pt x="19096" y="0"/>
                    <a:pt x="16774" y="1371"/>
                  </a:cubicBezTo>
                  <a:cubicBezTo>
                    <a:pt x="14451" y="2743"/>
                    <a:pt x="10967" y="5486"/>
                    <a:pt x="7948" y="8400"/>
                  </a:cubicBezTo>
                  <a:cubicBezTo>
                    <a:pt x="4929" y="11314"/>
                    <a:pt x="2374" y="14400"/>
                    <a:pt x="1096" y="16371"/>
                  </a:cubicBezTo>
                  <a:cubicBezTo>
                    <a:pt x="-181" y="18343"/>
                    <a:pt x="-181" y="19200"/>
                    <a:pt x="284" y="19886"/>
                  </a:cubicBezTo>
                  <a:cubicBezTo>
                    <a:pt x="748" y="20571"/>
                    <a:pt x="1677" y="21086"/>
                    <a:pt x="26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5956299" y="2773770"/>
              <a:ext cx="240166" cy="29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87" fill="norm" stroke="1" extrusionOk="0">
                  <a:moveTo>
                    <a:pt x="0" y="0"/>
                  </a:moveTo>
                  <a:cubicBezTo>
                    <a:pt x="2630" y="1234"/>
                    <a:pt x="5259" y="2469"/>
                    <a:pt x="8264" y="4166"/>
                  </a:cubicBezTo>
                  <a:cubicBezTo>
                    <a:pt x="11270" y="5863"/>
                    <a:pt x="14650" y="8023"/>
                    <a:pt x="16810" y="9411"/>
                  </a:cubicBezTo>
                  <a:cubicBezTo>
                    <a:pt x="18970" y="10800"/>
                    <a:pt x="19910" y="11417"/>
                    <a:pt x="20567" y="12111"/>
                  </a:cubicBezTo>
                  <a:cubicBezTo>
                    <a:pt x="21224" y="12806"/>
                    <a:pt x="21600" y="13577"/>
                    <a:pt x="21037" y="14503"/>
                  </a:cubicBezTo>
                  <a:cubicBezTo>
                    <a:pt x="20473" y="15429"/>
                    <a:pt x="18970" y="16509"/>
                    <a:pt x="17186" y="17434"/>
                  </a:cubicBezTo>
                  <a:cubicBezTo>
                    <a:pt x="15402" y="18360"/>
                    <a:pt x="13336" y="19131"/>
                    <a:pt x="11363" y="19826"/>
                  </a:cubicBezTo>
                  <a:cubicBezTo>
                    <a:pt x="9391" y="20520"/>
                    <a:pt x="7513" y="21137"/>
                    <a:pt x="7043" y="21369"/>
                  </a:cubicBezTo>
                  <a:cubicBezTo>
                    <a:pt x="6574" y="21600"/>
                    <a:pt x="7513" y="21446"/>
                    <a:pt x="8452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6409104" y="2756370"/>
              <a:ext cx="239347" cy="29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79" fill="norm" stroke="1" extrusionOk="0">
                  <a:moveTo>
                    <a:pt x="21425" y="2210"/>
                  </a:moveTo>
                  <a:cubicBezTo>
                    <a:pt x="18962" y="1433"/>
                    <a:pt x="16499" y="656"/>
                    <a:pt x="14793" y="267"/>
                  </a:cubicBezTo>
                  <a:cubicBezTo>
                    <a:pt x="13088" y="-121"/>
                    <a:pt x="12141" y="-121"/>
                    <a:pt x="10909" y="501"/>
                  </a:cubicBezTo>
                  <a:cubicBezTo>
                    <a:pt x="9678" y="1122"/>
                    <a:pt x="8162" y="2365"/>
                    <a:pt x="6267" y="5162"/>
                  </a:cubicBezTo>
                  <a:cubicBezTo>
                    <a:pt x="4372" y="7960"/>
                    <a:pt x="2099" y="12311"/>
                    <a:pt x="962" y="15185"/>
                  </a:cubicBezTo>
                  <a:cubicBezTo>
                    <a:pt x="-175" y="18060"/>
                    <a:pt x="-175" y="19459"/>
                    <a:pt x="299" y="20314"/>
                  </a:cubicBezTo>
                  <a:cubicBezTo>
                    <a:pt x="772" y="21168"/>
                    <a:pt x="1720" y="21479"/>
                    <a:pt x="4088" y="21479"/>
                  </a:cubicBezTo>
                  <a:cubicBezTo>
                    <a:pt x="6457" y="21479"/>
                    <a:pt x="10246" y="21168"/>
                    <a:pt x="14036" y="20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6381749" y="2951570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6707716" y="2765218"/>
              <a:ext cx="264585" cy="3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21600" y="2280"/>
                  </a:moveTo>
                  <a:cubicBezTo>
                    <a:pt x="21082" y="1569"/>
                    <a:pt x="20563" y="859"/>
                    <a:pt x="19354" y="432"/>
                  </a:cubicBezTo>
                  <a:cubicBezTo>
                    <a:pt x="18144" y="6"/>
                    <a:pt x="16243" y="-136"/>
                    <a:pt x="13824" y="148"/>
                  </a:cubicBezTo>
                  <a:cubicBezTo>
                    <a:pt x="11405" y="432"/>
                    <a:pt x="8467" y="1143"/>
                    <a:pt x="6134" y="3132"/>
                  </a:cubicBezTo>
                  <a:cubicBezTo>
                    <a:pt x="3802" y="5122"/>
                    <a:pt x="2074" y="8390"/>
                    <a:pt x="1123" y="10948"/>
                  </a:cubicBezTo>
                  <a:cubicBezTo>
                    <a:pt x="173" y="13506"/>
                    <a:pt x="0" y="15353"/>
                    <a:pt x="0" y="16632"/>
                  </a:cubicBezTo>
                  <a:cubicBezTo>
                    <a:pt x="0" y="17911"/>
                    <a:pt x="173" y="18622"/>
                    <a:pt x="1728" y="19332"/>
                  </a:cubicBezTo>
                  <a:cubicBezTo>
                    <a:pt x="3283" y="20043"/>
                    <a:pt x="6221" y="20753"/>
                    <a:pt x="9158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6896099" y="2869020"/>
              <a:ext cx="165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476"/>
                    <a:pt x="6646" y="6952"/>
                    <a:pt x="10246" y="10552"/>
                  </a:cubicBezTo>
                  <a:cubicBezTo>
                    <a:pt x="13846" y="14152"/>
                    <a:pt x="17723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6961336" y="2913470"/>
              <a:ext cx="150664" cy="17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58" fill="norm" stroke="1" extrusionOk="0">
                  <a:moveTo>
                    <a:pt x="21354" y="0"/>
                  </a:moveTo>
                  <a:cubicBezTo>
                    <a:pt x="16854" y="2602"/>
                    <a:pt x="12354" y="5205"/>
                    <a:pt x="8754" y="8067"/>
                  </a:cubicBezTo>
                  <a:cubicBezTo>
                    <a:pt x="5154" y="10930"/>
                    <a:pt x="2454" y="14053"/>
                    <a:pt x="1104" y="16395"/>
                  </a:cubicBezTo>
                  <a:cubicBezTo>
                    <a:pt x="-246" y="18737"/>
                    <a:pt x="-246" y="20299"/>
                    <a:pt x="504" y="20949"/>
                  </a:cubicBezTo>
                  <a:cubicBezTo>
                    <a:pt x="1254" y="21600"/>
                    <a:pt x="2754" y="21340"/>
                    <a:pt x="4254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7131049" y="2812664"/>
              <a:ext cx="132846" cy="3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8" fill="norm" stroke="1" extrusionOk="0">
                  <a:moveTo>
                    <a:pt x="0" y="4636"/>
                  </a:moveTo>
                  <a:cubicBezTo>
                    <a:pt x="2743" y="3358"/>
                    <a:pt x="5486" y="2079"/>
                    <a:pt x="7714" y="1297"/>
                  </a:cubicBezTo>
                  <a:cubicBezTo>
                    <a:pt x="9943" y="515"/>
                    <a:pt x="11657" y="231"/>
                    <a:pt x="13371" y="89"/>
                  </a:cubicBezTo>
                  <a:cubicBezTo>
                    <a:pt x="15086" y="-53"/>
                    <a:pt x="16800" y="-53"/>
                    <a:pt x="18000" y="302"/>
                  </a:cubicBezTo>
                  <a:cubicBezTo>
                    <a:pt x="19200" y="658"/>
                    <a:pt x="19886" y="1368"/>
                    <a:pt x="20229" y="3855"/>
                  </a:cubicBezTo>
                  <a:cubicBezTo>
                    <a:pt x="20571" y="6342"/>
                    <a:pt x="20571" y="10605"/>
                    <a:pt x="20743" y="13447"/>
                  </a:cubicBezTo>
                  <a:cubicBezTo>
                    <a:pt x="20914" y="16289"/>
                    <a:pt x="21257" y="17710"/>
                    <a:pt x="21429" y="18776"/>
                  </a:cubicBezTo>
                  <a:cubicBezTo>
                    <a:pt x="21600" y="19842"/>
                    <a:pt x="21600" y="20552"/>
                    <a:pt x="20743" y="20979"/>
                  </a:cubicBezTo>
                  <a:cubicBezTo>
                    <a:pt x="19886" y="21405"/>
                    <a:pt x="18171" y="21547"/>
                    <a:pt x="15086" y="21405"/>
                  </a:cubicBezTo>
                  <a:cubicBezTo>
                    <a:pt x="12000" y="21263"/>
                    <a:pt x="7543" y="20836"/>
                    <a:pt x="4800" y="20197"/>
                  </a:cubicBezTo>
                  <a:cubicBezTo>
                    <a:pt x="2057" y="19558"/>
                    <a:pt x="1029" y="18705"/>
                    <a:pt x="0" y="1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7881439" y="2761921"/>
              <a:ext cx="189412" cy="41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6" fill="norm" stroke="1" extrusionOk="0">
                  <a:moveTo>
                    <a:pt x="21476" y="13047"/>
                  </a:moveTo>
                  <a:cubicBezTo>
                    <a:pt x="20996" y="12501"/>
                    <a:pt x="20516" y="11956"/>
                    <a:pt x="19196" y="11356"/>
                  </a:cubicBezTo>
                  <a:cubicBezTo>
                    <a:pt x="17876" y="10756"/>
                    <a:pt x="15716" y="10101"/>
                    <a:pt x="13556" y="8901"/>
                  </a:cubicBezTo>
                  <a:cubicBezTo>
                    <a:pt x="11396" y="7701"/>
                    <a:pt x="9236" y="5956"/>
                    <a:pt x="8036" y="4756"/>
                  </a:cubicBezTo>
                  <a:cubicBezTo>
                    <a:pt x="6836" y="3556"/>
                    <a:pt x="6596" y="2901"/>
                    <a:pt x="7076" y="2301"/>
                  </a:cubicBezTo>
                  <a:cubicBezTo>
                    <a:pt x="7556" y="1701"/>
                    <a:pt x="8756" y="1156"/>
                    <a:pt x="9956" y="774"/>
                  </a:cubicBezTo>
                  <a:cubicBezTo>
                    <a:pt x="11156" y="392"/>
                    <a:pt x="12356" y="174"/>
                    <a:pt x="13556" y="65"/>
                  </a:cubicBezTo>
                  <a:cubicBezTo>
                    <a:pt x="14756" y="-44"/>
                    <a:pt x="15956" y="-44"/>
                    <a:pt x="16796" y="283"/>
                  </a:cubicBezTo>
                  <a:cubicBezTo>
                    <a:pt x="17636" y="611"/>
                    <a:pt x="18116" y="1265"/>
                    <a:pt x="17036" y="2738"/>
                  </a:cubicBezTo>
                  <a:cubicBezTo>
                    <a:pt x="15956" y="4211"/>
                    <a:pt x="13316" y="6501"/>
                    <a:pt x="10556" y="8520"/>
                  </a:cubicBezTo>
                  <a:cubicBezTo>
                    <a:pt x="7796" y="10538"/>
                    <a:pt x="4916" y="12283"/>
                    <a:pt x="3116" y="13429"/>
                  </a:cubicBezTo>
                  <a:cubicBezTo>
                    <a:pt x="1316" y="14574"/>
                    <a:pt x="596" y="15120"/>
                    <a:pt x="236" y="15665"/>
                  </a:cubicBezTo>
                  <a:cubicBezTo>
                    <a:pt x="-124" y="16211"/>
                    <a:pt x="-124" y="16756"/>
                    <a:pt x="596" y="17029"/>
                  </a:cubicBezTo>
                  <a:cubicBezTo>
                    <a:pt x="1316" y="17301"/>
                    <a:pt x="2756" y="17301"/>
                    <a:pt x="4196" y="17192"/>
                  </a:cubicBezTo>
                  <a:cubicBezTo>
                    <a:pt x="5636" y="17083"/>
                    <a:pt x="7076" y="16865"/>
                    <a:pt x="8396" y="16647"/>
                  </a:cubicBezTo>
                  <a:cubicBezTo>
                    <a:pt x="9716" y="16429"/>
                    <a:pt x="10916" y="16211"/>
                    <a:pt x="11396" y="16374"/>
                  </a:cubicBezTo>
                  <a:cubicBezTo>
                    <a:pt x="11876" y="16538"/>
                    <a:pt x="11636" y="17083"/>
                    <a:pt x="11396" y="17683"/>
                  </a:cubicBezTo>
                  <a:cubicBezTo>
                    <a:pt x="11156" y="18283"/>
                    <a:pt x="10916" y="18938"/>
                    <a:pt x="11036" y="19538"/>
                  </a:cubicBezTo>
                  <a:cubicBezTo>
                    <a:pt x="11156" y="20138"/>
                    <a:pt x="11636" y="20683"/>
                    <a:pt x="12476" y="21011"/>
                  </a:cubicBezTo>
                  <a:cubicBezTo>
                    <a:pt x="13316" y="21338"/>
                    <a:pt x="14516" y="21447"/>
                    <a:pt x="15716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8483599" y="2818220"/>
              <a:ext cx="1905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8648699" y="2869383"/>
              <a:ext cx="127001" cy="26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481"/>
                  </a:moveTo>
                  <a:cubicBezTo>
                    <a:pt x="19800" y="141"/>
                    <a:pt x="18000" y="-199"/>
                    <a:pt x="16380" y="141"/>
                  </a:cubicBezTo>
                  <a:cubicBezTo>
                    <a:pt x="14760" y="481"/>
                    <a:pt x="13320" y="1502"/>
                    <a:pt x="11160" y="4053"/>
                  </a:cubicBezTo>
                  <a:cubicBezTo>
                    <a:pt x="9000" y="6604"/>
                    <a:pt x="6120" y="10686"/>
                    <a:pt x="4140" y="13832"/>
                  </a:cubicBezTo>
                  <a:cubicBezTo>
                    <a:pt x="2160" y="16979"/>
                    <a:pt x="1080" y="19190"/>
                    <a:pt x="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8950238" y="2868457"/>
              <a:ext cx="182267" cy="26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75" fill="norm" stroke="1" extrusionOk="0">
                  <a:moveTo>
                    <a:pt x="2617" y="555"/>
                  </a:moveTo>
                  <a:cubicBezTo>
                    <a:pt x="1376" y="215"/>
                    <a:pt x="134" y="-125"/>
                    <a:pt x="10" y="45"/>
                  </a:cubicBezTo>
                  <a:cubicBezTo>
                    <a:pt x="-114" y="215"/>
                    <a:pt x="879" y="895"/>
                    <a:pt x="4355" y="2851"/>
                  </a:cubicBezTo>
                  <a:cubicBezTo>
                    <a:pt x="7831" y="4807"/>
                    <a:pt x="13789" y="8039"/>
                    <a:pt x="17141" y="10080"/>
                  </a:cubicBezTo>
                  <a:cubicBezTo>
                    <a:pt x="20493" y="12121"/>
                    <a:pt x="21238" y="12971"/>
                    <a:pt x="21362" y="13821"/>
                  </a:cubicBezTo>
                  <a:cubicBezTo>
                    <a:pt x="21486" y="14672"/>
                    <a:pt x="20989" y="15522"/>
                    <a:pt x="18134" y="16798"/>
                  </a:cubicBezTo>
                  <a:cubicBezTo>
                    <a:pt x="15279" y="18073"/>
                    <a:pt x="10065" y="19774"/>
                    <a:pt x="485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9226111" y="2869374"/>
              <a:ext cx="190940" cy="28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149" fill="norm" stroke="1" extrusionOk="0">
                  <a:moveTo>
                    <a:pt x="21179" y="3237"/>
                  </a:moveTo>
                  <a:cubicBezTo>
                    <a:pt x="20709" y="2460"/>
                    <a:pt x="20240" y="1683"/>
                    <a:pt x="18831" y="984"/>
                  </a:cubicBezTo>
                  <a:cubicBezTo>
                    <a:pt x="17422" y="285"/>
                    <a:pt x="15075" y="-337"/>
                    <a:pt x="12844" y="207"/>
                  </a:cubicBezTo>
                  <a:cubicBezTo>
                    <a:pt x="10614" y="751"/>
                    <a:pt x="8501" y="2460"/>
                    <a:pt x="6388" y="5102"/>
                  </a:cubicBezTo>
                  <a:cubicBezTo>
                    <a:pt x="4275" y="7744"/>
                    <a:pt x="2162" y="11318"/>
                    <a:pt x="988" y="13882"/>
                  </a:cubicBezTo>
                  <a:cubicBezTo>
                    <a:pt x="-186" y="16446"/>
                    <a:pt x="-421" y="18000"/>
                    <a:pt x="870" y="19087"/>
                  </a:cubicBezTo>
                  <a:cubicBezTo>
                    <a:pt x="2162" y="20175"/>
                    <a:pt x="4979" y="20797"/>
                    <a:pt x="7444" y="21030"/>
                  </a:cubicBezTo>
                  <a:cubicBezTo>
                    <a:pt x="9909" y="21263"/>
                    <a:pt x="12022" y="21108"/>
                    <a:pt x="14136" y="2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9246844" y="3015575"/>
              <a:ext cx="125757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56" fill="norm" stroke="1" extrusionOk="0">
                  <a:moveTo>
                    <a:pt x="854" y="21256"/>
                  </a:moveTo>
                  <a:cubicBezTo>
                    <a:pt x="146" y="14056"/>
                    <a:pt x="-562" y="6856"/>
                    <a:pt x="677" y="3256"/>
                  </a:cubicBezTo>
                  <a:cubicBezTo>
                    <a:pt x="1917" y="-344"/>
                    <a:pt x="5104" y="-344"/>
                    <a:pt x="8822" y="376"/>
                  </a:cubicBezTo>
                  <a:cubicBezTo>
                    <a:pt x="12540" y="1096"/>
                    <a:pt x="16789" y="2536"/>
                    <a:pt x="21038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9465647" y="2865755"/>
              <a:ext cx="281604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32" fill="norm" stroke="1" extrusionOk="0">
                  <a:moveTo>
                    <a:pt x="21445" y="3779"/>
                  </a:moveTo>
                  <a:cubicBezTo>
                    <a:pt x="21284" y="2891"/>
                    <a:pt x="21123" y="2003"/>
                    <a:pt x="20236" y="1264"/>
                  </a:cubicBezTo>
                  <a:cubicBezTo>
                    <a:pt x="19349" y="524"/>
                    <a:pt x="17738" y="-68"/>
                    <a:pt x="15964" y="6"/>
                  </a:cubicBezTo>
                  <a:cubicBezTo>
                    <a:pt x="14191" y="80"/>
                    <a:pt x="12257" y="820"/>
                    <a:pt x="10000" y="2965"/>
                  </a:cubicBezTo>
                  <a:cubicBezTo>
                    <a:pt x="7744" y="5110"/>
                    <a:pt x="5164" y="8661"/>
                    <a:pt x="3472" y="11324"/>
                  </a:cubicBezTo>
                  <a:cubicBezTo>
                    <a:pt x="1779" y="13987"/>
                    <a:pt x="973" y="15762"/>
                    <a:pt x="490" y="17020"/>
                  </a:cubicBezTo>
                  <a:cubicBezTo>
                    <a:pt x="6" y="18277"/>
                    <a:pt x="-155" y="19017"/>
                    <a:pt x="167" y="19609"/>
                  </a:cubicBezTo>
                  <a:cubicBezTo>
                    <a:pt x="490" y="20200"/>
                    <a:pt x="1296" y="20644"/>
                    <a:pt x="3230" y="20940"/>
                  </a:cubicBezTo>
                  <a:cubicBezTo>
                    <a:pt x="5164" y="21236"/>
                    <a:pt x="8227" y="21384"/>
                    <a:pt x="1129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9740899" y="2938870"/>
              <a:ext cx="152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4320"/>
                    <a:pt x="6000" y="8640"/>
                    <a:pt x="9600" y="12240"/>
                  </a:cubicBezTo>
                  <a:cubicBezTo>
                    <a:pt x="13200" y="15840"/>
                    <a:pt x="174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9807319" y="2994813"/>
              <a:ext cx="168532" cy="21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07" fill="norm" stroke="1" extrusionOk="0">
                  <a:moveTo>
                    <a:pt x="21498" y="1419"/>
                  </a:moveTo>
                  <a:cubicBezTo>
                    <a:pt x="20418" y="771"/>
                    <a:pt x="19338" y="123"/>
                    <a:pt x="17988" y="15"/>
                  </a:cubicBezTo>
                  <a:cubicBezTo>
                    <a:pt x="16638" y="-93"/>
                    <a:pt x="15018" y="339"/>
                    <a:pt x="12183" y="2499"/>
                  </a:cubicBezTo>
                  <a:cubicBezTo>
                    <a:pt x="9348" y="4659"/>
                    <a:pt x="5298" y="8547"/>
                    <a:pt x="3003" y="11139"/>
                  </a:cubicBezTo>
                  <a:cubicBezTo>
                    <a:pt x="708" y="13731"/>
                    <a:pt x="168" y="15027"/>
                    <a:pt x="33" y="16539"/>
                  </a:cubicBezTo>
                  <a:cubicBezTo>
                    <a:pt x="-102" y="18051"/>
                    <a:pt x="168" y="19779"/>
                    <a:pt x="1113" y="20643"/>
                  </a:cubicBezTo>
                  <a:cubicBezTo>
                    <a:pt x="2058" y="21507"/>
                    <a:pt x="3678" y="21507"/>
                    <a:pt x="5298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9836149" y="2912249"/>
              <a:ext cx="308756" cy="38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54" fill="norm" stroke="1" extrusionOk="0">
                  <a:moveTo>
                    <a:pt x="12343" y="784"/>
                  </a:moveTo>
                  <a:cubicBezTo>
                    <a:pt x="12931" y="426"/>
                    <a:pt x="13518" y="68"/>
                    <a:pt x="14914" y="9"/>
                  </a:cubicBezTo>
                  <a:cubicBezTo>
                    <a:pt x="16310" y="-51"/>
                    <a:pt x="18514" y="188"/>
                    <a:pt x="19837" y="546"/>
                  </a:cubicBezTo>
                  <a:cubicBezTo>
                    <a:pt x="21159" y="904"/>
                    <a:pt x="21600" y="1381"/>
                    <a:pt x="21380" y="2992"/>
                  </a:cubicBezTo>
                  <a:cubicBezTo>
                    <a:pt x="21159" y="4603"/>
                    <a:pt x="20278" y="7348"/>
                    <a:pt x="19396" y="9675"/>
                  </a:cubicBezTo>
                  <a:cubicBezTo>
                    <a:pt x="18514" y="12002"/>
                    <a:pt x="17633" y="13911"/>
                    <a:pt x="16824" y="15582"/>
                  </a:cubicBezTo>
                  <a:cubicBezTo>
                    <a:pt x="16016" y="17253"/>
                    <a:pt x="15282" y="18685"/>
                    <a:pt x="13298" y="19699"/>
                  </a:cubicBezTo>
                  <a:cubicBezTo>
                    <a:pt x="11314" y="20714"/>
                    <a:pt x="8082" y="21310"/>
                    <a:pt x="5657" y="21430"/>
                  </a:cubicBezTo>
                  <a:cubicBezTo>
                    <a:pt x="3233" y="21549"/>
                    <a:pt x="1616" y="21191"/>
                    <a:pt x="0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198105" y="3512386"/>
              <a:ext cx="126614" cy="15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0903" fill="norm" stroke="1" extrusionOk="0">
                  <a:moveTo>
                    <a:pt x="5143" y="10230"/>
                  </a:moveTo>
                  <a:cubicBezTo>
                    <a:pt x="9323" y="8187"/>
                    <a:pt x="13504" y="6144"/>
                    <a:pt x="15594" y="4392"/>
                  </a:cubicBezTo>
                  <a:cubicBezTo>
                    <a:pt x="17685" y="2641"/>
                    <a:pt x="17685" y="1181"/>
                    <a:pt x="16465" y="452"/>
                  </a:cubicBezTo>
                  <a:cubicBezTo>
                    <a:pt x="15246" y="-278"/>
                    <a:pt x="12807" y="-278"/>
                    <a:pt x="10020" y="1619"/>
                  </a:cubicBezTo>
                  <a:cubicBezTo>
                    <a:pt x="7233" y="3517"/>
                    <a:pt x="4098" y="7311"/>
                    <a:pt x="2356" y="10084"/>
                  </a:cubicBezTo>
                  <a:cubicBezTo>
                    <a:pt x="614" y="12857"/>
                    <a:pt x="265" y="14608"/>
                    <a:pt x="91" y="16214"/>
                  </a:cubicBezTo>
                  <a:cubicBezTo>
                    <a:pt x="-83" y="17819"/>
                    <a:pt x="-83" y="19279"/>
                    <a:pt x="788" y="20154"/>
                  </a:cubicBezTo>
                  <a:cubicBezTo>
                    <a:pt x="1659" y="21030"/>
                    <a:pt x="3401" y="21322"/>
                    <a:pt x="6885" y="20008"/>
                  </a:cubicBezTo>
                  <a:cubicBezTo>
                    <a:pt x="10369" y="18695"/>
                    <a:pt x="15594" y="15776"/>
                    <a:pt x="18382" y="13587"/>
                  </a:cubicBezTo>
                  <a:cubicBezTo>
                    <a:pt x="21169" y="11398"/>
                    <a:pt x="21517" y="9938"/>
                    <a:pt x="19775" y="8479"/>
                  </a:cubicBezTo>
                  <a:cubicBezTo>
                    <a:pt x="18033" y="7019"/>
                    <a:pt x="14201" y="5560"/>
                    <a:pt x="10369" y="4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6343649" y="3516720"/>
              <a:ext cx="190501" cy="17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0"/>
                  </a:moveTo>
                  <a:cubicBezTo>
                    <a:pt x="2160" y="1005"/>
                    <a:pt x="4320" y="2009"/>
                    <a:pt x="6360" y="4898"/>
                  </a:cubicBezTo>
                  <a:cubicBezTo>
                    <a:pt x="8400" y="7786"/>
                    <a:pt x="10320" y="12558"/>
                    <a:pt x="11160" y="15572"/>
                  </a:cubicBezTo>
                  <a:cubicBezTo>
                    <a:pt x="12000" y="18586"/>
                    <a:pt x="11760" y="19842"/>
                    <a:pt x="10920" y="20595"/>
                  </a:cubicBezTo>
                  <a:cubicBezTo>
                    <a:pt x="10080" y="21349"/>
                    <a:pt x="8640" y="21600"/>
                    <a:pt x="7800" y="20721"/>
                  </a:cubicBezTo>
                  <a:cubicBezTo>
                    <a:pt x="6960" y="19842"/>
                    <a:pt x="6720" y="17833"/>
                    <a:pt x="8520" y="14944"/>
                  </a:cubicBezTo>
                  <a:cubicBezTo>
                    <a:pt x="10320" y="12056"/>
                    <a:pt x="14160" y="8288"/>
                    <a:pt x="16680" y="6279"/>
                  </a:cubicBezTo>
                  <a:cubicBezTo>
                    <a:pt x="19200" y="4270"/>
                    <a:pt x="20400" y="4019"/>
                    <a:pt x="21600" y="3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5314949" y="4046235"/>
              <a:ext cx="361951" cy="31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262"/>
                  </a:moveTo>
                  <a:cubicBezTo>
                    <a:pt x="632" y="-24"/>
                    <a:pt x="1263" y="-310"/>
                    <a:pt x="3032" y="763"/>
                  </a:cubicBezTo>
                  <a:cubicBezTo>
                    <a:pt x="4800" y="1836"/>
                    <a:pt x="7705" y="4267"/>
                    <a:pt x="10674" y="7486"/>
                  </a:cubicBezTo>
                  <a:cubicBezTo>
                    <a:pt x="13642" y="10705"/>
                    <a:pt x="16674" y="14710"/>
                    <a:pt x="18505" y="17142"/>
                  </a:cubicBezTo>
                  <a:cubicBezTo>
                    <a:pt x="20337" y="19573"/>
                    <a:pt x="20968" y="20432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5449295" y="4108471"/>
              <a:ext cx="233955" cy="26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33" fill="norm" stroke="1" extrusionOk="0">
                  <a:moveTo>
                    <a:pt x="21316" y="2964"/>
                  </a:moveTo>
                  <a:cubicBezTo>
                    <a:pt x="20930" y="1774"/>
                    <a:pt x="20545" y="583"/>
                    <a:pt x="19773" y="158"/>
                  </a:cubicBezTo>
                  <a:cubicBezTo>
                    <a:pt x="19002" y="-267"/>
                    <a:pt x="17845" y="73"/>
                    <a:pt x="15145" y="2284"/>
                  </a:cubicBezTo>
                  <a:cubicBezTo>
                    <a:pt x="12445" y="4495"/>
                    <a:pt x="8202" y="8577"/>
                    <a:pt x="5309" y="11639"/>
                  </a:cubicBezTo>
                  <a:cubicBezTo>
                    <a:pt x="2416" y="14700"/>
                    <a:pt x="873" y="16741"/>
                    <a:pt x="295" y="18187"/>
                  </a:cubicBezTo>
                  <a:cubicBezTo>
                    <a:pt x="-284" y="19632"/>
                    <a:pt x="102" y="20483"/>
                    <a:pt x="487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5797694" y="4088220"/>
              <a:ext cx="33885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0391" y="900"/>
                  </a:moveTo>
                  <a:cubicBezTo>
                    <a:pt x="20925" y="450"/>
                    <a:pt x="21458" y="0"/>
                    <a:pt x="21325" y="0"/>
                  </a:cubicBezTo>
                  <a:cubicBezTo>
                    <a:pt x="21191" y="0"/>
                    <a:pt x="20391" y="450"/>
                    <a:pt x="18258" y="1800"/>
                  </a:cubicBezTo>
                  <a:cubicBezTo>
                    <a:pt x="16125" y="3150"/>
                    <a:pt x="12658" y="5400"/>
                    <a:pt x="9458" y="7575"/>
                  </a:cubicBezTo>
                  <a:cubicBezTo>
                    <a:pt x="6258" y="9750"/>
                    <a:pt x="3325" y="11850"/>
                    <a:pt x="1725" y="13350"/>
                  </a:cubicBezTo>
                  <a:cubicBezTo>
                    <a:pt x="125" y="14850"/>
                    <a:pt x="-142" y="15750"/>
                    <a:pt x="58" y="16425"/>
                  </a:cubicBezTo>
                  <a:cubicBezTo>
                    <a:pt x="258" y="17100"/>
                    <a:pt x="925" y="17550"/>
                    <a:pt x="2791" y="18075"/>
                  </a:cubicBezTo>
                  <a:cubicBezTo>
                    <a:pt x="4658" y="18600"/>
                    <a:pt x="7725" y="19200"/>
                    <a:pt x="10591" y="19800"/>
                  </a:cubicBezTo>
                  <a:cubicBezTo>
                    <a:pt x="13458" y="20400"/>
                    <a:pt x="16125" y="21000"/>
                    <a:pt x="187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6451599" y="4019934"/>
              <a:ext cx="269145" cy="35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79" fill="norm" stroke="1" extrusionOk="0">
                  <a:moveTo>
                    <a:pt x="21262" y="3337"/>
                  </a:moveTo>
                  <a:cubicBezTo>
                    <a:pt x="21431" y="2320"/>
                    <a:pt x="21600" y="1304"/>
                    <a:pt x="21262" y="668"/>
                  </a:cubicBezTo>
                  <a:cubicBezTo>
                    <a:pt x="20925" y="33"/>
                    <a:pt x="20081" y="-221"/>
                    <a:pt x="17719" y="224"/>
                  </a:cubicBezTo>
                  <a:cubicBezTo>
                    <a:pt x="15356" y="668"/>
                    <a:pt x="11475" y="1812"/>
                    <a:pt x="8437" y="3972"/>
                  </a:cubicBezTo>
                  <a:cubicBezTo>
                    <a:pt x="5400" y="6132"/>
                    <a:pt x="3206" y="9308"/>
                    <a:pt x="1856" y="12040"/>
                  </a:cubicBezTo>
                  <a:cubicBezTo>
                    <a:pt x="506" y="14772"/>
                    <a:pt x="0" y="17059"/>
                    <a:pt x="0" y="18457"/>
                  </a:cubicBezTo>
                  <a:cubicBezTo>
                    <a:pt x="0" y="19854"/>
                    <a:pt x="506" y="20363"/>
                    <a:pt x="2616" y="20744"/>
                  </a:cubicBezTo>
                  <a:cubicBezTo>
                    <a:pt x="4725" y="21125"/>
                    <a:pt x="8437" y="21379"/>
                    <a:pt x="11306" y="21379"/>
                  </a:cubicBezTo>
                  <a:cubicBezTo>
                    <a:pt x="14175" y="21379"/>
                    <a:pt x="16200" y="21125"/>
                    <a:pt x="18225" y="20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6449483" y="4196170"/>
              <a:ext cx="27516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21600"/>
                  </a:moveTo>
                  <a:cubicBezTo>
                    <a:pt x="831" y="18514"/>
                    <a:pt x="0" y="15429"/>
                    <a:pt x="0" y="13371"/>
                  </a:cubicBezTo>
                  <a:cubicBezTo>
                    <a:pt x="0" y="11314"/>
                    <a:pt x="831" y="10286"/>
                    <a:pt x="4569" y="8229"/>
                  </a:cubicBezTo>
                  <a:cubicBezTo>
                    <a:pt x="8308" y="6171"/>
                    <a:pt x="1495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6781541" y="4009208"/>
              <a:ext cx="273309" cy="33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0" fill="norm" stroke="1" extrusionOk="0">
                  <a:moveTo>
                    <a:pt x="21454" y="2996"/>
                  </a:moveTo>
                  <a:cubicBezTo>
                    <a:pt x="21288" y="2325"/>
                    <a:pt x="21122" y="1654"/>
                    <a:pt x="20291" y="1117"/>
                  </a:cubicBezTo>
                  <a:cubicBezTo>
                    <a:pt x="19460" y="581"/>
                    <a:pt x="17965" y="178"/>
                    <a:pt x="15805" y="44"/>
                  </a:cubicBezTo>
                  <a:cubicBezTo>
                    <a:pt x="13645" y="-90"/>
                    <a:pt x="10820" y="44"/>
                    <a:pt x="8494" y="983"/>
                  </a:cubicBezTo>
                  <a:cubicBezTo>
                    <a:pt x="6168" y="1922"/>
                    <a:pt x="4340" y="3667"/>
                    <a:pt x="2845" y="6081"/>
                  </a:cubicBezTo>
                  <a:cubicBezTo>
                    <a:pt x="1349" y="8496"/>
                    <a:pt x="186" y="11582"/>
                    <a:pt x="20" y="13997"/>
                  </a:cubicBezTo>
                  <a:cubicBezTo>
                    <a:pt x="-146" y="16412"/>
                    <a:pt x="685" y="18156"/>
                    <a:pt x="3426" y="19296"/>
                  </a:cubicBezTo>
                  <a:cubicBezTo>
                    <a:pt x="6168" y="20437"/>
                    <a:pt x="10820" y="20973"/>
                    <a:pt x="15472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7027789" y="4126320"/>
              <a:ext cx="23026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54" y="0"/>
                  </a:moveTo>
                  <a:cubicBezTo>
                    <a:pt x="-43" y="1286"/>
                    <a:pt x="-239" y="2571"/>
                    <a:pt x="841" y="4500"/>
                  </a:cubicBezTo>
                  <a:cubicBezTo>
                    <a:pt x="1921" y="6429"/>
                    <a:pt x="4277" y="9000"/>
                    <a:pt x="7910" y="11957"/>
                  </a:cubicBezTo>
                  <a:cubicBezTo>
                    <a:pt x="11543" y="14914"/>
                    <a:pt x="16452" y="18257"/>
                    <a:pt x="21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7127784" y="4151720"/>
              <a:ext cx="16201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472" y="0"/>
                  </a:moveTo>
                  <a:cubicBezTo>
                    <a:pt x="20069" y="0"/>
                    <a:pt x="18667" y="0"/>
                    <a:pt x="15581" y="2025"/>
                  </a:cubicBezTo>
                  <a:cubicBezTo>
                    <a:pt x="12495" y="4050"/>
                    <a:pt x="7727" y="8100"/>
                    <a:pt x="4641" y="10912"/>
                  </a:cubicBezTo>
                  <a:cubicBezTo>
                    <a:pt x="1555" y="13725"/>
                    <a:pt x="153" y="15300"/>
                    <a:pt x="12" y="16875"/>
                  </a:cubicBezTo>
                  <a:cubicBezTo>
                    <a:pt x="-128" y="18450"/>
                    <a:pt x="994" y="20025"/>
                    <a:pt x="21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7302499" y="4047253"/>
              <a:ext cx="187602" cy="35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4" fill="norm" stroke="1" extrusionOk="0">
                  <a:moveTo>
                    <a:pt x="0" y="3279"/>
                  </a:moveTo>
                  <a:cubicBezTo>
                    <a:pt x="3398" y="2244"/>
                    <a:pt x="6796" y="1209"/>
                    <a:pt x="9708" y="627"/>
                  </a:cubicBezTo>
                  <a:cubicBezTo>
                    <a:pt x="12620" y="45"/>
                    <a:pt x="15047" y="-84"/>
                    <a:pt x="16746" y="45"/>
                  </a:cubicBezTo>
                  <a:cubicBezTo>
                    <a:pt x="18445" y="175"/>
                    <a:pt x="19416" y="563"/>
                    <a:pt x="20144" y="1856"/>
                  </a:cubicBezTo>
                  <a:cubicBezTo>
                    <a:pt x="20872" y="3150"/>
                    <a:pt x="21357" y="5348"/>
                    <a:pt x="21479" y="7806"/>
                  </a:cubicBezTo>
                  <a:cubicBezTo>
                    <a:pt x="21600" y="10263"/>
                    <a:pt x="21357" y="12979"/>
                    <a:pt x="20993" y="15049"/>
                  </a:cubicBezTo>
                  <a:cubicBezTo>
                    <a:pt x="20629" y="17118"/>
                    <a:pt x="20144" y="18541"/>
                    <a:pt x="17960" y="19511"/>
                  </a:cubicBezTo>
                  <a:cubicBezTo>
                    <a:pt x="15775" y="20481"/>
                    <a:pt x="11892" y="20999"/>
                    <a:pt x="9344" y="21257"/>
                  </a:cubicBezTo>
                  <a:cubicBezTo>
                    <a:pt x="6796" y="21516"/>
                    <a:pt x="5582" y="21516"/>
                    <a:pt x="4611" y="21193"/>
                  </a:cubicBezTo>
                  <a:cubicBezTo>
                    <a:pt x="3640" y="20869"/>
                    <a:pt x="2912" y="20223"/>
                    <a:pt x="2184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7979163" y="3984368"/>
              <a:ext cx="250437" cy="42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00" fill="norm" stroke="1" extrusionOk="0">
                  <a:moveTo>
                    <a:pt x="21476" y="12881"/>
                  </a:moveTo>
                  <a:cubicBezTo>
                    <a:pt x="18209" y="11072"/>
                    <a:pt x="14942" y="9264"/>
                    <a:pt x="13308" y="7348"/>
                  </a:cubicBezTo>
                  <a:cubicBezTo>
                    <a:pt x="11674" y="5433"/>
                    <a:pt x="11674" y="3411"/>
                    <a:pt x="12037" y="2188"/>
                  </a:cubicBezTo>
                  <a:cubicBezTo>
                    <a:pt x="12400" y="964"/>
                    <a:pt x="13126" y="538"/>
                    <a:pt x="13943" y="272"/>
                  </a:cubicBezTo>
                  <a:cubicBezTo>
                    <a:pt x="14760" y="6"/>
                    <a:pt x="15668" y="-100"/>
                    <a:pt x="16394" y="113"/>
                  </a:cubicBezTo>
                  <a:cubicBezTo>
                    <a:pt x="17120" y="326"/>
                    <a:pt x="17664" y="858"/>
                    <a:pt x="17755" y="2081"/>
                  </a:cubicBezTo>
                  <a:cubicBezTo>
                    <a:pt x="17846" y="3305"/>
                    <a:pt x="17483" y="5220"/>
                    <a:pt x="15758" y="7189"/>
                  </a:cubicBezTo>
                  <a:cubicBezTo>
                    <a:pt x="14034" y="9157"/>
                    <a:pt x="10948" y="11179"/>
                    <a:pt x="8316" y="12562"/>
                  </a:cubicBezTo>
                  <a:cubicBezTo>
                    <a:pt x="5684" y="13945"/>
                    <a:pt x="3506" y="14690"/>
                    <a:pt x="2145" y="15275"/>
                  </a:cubicBezTo>
                  <a:cubicBezTo>
                    <a:pt x="784" y="15861"/>
                    <a:pt x="239" y="16286"/>
                    <a:pt x="58" y="16925"/>
                  </a:cubicBezTo>
                  <a:cubicBezTo>
                    <a:pt x="-124" y="17563"/>
                    <a:pt x="58" y="18414"/>
                    <a:pt x="1600" y="19212"/>
                  </a:cubicBezTo>
                  <a:cubicBezTo>
                    <a:pt x="3143" y="20010"/>
                    <a:pt x="6047" y="20755"/>
                    <a:pt x="8770" y="21128"/>
                  </a:cubicBezTo>
                  <a:cubicBezTo>
                    <a:pt x="11493" y="21500"/>
                    <a:pt x="14034" y="21500"/>
                    <a:pt x="16575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8680449" y="4056470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333"/>
                    <a:pt x="7200" y="10667"/>
                    <a:pt x="10800" y="14267"/>
                  </a:cubicBezTo>
                  <a:cubicBezTo>
                    <a:pt x="14400" y="17867"/>
                    <a:pt x="18000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8735397" y="4108219"/>
              <a:ext cx="192704" cy="29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0" fill="norm" stroke="1" extrusionOk="0">
                  <a:moveTo>
                    <a:pt x="21375" y="1339"/>
                  </a:moveTo>
                  <a:cubicBezTo>
                    <a:pt x="20671" y="713"/>
                    <a:pt x="19966" y="87"/>
                    <a:pt x="19027" y="8"/>
                  </a:cubicBezTo>
                  <a:cubicBezTo>
                    <a:pt x="18088" y="-70"/>
                    <a:pt x="16914" y="400"/>
                    <a:pt x="14214" y="2356"/>
                  </a:cubicBezTo>
                  <a:cubicBezTo>
                    <a:pt x="11514" y="4313"/>
                    <a:pt x="7288" y="7756"/>
                    <a:pt x="4588" y="10808"/>
                  </a:cubicBezTo>
                  <a:cubicBezTo>
                    <a:pt x="1888" y="13860"/>
                    <a:pt x="714" y="16521"/>
                    <a:pt x="245" y="18243"/>
                  </a:cubicBezTo>
                  <a:cubicBezTo>
                    <a:pt x="-225" y="19965"/>
                    <a:pt x="10" y="20747"/>
                    <a:pt x="714" y="21139"/>
                  </a:cubicBezTo>
                  <a:cubicBezTo>
                    <a:pt x="1418" y="21530"/>
                    <a:pt x="2592" y="21530"/>
                    <a:pt x="3766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9103129" y="4139020"/>
              <a:ext cx="26947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1483" y="0"/>
                  </a:moveTo>
                  <a:cubicBezTo>
                    <a:pt x="17939" y="206"/>
                    <a:pt x="14395" y="411"/>
                    <a:pt x="11020" y="1440"/>
                  </a:cubicBezTo>
                  <a:cubicBezTo>
                    <a:pt x="7645" y="2469"/>
                    <a:pt x="4439" y="4320"/>
                    <a:pt x="2583" y="5657"/>
                  </a:cubicBezTo>
                  <a:cubicBezTo>
                    <a:pt x="727" y="6994"/>
                    <a:pt x="220" y="7817"/>
                    <a:pt x="52" y="8743"/>
                  </a:cubicBezTo>
                  <a:cubicBezTo>
                    <a:pt x="-117" y="9669"/>
                    <a:pt x="52" y="10697"/>
                    <a:pt x="1655" y="12240"/>
                  </a:cubicBezTo>
                  <a:cubicBezTo>
                    <a:pt x="3258" y="13783"/>
                    <a:pt x="6295" y="15840"/>
                    <a:pt x="9249" y="17486"/>
                  </a:cubicBezTo>
                  <a:cubicBezTo>
                    <a:pt x="12202" y="19131"/>
                    <a:pt x="15070" y="20366"/>
                    <a:pt x="179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9533466" y="4096749"/>
              <a:ext cx="264585" cy="32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2396"/>
                  </a:moveTo>
                  <a:cubicBezTo>
                    <a:pt x="20045" y="1549"/>
                    <a:pt x="18490" y="702"/>
                    <a:pt x="16848" y="279"/>
                  </a:cubicBezTo>
                  <a:cubicBezTo>
                    <a:pt x="15206" y="-145"/>
                    <a:pt x="13478" y="-145"/>
                    <a:pt x="11578" y="702"/>
                  </a:cubicBezTo>
                  <a:cubicBezTo>
                    <a:pt x="9677" y="1549"/>
                    <a:pt x="7603" y="3243"/>
                    <a:pt x="5702" y="5926"/>
                  </a:cubicBezTo>
                  <a:cubicBezTo>
                    <a:pt x="3802" y="8608"/>
                    <a:pt x="2074" y="12279"/>
                    <a:pt x="1123" y="14467"/>
                  </a:cubicBezTo>
                  <a:cubicBezTo>
                    <a:pt x="173" y="16655"/>
                    <a:pt x="0" y="17361"/>
                    <a:pt x="0" y="18137"/>
                  </a:cubicBezTo>
                  <a:cubicBezTo>
                    <a:pt x="0" y="18914"/>
                    <a:pt x="173" y="19761"/>
                    <a:pt x="2246" y="20326"/>
                  </a:cubicBezTo>
                  <a:cubicBezTo>
                    <a:pt x="4320" y="20890"/>
                    <a:pt x="8294" y="21173"/>
                    <a:pt x="12269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9588499" y="4291420"/>
              <a:ext cx="95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9783233" y="4152277"/>
              <a:ext cx="258562" cy="28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98" fill="norm" stroke="1" extrusionOk="0">
                  <a:moveTo>
                    <a:pt x="21078" y="3343"/>
                  </a:moveTo>
                  <a:cubicBezTo>
                    <a:pt x="21252" y="2376"/>
                    <a:pt x="21426" y="1409"/>
                    <a:pt x="21078" y="845"/>
                  </a:cubicBezTo>
                  <a:cubicBezTo>
                    <a:pt x="20729" y="280"/>
                    <a:pt x="19858" y="119"/>
                    <a:pt x="17942" y="39"/>
                  </a:cubicBezTo>
                  <a:cubicBezTo>
                    <a:pt x="16026" y="-42"/>
                    <a:pt x="13065" y="-42"/>
                    <a:pt x="10887" y="522"/>
                  </a:cubicBezTo>
                  <a:cubicBezTo>
                    <a:pt x="8710" y="1086"/>
                    <a:pt x="7316" y="2215"/>
                    <a:pt x="6271" y="3746"/>
                  </a:cubicBezTo>
                  <a:cubicBezTo>
                    <a:pt x="5226" y="5277"/>
                    <a:pt x="4529" y="7212"/>
                    <a:pt x="3571" y="9630"/>
                  </a:cubicBezTo>
                  <a:cubicBezTo>
                    <a:pt x="2613" y="12048"/>
                    <a:pt x="1394" y="14949"/>
                    <a:pt x="697" y="16803"/>
                  </a:cubicBezTo>
                  <a:cubicBezTo>
                    <a:pt x="0" y="18657"/>
                    <a:pt x="-174" y="19462"/>
                    <a:pt x="174" y="20027"/>
                  </a:cubicBezTo>
                  <a:cubicBezTo>
                    <a:pt x="523" y="20591"/>
                    <a:pt x="1394" y="20913"/>
                    <a:pt x="3484" y="21155"/>
                  </a:cubicBezTo>
                  <a:cubicBezTo>
                    <a:pt x="5574" y="21397"/>
                    <a:pt x="8884" y="21558"/>
                    <a:pt x="11061" y="21477"/>
                  </a:cubicBezTo>
                  <a:cubicBezTo>
                    <a:pt x="13239" y="21397"/>
                    <a:pt x="14284" y="21074"/>
                    <a:pt x="15329" y="20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10032999" y="4253320"/>
              <a:ext cx="127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600"/>
                    <a:pt x="2880" y="7200"/>
                    <a:pt x="6480" y="10800"/>
                  </a:cubicBezTo>
                  <a:cubicBezTo>
                    <a:pt x="10080" y="14400"/>
                    <a:pt x="1584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10068070" y="4323170"/>
              <a:ext cx="11098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20973" y="0"/>
                  </a:moveTo>
                  <a:cubicBezTo>
                    <a:pt x="16573" y="1252"/>
                    <a:pt x="12173" y="2504"/>
                    <a:pt x="8373" y="5322"/>
                  </a:cubicBezTo>
                  <a:cubicBezTo>
                    <a:pt x="4573" y="8139"/>
                    <a:pt x="1373" y="12522"/>
                    <a:pt x="373" y="15496"/>
                  </a:cubicBezTo>
                  <a:cubicBezTo>
                    <a:pt x="-627" y="18470"/>
                    <a:pt x="573" y="20035"/>
                    <a:pt x="17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0166349" y="4199526"/>
              <a:ext cx="206624" cy="32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13" fill="norm" stroke="1" extrusionOk="0">
                  <a:moveTo>
                    <a:pt x="6612" y="2654"/>
                  </a:moveTo>
                  <a:cubicBezTo>
                    <a:pt x="6833" y="1970"/>
                    <a:pt x="7053" y="1287"/>
                    <a:pt x="8596" y="740"/>
                  </a:cubicBezTo>
                  <a:cubicBezTo>
                    <a:pt x="10139" y="193"/>
                    <a:pt x="13004" y="-217"/>
                    <a:pt x="15208" y="125"/>
                  </a:cubicBezTo>
                  <a:cubicBezTo>
                    <a:pt x="17412" y="467"/>
                    <a:pt x="18955" y="1560"/>
                    <a:pt x="19947" y="3611"/>
                  </a:cubicBezTo>
                  <a:cubicBezTo>
                    <a:pt x="20939" y="5661"/>
                    <a:pt x="21380" y="8669"/>
                    <a:pt x="21490" y="11130"/>
                  </a:cubicBezTo>
                  <a:cubicBezTo>
                    <a:pt x="21600" y="13591"/>
                    <a:pt x="21380" y="15505"/>
                    <a:pt x="20388" y="16940"/>
                  </a:cubicBezTo>
                  <a:cubicBezTo>
                    <a:pt x="19396" y="18375"/>
                    <a:pt x="17633" y="19332"/>
                    <a:pt x="14767" y="20084"/>
                  </a:cubicBezTo>
                  <a:cubicBezTo>
                    <a:pt x="11902" y="20836"/>
                    <a:pt x="7935" y="21383"/>
                    <a:pt x="5290" y="20973"/>
                  </a:cubicBezTo>
                  <a:cubicBezTo>
                    <a:pt x="2645" y="20563"/>
                    <a:pt x="1322" y="19196"/>
                    <a:pt x="0" y="17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0" y="5305424"/>
              <a:ext cx="457200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500" y="13094"/>
                    <a:pt x="7000" y="5581"/>
                    <a:pt x="10600" y="2294"/>
                  </a:cubicBezTo>
                  <a:cubicBezTo>
                    <a:pt x="14200" y="-993"/>
                    <a:pt x="1790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2368" y="5358220"/>
              <a:ext cx="451983" cy="15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06" fill="norm" stroke="1" extrusionOk="0">
                  <a:moveTo>
                    <a:pt x="3385" y="17100"/>
                  </a:moveTo>
                  <a:cubicBezTo>
                    <a:pt x="2577" y="17700"/>
                    <a:pt x="1770" y="18300"/>
                    <a:pt x="1114" y="19050"/>
                  </a:cubicBezTo>
                  <a:cubicBezTo>
                    <a:pt x="458" y="19800"/>
                    <a:pt x="-47" y="20700"/>
                    <a:pt x="3" y="21150"/>
                  </a:cubicBezTo>
                  <a:cubicBezTo>
                    <a:pt x="54" y="21600"/>
                    <a:pt x="660" y="21600"/>
                    <a:pt x="2577" y="19950"/>
                  </a:cubicBezTo>
                  <a:cubicBezTo>
                    <a:pt x="4495" y="18300"/>
                    <a:pt x="7725" y="15000"/>
                    <a:pt x="11106" y="11400"/>
                  </a:cubicBezTo>
                  <a:cubicBezTo>
                    <a:pt x="14488" y="7800"/>
                    <a:pt x="18020" y="3900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409489" y="5186213"/>
              <a:ext cx="228739" cy="33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01" fill="norm" stroke="1" extrusionOk="0">
                  <a:moveTo>
                    <a:pt x="5656" y="1656"/>
                  </a:moveTo>
                  <a:cubicBezTo>
                    <a:pt x="4467" y="1251"/>
                    <a:pt x="3278" y="846"/>
                    <a:pt x="2188" y="509"/>
                  </a:cubicBezTo>
                  <a:cubicBezTo>
                    <a:pt x="1098" y="171"/>
                    <a:pt x="107" y="-99"/>
                    <a:pt x="8" y="36"/>
                  </a:cubicBezTo>
                  <a:cubicBezTo>
                    <a:pt x="-91" y="171"/>
                    <a:pt x="702" y="711"/>
                    <a:pt x="3971" y="1859"/>
                  </a:cubicBezTo>
                  <a:cubicBezTo>
                    <a:pt x="7241" y="3006"/>
                    <a:pt x="12988" y="4761"/>
                    <a:pt x="16555" y="6179"/>
                  </a:cubicBezTo>
                  <a:cubicBezTo>
                    <a:pt x="20122" y="7596"/>
                    <a:pt x="21509" y="8676"/>
                    <a:pt x="21410" y="10228"/>
                  </a:cubicBezTo>
                  <a:cubicBezTo>
                    <a:pt x="21311" y="11781"/>
                    <a:pt x="19726" y="13806"/>
                    <a:pt x="17348" y="15763"/>
                  </a:cubicBezTo>
                  <a:cubicBezTo>
                    <a:pt x="14970" y="17721"/>
                    <a:pt x="11799" y="19611"/>
                    <a:pt x="8628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352550" y="5068475"/>
              <a:ext cx="159229" cy="36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62" fill="norm" stroke="1" extrusionOk="0">
                  <a:moveTo>
                    <a:pt x="2492" y="8800"/>
                  </a:moveTo>
                  <a:cubicBezTo>
                    <a:pt x="8308" y="6938"/>
                    <a:pt x="14123" y="5076"/>
                    <a:pt x="17308" y="3710"/>
                  </a:cubicBezTo>
                  <a:cubicBezTo>
                    <a:pt x="20492" y="2345"/>
                    <a:pt x="21046" y="1476"/>
                    <a:pt x="20769" y="855"/>
                  </a:cubicBezTo>
                  <a:cubicBezTo>
                    <a:pt x="20492" y="234"/>
                    <a:pt x="19384" y="-138"/>
                    <a:pt x="16338" y="48"/>
                  </a:cubicBezTo>
                  <a:cubicBezTo>
                    <a:pt x="13292" y="234"/>
                    <a:pt x="8308" y="979"/>
                    <a:pt x="4846" y="2283"/>
                  </a:cubicBezTo>
                  <a:cubicBezTo>
                    <a:pt x="1384" y="3586"/>
                    <a:pt x="-554" y="5448"/>
                    <a:pt x="415" y="7186"/>
                  </a:cubicBezTo>
                  <a:cubicBezTo>
                    <a:pt x="1384" y="8924"/>
                    <a:pt x="5261" y="10538"/>
                    <a:pt x="9000" y="11965"/>
                  </a:cubicBezTo>
                  <a:cubicBezTo>
                    <a:pt x="12738" y="13393"/>
                    <a:pt x="16338" y="14634"/>
                    <a:pt x="17308" y="16062"/>
                  </a:cubicBezTo>
                  <a:cubicBezTo>
                    <a:pt x="18277" y="17490"/>
                    <a:pt x="16615" y="19103"/>
                    <a:pt x="13292" y="20034"/>
                  </a:cubicBezTo>
                  <a:cubicBezTo>
                    <a:pt x="9969" y="20965"/>
                    <a:pt x="4984" y="21214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492250" y="5383620"/>
              <a:ext cx="209551" cy="10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0"/>
                  </a:moveTo>
                  <a:cubicBezTo>
                    <a:pt x="5018" y="5400"/>
                    <a:pt x="10036" y="10800"/>
                    <a:pt x="12982" y="14400"/>
                  </a:cubicBezTo>
                  <a:cubicBezTo>
                    <a:pt x="15927" y="18000"/>
                    <a:pt x="16800" y="19800"/>
                    <a:pt x="17782" y="20700"/>
                  </a:cubicBezTo>
                  <a:cubicBezTo>
                    <a:pt x="18764" y="21600"/>
                    <a:pt x="19855" y="21600"/>
                    <a:pt x="20509" y="21150"/>
                  </a:cubicBezTo>
                  <a:cubicBezTo>
                    <a:pt x="21164" y="20700"/>
                    <a:pt x="21382" y="198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569445" y="5351870"/>
              <a:ext cx="15775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066" y="2829"/>
                    <a:pt x="10950" y="5657"/>
                    <a:pt x="7256" y="8357"/>
                  </a:cubicBezTo>
                  <a:cubicBezTo>
                    <a:pt x="3561" y="11057"/>
                    <a:pt x="1287" y="13629"/>
                    <a:pt x="435" y="15814"/>
                  </a:cubicBezTo>
                  <a:cubicBezTo>
                    <a:pt x="-418" y="18000"/>
                    <a:pt x="150" y="19800"/>
                    <a:pt x="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1682750" y="5459820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1943100" y="5320120"/>
              <a:ext cx="165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480"/>
                    <a:pt x="2769" y="960"/>
                    <a:pt x="6369" y="4560"/>
                  </a:cubicBezTo>
                  <a:cubicBezTo>
                    <a:pt x="9969" y="8160"/>
                    <a:pt x="15785" y="14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044700" y="5351870"/>
              <a:ext cx="1079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0"/>
                    <a:pt x="16518" y="0"/>
                    <a:pt x="12918" y="3600"/>
                  </a:cubicBezTo>
                  <a:cubicBezTo>
                    <a:pt x="9318" y="7200"/>
                    <a:pt x="4659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755900" y="5351870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2787650" y="5218247"/>
              <a:ext cx="12701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7200" y="10974"/>
                    <a:pt x="14400" y="1524"/>
                    <a:pt x="18000" y="174"/>
                  </a:cubicBezTo>
                  <a:cubicBezTo>
                    <a:pt x="21600" y="-1176"/>
                    <a:pt x="216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852145" y="5262425"/>
              <a:ext cx="126005" cy="17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58" fill="norm" stroke="1" extrusionOk="0">
                  <a:moveTo>
                    <a:pt x="21079" y="2438"/>
                  </a:moveTo>
                  <a:cubicBezTo>
                    <a:pt x="17892" y="1384"/>
                    <a:pt x="14705" y="331"/>
                    <a:pt x="11518" y="67"/>
                  </a:cubicBezTo>
                  <a:cubicBezTo>
                    <a:pt x="8331" y="-196"/>
                    <a:pt x="5145" y="331"/>
                    <a:pt x="3374" y="1253"/>
                  </a:cubicBezTo>
                  <a:cubicBezTo>
                    <a:pt x="1604" y="2175"/>
                    <a:pt x="1249" y="3492"/>
                    <a:pt x="2312" y="5467"/>
                  </a:cubicBezTo>
                  <a:cubicBezTo>
                    <a:pt x="3374" y="7443"/>
                    <a:pt x="5853" y="10077"/>
                    <a:pt x="7623" y="12316"/>
                  </a:cubicBezTo>
                  <a:cubicBezTo>
                    <a:pt x="9394" y="14555"/>
                    <a:pt x="10456" y="16399"/>
                    <a:pt x="10279" y="17848"/>
                  </a:cubicBezTo>
                  <a:cubicBezTo>
                    <a:pt x="10102" y="19297"/>
                    <a:pt x="8686" y="20350"/>
                    <a:pt x="6561" y="20877"/>
                  </a:cubicBezTo>
                  <a:cubicBezTo>
                    <a:pt x="4436" y="21404"/>
                    <a:pt x="1604" y="21404"/>
                    <a:pt x="541" y="20745"/>
                  </a:cubicBezTo>
                  <a:cubicBezTo>
                    <a:pt x="-521" y="20087"/>
                    <a:pt x="187" y="18770"/>
                    <a:pt x="895" y="17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453202" y="5097870"/>
              <a:ext cx="90098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20896" y="0"/>
                  </a:moveTo>
                  <a:cubicBezTo>
                    <a:pt x="18441" y="2922"/>
                    <a:pt x="15987" y="5843"/>
                    <a:pt x="12305" y="8713"/>
                  </a:cubicBezTo>
                  <a:cubicBezTo>
                    <a:pt x="8623" y="11583"/>
                    <a:pt x="3714" y="14400"/>
                    <a:pt x="1505" y="16435"/>
                  </a:cubicBezTo>
                  <a:cubicBezTo>
                    <a:pt x="-704" y="18470"/>
                    <a:pt x="-213" y="19722"/>
                    <a:pt x="1260" y="20452"/>
                  </a:cubicBezTo>
                  <a:cubicBezTo>
                    <a:pt x="2732" y="21183"/>
                    <a:pt x="5187" y="21391"/>
                    <a:pt x="76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488658" y="5239279"/>
              <a:ext cx="464304" cy="51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88" fill="norm" stroke="1" extrusionOk="0">
                  <a:moveTo>
                    <a:pt x="6041" y="7335"/>
                  </a:moveTo>
                  <a:cubicBezTo>
                    <a:pt x="6041" y="6806"/>
                    <a:pt x="6041" y="6277"/>
                    <a:pt x="5455" y="5792"/>
                  </a:cubicBezTo>
                  <a:cubicBezTo>
                    <a:pt x="4869" y="5307"/>
                    <a:pt x="3696" y="4866"/>
                    <a:pt x="2670" y="5219"/>
                  </a:cubicBezTo>
                  <a:cubicBezTo>
                    <a:pt x="1643" y="5571"/>
                    <a:pt x="764" y="6718"/>
                    <a:pt x="324" y="7511"/>
                  </a:cubicBezTo>
                  <a:cubicBezTo>
                    <a:pt x="-116" y="8305"/>
                    <a:pt x="-116" y="8745"/>
                    <a:pt x="373" y="9098"/>
                  </a:cubicBezTo>
                  <a:cubicBezTo>
                    <a:pt x="861" y="9451"/>
                    <a:pt x="1839" y="9715"/>
                    <a:pt x="2816" y="9671"/>
                  </a:cubicBezTo>
                  <a:cubicBezTo>
                    <a:pt x="3794" y="9627"/>
                    <a:pt x="4771" y="9274"/>
                    <a:pt x="5406" y="8922"/>
                  </a:cubicBezTo>
                  <a:cubicBezTo>
                    <a:pt x="6041" y="8569"/>
                    <a:pt x="6335" y="8216"/>
                    <a:pt x="6286" y="8260"/>
                  </a:cubicBezTo>
                  <a:cubicBezTo>
                    <a:pt x="6237" y="8305"/>
                    <a:pt x="5846" y="8745"/>
                    <a:pt x="5895" y="8966"/>
                  </a:cubicBezTo>
                  <a:cubicBezTo>
                    <a:pt x="5944" y="9186"/>
                    <a:pt x="6432" y="9186"/>
                    <a:pt x="7068" y="8701"/>
                  </a:cubicBezTo>
                  <a:cubicBezTo>
                    <a:pt x="7703" y="8216"/>
                    <a:pt x="8485" y="7247"/>
                    <a:pt x="8974" y="5880"/>
                  </a:cubicBezTo>
                  <a:cubicBezTo>
                    <a:pt x="9462" y="4513"/>
                    <a:pt x="9658" y="2750"/>
                    <a:pt x="9560" y="1648"/>
                  </a:cubicBezTo>
                  <a:cubicBezTo>
                    <a:pt x="9462" y="546"/>
                    <a:pt x="9071" y="105"/>
                    <a:pt x="8680" y="17"/>
                  </a:cubicBezTo>
                  <a:cubicBezTo>
                    <a:pt x="8289" y="-71"/>
                    <a:pt x="7898" y="193"/>
                    <a:pt x="7996" y="590"/>
                  </a:cubicBezTo>
                  <a:cubicBezTo>
                    <a:pt x="8094" y="987"/>
                    <a:pt x="8680" y="1516"/>
                    <a:pt x="10000" y="2133"/>
                  </a:cubicBezTo>
                  <a:cubicBezTo>
                    <a:pt x="11319" y="2750"/>
                    <a:pt x="13372" y="3456"/>
                    <a:pt x="14594" y="3940"/>
                  </a:cubicBezTo>
                  <a:cubicBezTo>
                    <a:pt x="15815" y="4425"/>
                    <a:pt x="16206" y="4690"/>
                    <a:pt x="16451" y="5042"/>
                  </a:cubicBezTo>
                  <a:cubicBezTo>
                    <a:pt x="16695" y="5395"/>
                    <a:pt x="16793" y="5836"/>
                    <a:pt x="16548" y="6189"/>
                  </a:cubicBezTo>
                  <a:cubicBezTo>
                    <a:pt x="16304" y="6541"/>
                    <a:pt x="15717" y="6806"/>
                    <a:pt x="15082" y="7070"/>
                  </a:cubicBezTo>
                  <a:cubicBezTo>
                    <a:pt x="14447" y="7335"/>
                    <a:pt x="13763" y="7599"/>
                    <a:pt x="13714" y="7731"/>
                  </a:cubicBezTo>
                  <a:cubicBezTo>
                    <a:pt x="13665" y="7864"/>
                    <a:pt x="14251" y="7864"/>
                    <a:pt x="15522" y="7555"/>
                  </a:cubicBezTo>
                  <a:cubicBezTo>
                    <a:pt x="16793" y="7247"/>
                    <a:pt x="18747" y="6629"/>
                    <a:pt x="19920" y="6145"/>
                  </a:cubicBezTo>
                  <a:cubicBezTo>
                    <a:pt x="21093" y="5660"/>
                    <a:pt x="21484" y="5307"/>
                    <a:pt x="21435" y="5087"/>
                  </a:cubicBezTo>
                  <a:cubicBezTo>
                    <a:pt x="21386" y="4866"/>
                    <a:pt x="20898" y="4778"/>
                    <a:pt x="20507" y="4910"/>
                  </a:cubicBezTo>
                  <a:cubicBezTo>
                    <a:pt x="20116" y="5042"/>
                    <a:pt x="19822" y="5395"/>
                    <a:pt x="19529" y="6453"/>
                  </a:cubicBezTo>
                  <a:cubicBezTo>
                    <a:pt x="19236" y="7511"/>
                    <a:pt x="18943" y="9274"/>
                    <a:pt x="18894" y="11390"/>
                  </a:cubicBezTo>
                  <a:cubicBezTo>
                    <a:pt x="18845" y="13506"/>
                    <a:pt x="19041" y="15975"/>
                    <a:pt x="18943" y="17694"/>
                  </a:cubicBezTo>
                  <a:cubicBezTo>
                    <a:pt x="18845" y="19413"/>
                    <a:pt x="18454" y="20383"/>
                    <a:pt x="17672" y="20912"/>
                  </a:cubicBezTo>
                  <a:cubicBezTo>
                    <a:pt x="16890" y="21441"/>
                    <a:pt x="15717" y="21529"/>
                    <a:pt x="14740" y="21176"/>
                  </a:cubicBezTo>
                  <a:cubicBezTo>
                    <a:pt x="13763" y="20824"/>
                    <a:pt x="12981" y="20030"/>
                    <a:pt x="12834" y="18972"/>
                  </a:cubicBezTo>
                  <a:cubicBezTo>
                    <a:pt x="12688" y="17914"/>
                    <a:pt x="13176" y="16592"/>
                    <a:pt x="13665" y="15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4002297" y="5353583"/>
              <a:ext cx="252204" cy="17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2" fill="norm" stroke="1" extrusionOk="0">
                  <a:moveTo>
                    <a:pt x="3627" y="6735"/>
                  </a:moveTo>
                  <a:cubicBezTo>
                    <a:pt x="5787" y="5449"/>
                    <a:pt x="7947" y="4163"/>
                    <a:pt x="9387" y="2878"/>
                  </a:cubicBezTo>
                  <a:cubicBezTo>
                    <a:pt x="10827" y="1592"/>
                    <a:pt x="11547" y="306"/>
                    <a:pt x="11097" y="49"/>
                  </a:cubicBezTo>
                  <a:cubicBezTo>
                    <a:pt x="10647" y="-208"/>
                    <a:pt x="9027" y="563"/>
                    <a:pt x="7317" y="1978"/>
                  </a:cubicBezTo>
                  <a:cubicBezTo>
                    <a:pt x="5607" y="3392"/>
                    <a:pt x="3807" y="5449"/>
                    <a:pt x="2547" y="6992"/>
                  </a:cubicBezTo>
                  <a:cubicBezTo>
                    <a:pt x="1287" y="8535"/>
                    <a:pt x="567" y="9563"/>
                    <a:pt x="207" y="10721"/>
                  </a:cubicBezTo>
                  <a:cubicBezTo>
                    <a:pt x="-153" y="11878"/>
                    <a:pt x="-153" y="13163"/>
                    <a:pt x="1107" y="14578"/>
                  </a:cubicBezTo>
                  <a:cubicBezTo>
                    <a:pt x="2367" y="15992"/>
                    <a:pt x="4887" y="17535"/>
                    <a:pt x="8487" y="18692"/>
                  </a:cubicBezTo>
                  <a:cubicBezTo>
                    <a:pt x="12087" y="19849"/>
                    <a:pt x="16767" y="20621"/>
                    <a:pt x="21447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5016499" y="5529670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5010149" y="5294670"/>
              <a:ext cx="508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5058698" y="5252286"/>
              <a:ext cx="218153" cy="37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89" fill="norm" stroke="1" extrusionOk="0">
                  <a:moveTo>
                    <a:pt x="18291" y="2046"/>
                  </a:moveTo>
                  <a:cubicBezTo>
                    <a:pt x="17044" y="1326"/>
                    <a:pt x="15798" y="606"/>
                    <a:pt x="14552" y="246"/>
                  </a:cubicBezTo>
                  <a:cubicBezTo>
                    <a:pt x="13306" y="-114"/>
                    <a:pt x="12060" y="-114"/>
                    <a:pt x="10606" y="486"/>
                  </a:cubicBezTo>
                  <a:cubicBezTo>
                    <a:pt x="9152" y="1086"/>
                    <a:pt x="7491" y="2286"/>
                    <a:pt x="6556" y="4266"/>
                  </a:cubicBezTo>
                  <a:cubicBezTo>
                    <a:pt x="5621" y="6246"/>
                    <a:pt x="5414" y="9006"/>
                    <a:pt x="5621" y="11586"/>
                  </a:cubicBezTo>
                  <a:cubicBezTo>
                    <a:pt x="5829" y="14166"/>
                    <a:pt x="6452" y="16566"/>
                    <a:pt x="6764" y="18066"/>
                  </a:cubicBezTo>
                  <a:cubicBezTo>
                    <a:pt x="7075" y="19566"/>
                    <a:pt x="7075" y="20166"/>
                    <a:pt x="6660" y="20646"/>
                  </a:cubicBezTo>
                  <a:cubicBezTo>
                    <a:pt x="6244" y="21126"/>
                    <a:pt x="5414" y="21486"/>
                    <a:pt x="4687" y="21366"/>
                  </a:cubicBezTo>
                  <a:cubicBezTo>
                    <a:pt x="3960" y="21246"/>
                    <a:pt x="3337" y="20646"/>
                    <a:pt x="2610" y="20046"/>
                  </a:cubicBezTo>
                  <a:cubicBezTo>
                    <a:pt x="1883" y="19446"/>
                    <a:pt x="1052" y="18846"/>
                    <a:pt x="533" y="18186"/>
                  </a:cubicBezTo>
                  <a:cubicBezTo>
                    <a:pt x="14" y="17526"/>
                    <a:pt x="-194" y="16806"/>
                    <a:pt x="221" y="16326"/>
                  </a:cubicBezTo>
                  <a:cubicBezTo>
                    <a:pt x="637" y="15846"/>
                    <a:pt x="1675" y="15606"/>
                    <a:pt x="5310" y="15426"/>
                  </a:cubicBezTo>
                  <a:cubicBezTo>
                    <a:pt x="8944" y="15246"/>
                    <a:pt x="15175" y="15126"/>
                    <a:pt x="21406" y="15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5930899" y="5358220"/>
              <a:ext cx="3111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92" y="1200"/>
                    <a:pt x="5584" y="2400"/>
                    <a:pt x="8376" y="4400"/>
                  </a:cubicBezTo>
                  <a:cubicBezTo>
                    <a:pt x="11167" y="6400"/>
                    <a:pt x="13959" y="9200"/>
                    <a:pt x="16163" y="12200"/>
                  </a:cubicBezTo>
                  <a:cubicBezTo>
                    <a:pt x="18367" y="15200"/>
                    <a:pt x="19984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6032499" y="5434420"/>
              <a:ext cx="2222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9"/>
                  </a:moveTo>
                  <a:cubicBezTo>
                    <a:pt x="20777" y="514"/>
                    <a:pt x="19954" y="0"/>
                    <a:pt x="18926" y="0"/>
                  </a:cubicBezTo>
                  <a:cubicBezTo>
                    <a:pt x="17897" y="0"/>
                    <a:pt x="16663" y="514"/>
                    <a:pt x="14194" y="2486"/>
                  </a:cubicBezTo>
                  <a:cubicBezTo>
                    <a:pt x="11726" y="4457"/>
                    <a:pt x="8023" y="7886"/>
                    <a:pt x="5451" y="11314"/>
                  </a:cubicBezTo>
                  <a:cubicBezTo>
                    <a:pt x="2880" y="14743"/>
                    <a:pt x="144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6413499" y="5389970"/>
              <a:ext cx="260854" cy="2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21" fill="norm" stroke="1" extrusionOk="0">
                  <a:moveTo>
                    <a:pt x="0" y="0"/>
                  </a:moveTo>
                  <a:cubicBezTo>
                    <a:pt x="1916" y="1127"/>
                    <a:pt x="3832" y="2254"/>
                    <a:pt x="6706" y="3663"/>
                  </a:cubicBezTo>
                  <a:cubicBezTo>
                    <a:pt x="9581" y="5071"/>
                    <a:pt x="13413" y="6762"/>
                    <a:pt x="15765" y="7889"/>
                  </a:cubicBezTo>
                  <a:cubicBezTo>
                    <a:pt x="18116" y="9016"/>
                    <a:pt x="18987" y="9579"/>
                    <a:pt x="19771" y="10237"/>
                  </a:cubicBezTo>
                  <a:cubicBezTo>
                    <a:pt x="20555" y="10894"/>
                    <a:pt x="21252" y="11645"/>
                    <a:pt x="21426" y="12490"/>
                  </a:cubicBezTo>
                  <a:cubicBezTo>
                    <a:pt x="21600" y="13336"/>
                    <a:pt x="21252" y="14275"/>
                    <a:pt x="19858" y="15590"/>
                  </a:cubicBezTo>
                  <a:cubicBezTo>
                    <a:pt x="18465" y="16904"/>
                    <a:pt x="16026" y="18595"/>
                    <a:pt x="14371" y="19722"/>
                  </a:cubicBezTo>
                  <a:cubicBezTo>
                    <a:pt x="12716" y="20849"/>
                    <a:pt x="11845" y="21412"/>
                    <a:pt x="11671" y="21506"/>
                  </a:cubicBezTo>
                  <a:cubicBezTo>
                    <a:pt x="11497" y="21600"/>
                    <a:pt x="12019" y="21224"/>
                    <a:pt x="12542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6786033" y="5362181"/>
              <a:ext cx="188583" cy="28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27" fill="norm" stroke="1" extrusionOk="0">
                  <a:moveTo>
                    <a:pt x="2400" y="1609"/>
                  </a:moveTo>
                  <a:cubicBezTo>
                    <a:pt x="1200" y="974"/>
                    <a:pt x="0" y="338"/>
                    <a:pt x="0" y="100"/>
                  </a:cubicBezTo>
                  <a:cubicBezTo>
                    <a:pt x="0" y="-138"/>
                    <a:pt x="1200" y="21"/>
                    <a:pt x="4560" y="894"/>
                  </a:cubicBezTo>
                  <a:cubicBezTo>
                    <a:pt x="7920" y="1768"/>
                    <a:pt x="13440" y="3356"/>
                    <a:pt x="16680" y="4468"/>
                  </a:cubicBezTo>
                  <a:cubicBezTo>
                    <a:pt x="19920" y="5580"/>
                    <a:pt x="20880" y="6215"/>
                    <a:pt x="21240" y="7327"/>
                  </a:cubicBezTo>
                  <a:cubicBezTo>
                    <a:pt x="21600" y="8438"/>
                    <a:pt x="21360" y="10027"/>
                    <a:pt x="19560" y="11774"/>
                  </a:cubicBezTo>
                  <a:cubicBezTo>
                    <a:pt x="17760" y="13521"/>
                    <a:pt x="14400" y="15427"/>
                    <a:pt x="12360" y="16697"/>
                  </a:cubicBezTo>
                  <a:cubicBezTo>
                    <a:pt x="10320" y="17968"/>
                    <a:pt x="9600" y="18603"/>
                    <a:pt x="9480" y="19318"/>
                  </a:cubicBezTo>
                  <a:cubicBezTo>
                    <a:pt x="9360" y="20033"/>
                    <a:pt x="9840" y="20827"/>
                    <a:pt x="10560" y="21144"/>
                  </a:cubicBezTo>
                  <a:cubicBezTo>
                    <a:pt x="11280" y="21462"/>
                    <a:pt x="12240" y="21303"/>
                    <a:pt x="13200" y="2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7138723" y="5286935"/>
              <a:ext cx="248635" cy="30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16" fill="norm" stroke="1" extrusionOk="0">
                  <a:moveTo>
                    <a:pt x="19490" y="4570"/>
                  </a:moveTo>
                  <a:cubicBezTo>
                    <a:pt x="20035" y="3974"/>
                    <a:pt x="20579" y="3378"/>
                    <a:pt x="20942" y="2633"/>
                  </a:cubicBezTo>
                  <a:cubicBezTo>
                    <a:pt x="21305" y="1889"/>
                    <a:pt x="21487" y="995"/>
                    <a:pt x="21124" y="473"/>
                  </a:cubicBezTo>
                  <a:cubicBezTo>
                    <a:pt x="20761" y="-48"/>
                    <a:pt x="19853" y="-197"/>
                    <a:pt x="18038" y="324"/>
                  </a:cubicBezTo>
                  <a:cubicBezTo>
                    <a:pt x="16223" y="846"/>
                    <a:pt x="13500" y="2037"/>
                    <a:pt x="10778" y="4197"/>
                  </a:cubicBezTo>
                  <a:cubicBezTo>
                    <a:pt x="8055" y="6357"/>
                    <a:pt x="5332" y="9486"/>
                    <a:pt x="3517" y="11944"/>
                  </a:cubicBezTo>
                  <a:cubicBezTo>
                    <a:pt x="1702" y="14402"/>
                    <a:pt x="795" y="16189"/>
                    <a:pt x="341" y="17455"/>
                  </a:cubicBezTo>
                  <a:cubicBezTo>
                    <a:pt x="-113" y="18722"/>
                    <a:pt x="-113" y="19466"/>
                    <a:pt x="341" y="20062"/>
                  </a:cubicBezTo>
                  <a:cubicBezTo>
                    <a:pt x="795" y="20658"/>
                    <a:pt x="1702" y="21105"/>
                    <a:pt x="4243" y="21254"/>
                  </a:cubicBezTo>
                  <a:cubicBezTo>
                    <a:pt x="6784" y="21403"/>
                    <a:pt x="10959" y="21254"/>
                    <a:pt x="15134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7175499" y="5500814"/>
              <a:ext cx="2159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18" y="11375"/>
                    <a:pt x="11435" y="2735"/>
                    <a:pt x="15035" y="575"/>
                  </a:cubicBezTo>
                  <a:cubicBezTo>
                    <a:pt x="18635" y="-1585"/>
                    <a:pt x="2011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7487120" y="5315786"/>
              <a:ext cx="221780" cy="2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48" fill="norm" stroke="1" extrusionOk="0">
                  <a:moveTo>
                    <a:pt x="21554" y="2728"/>
                  </a:moveTo>
                  <a:cubicBezTo>
                    <a:pt x="21348" y="1768"/>
                    <a:pt x="21143" y="808"/>
                    <a:pt x="19497" y="328"/>
                  </a:cubicBezTo>
                  <a:cubicBezTo>
                    <a:pt x="17851" y="-152"/>
                    <a:pt x="14765" y="-152"/>
                    <a:pt x="11885" y="648"/>
                  </a:cubicBezTo>
                  <a:cubicBezTo>
                    <a:pt x="9005" y="1448"/>
                    <a:pt x="6331" y="3048"/>
                    <a:pt x="4480" y="5048"/>
                  </a:cubicBezTo>
                  <a:cubicBezTo>
                    <a:pt x="2628" y="7048"/>
                    <a:pt x="1600" y="9448"/>
                    <a:pt x="983" y="11528"/>
                  </a:cubicBezTo>
                  <a:cubicBezTo>
                    <a:pt x="365" y="13608"/>
                    <a:pt x="160" y="15368"/>
                    <a:pt x="57" y="16648"/>
                  </a:cubicBezTo>
                  <a:cubicBezTo>
                    <a:pt x="-46" y="17928"/>
                    <a:pt x="-46" y="18728"/>
                    <a:pt x="365" y="19368"/>
                  </a:cubicBezTo>
                  <a:cubicBezTo>
                    <a:pt x="777" y="20008"/>
                    <a:pt x="1600" y="20488"/>
                    <a:pt x="4171" y="20808"/>
                  </a:cubicBezTo>
                  <a:cubicBezTo>
                    <a:pt x="6743" y="21128"/>
                    <a:pt x="11063" y="21288"/>
                    <a:pt x="15383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7677149" y="5421720"/>
              <a:ext cx="1968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1878"/>
                    <a:pt x="8361" y="3757"/>
                    <a:pt x="11613" y="6261"/>
                  </a:cubicBezTo>
                  <a:cubicBezTo>
                    <a:pt x="14865" y="8765"/>
                    <a:pt x="17187" y="11896"/>
                    <a:pt x="18697" y="14557"/>
                  </a:cubicBezTo>
                  <a:cubicBezTo>
                    <a:pt x="20206" y="17217"/>
                    <a:pt x="20903" y="19409"/>
                    <a:pt x="21252" y="20504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7778749" y="5467117"/>
              <a:ext cx="101601" cy="14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2677"/>
                  </a:moveTo>
                  <a:cubicBezTo>
                    <a:pt x="20250" y="1425"/>
                    <a:pt x="18900" y="173"/>
                    <a:pt x="17325" y="17"/>
                  </a:cubicBezTo>
                  <a:cubicBezTo>
                    <a:pt x="15750" y="-140"/>
                    <a:pt x="13950" y="799"/>
                    <a:pt x="11025" y="3773"/>
                  </a:cubicBezTo>
                  <a:cubicBezTo>
                    <a:pt x="8100" y="6747"/>
                    <a:pt x="4050" y="11756"/>
                    <a:pt x="2025" y="15043"/>
                  </a:cubicBezTo>
                  <a:cubicBezTo>
                    <a:pt x="0" y="18330"/>
                    <a:pt x="0" y="19895"/>
                    <a:pt x="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7886699" y="5314716"/>
              <a:ext cx="220885" cy="34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90" fill="norm" stroke="1" extrusionOk="0">
                  <a:moveTo>
                    <a:pt x="0" y="3102"/>
                  </a:moveTo>
                  <a:cubicBezTo>
                    <a:pt x="408" y="2443"/>
                    <a:pt x="815" y="1785"/>
                    <a:pt x="3872" y="1192"/>
                  </a:cubicBezTo>
                  <a:cubicBezTo>
                    <a:pt x="6928" y="600"/>
                    <a:pt x="12634" y="73"/>
                    <a:pt x="15894" y="7"/>
                  </a:cubicBezTo>
                  <a:cubicBezTo>
                    <a:pt x="19155" y="-59"/>
                    <a:pt x="19970" y="336"/>
                    <a:pt x="20581" y="1324"/>
                  </a:cubicBezTo>
                  <a:cubicBezTo>
                    <a:pt x="21192" y="2312"/>
                    <a:pt x="21600" y="3892"/>
                    <a:pt x="20887" y="5802"/>
                  </a:cubicBezTo>
                  <a:cubicBezTo>
                    <a:pt x="20174" y="7712"/>
                    <a:pt x="18340" y="9951"/>
                    <a:pt x="17219" y="11729"/>
                  </a:cubicBezTo>
                  <a:cubicBezTo>
                    <a:pt x="16098" y="13507"/>
                    <a:pt x="15691" y="14824"/>
                    <a:pt x="15894" y="16339"/>
                  </a:cubicBezTo>
                  <a:cubicBezTo>
                    <a:pt x="16098" y="17853"/>
                    <a:pt x="16913" y="19565"/>
                    <a:pt x="16506" y="20487"/>
                  </a:cubicBezTo>
                  <a:cubicBezTo>
                    <a:pt x="16098" y="21409"/>
                    <a:pt x="14468" y="21541"/>
                    <a:pt x="13143" y="21475"/>
                  </a:cubicBezTo>
                  <a:cubicBezTo>
                    <a:pt x="11819" y="21409"/>
                    <a:pt x="10800" y="21146"/>
                    <a:pt x="9781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8453966" y="5274319"/>
              <a:ext cx="182035" cy="43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12158"/>
                  </a:moveTo>
                  <a:cubicBezTo>
                    <a:pt x="18335" y="10504"/>
                    <a:pt x="15070" y="8850"/>
                    <a:pt x="12935" y="7093"/>
                  </a:cubicBezTo>
                  <a:cubicBezTo>
                    <a:pt x="10800" y="5337"/>
                    <a:pt x="9795" y="3476"/>
                    <a:pt x="9419" y="2288"/>
                  </a:cubicBezTo>
                  <a:cubicBezTo>
                    <a:pt x="9042" y="1099"/>
                    <a:pt x="9293" y="582"/>
                    <a:pt x="10298" y="272"/>
                  </a:cubicBezTo>
                  <a:cubicBezTo>
                    <a:pt x="11302" y="-38"/>
                    <a:pt x="13060" y="-141"/>
                    <a:pt x="14819" y="272"/>
                  </a:cubicBezTo>
                  <a:cubicBezTo>
                    <a:pt x="16577" y="686"/>
                    <a:pt x="18335" y="1616"/>
                    <a:pt x="18460" y="3166"/>
                  </a:cubicBezTo>
                  <a:cubicBezTo>
                    <a:pt x="18586" y="4716"/>
                    <a:pt x="17079" y="6887"/>
                    <a:pt x="14065" y="8799"/>
                  </a:cubicBezTo>
                  <a:cubicBezTo>
                    <a:pt x="11051" y="10711"/>
                    <a:pt x="6530" y="12364"/>
                    <a:pt x="3767" y="13398"/>
                  </a:cubicBezTo>
                  <a:cubicBezTo>
                    <a:pt x="1005" y="14431"/>
                    <a:pt x="0" y="14845"/>
                    <a:pt x="0" y="15206"/>
                  </a:cubicBezTo>
                  <a:cubicBezTo>
                    <a:pt x="0" y="15568"/>
                    <a:pt x="1005" y="15878"/>
                    <a:pt x="2386" y="16033"/>
                  </a:cubicBezTo>
                  <a:cubicBezTo>
                    <a:pt x="3767" y="16188"/>
                    <a:pt x="5526" y="16188"/>
                    <a:pt x="6530" y="16447"/>
                  </a:cubicBezTo>
                  <a:cubicBezTo>
                    <a:pt x="7535" y="16705"/>
                    <a:pt x="7786" y="17222"/>
                    <a:pt x="9293" y="18100"/>
                  </a:cubicBezTo>
                  <a:cubicBezTo>
                    <a:pt x="10800" y="18979"/>
                    <a:pt x="13563" y="20219"/>
                    <a:pt x="16326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8934449" y="5320120"/>
              <a:ext cx="260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88" y="3857"/>
                    <a:pt x="7376" y="7714"/>
                    <a:pt x="9922" y="10800"/>
                  </a:cubicBezTo>
                  <a:cubicBezTo>
                    <a:pt x="12468" y="13886"/>
                    <a:pt x="13873" y="16200"/>
                    <a:pt x="15629" y="17871"/>
                  </a:cubicBezTo>
                  <a:cubicBezTo>
                    <a:pt x="17385" y="19543"/>
                    <a:pt x="19493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9131347" y="5378286"/>
              <a:ext cx="101553" cy="30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528" fill="norm" stroke="1" extrusionOk="0">
                  <a:moveTo>
                    <a:pt x="21149" y="2628"/>
                  </a:moveTo>
                  <a:cubicBezTo>
                    <a:pt x="21149" y="1278"/>
                    <a:pt x="21149" y="-72"/>
                    <a:pt x="20047" y="3"/>
                  </a:cubicBezTo>
                  <a:cubicBezTo>
                    <a:pt x="18945" y="78"/>
                    <a:pt x="16741" y="1578"/>
                    <a:pt x="13435" y="3978"/>
                  </a:cubicBezTo>
                  <a:cubicBezTo>
                    <a:pt x="10129" y="6378"/>
                    <a:pt x="5720" y="9678"/>
                    <a:pt x="3076" y="12453"/>
                  </a:cubicBezTo>
                  <a:cubicBezTo>
                    <a:pt x="431" y="15228"/>
                    <a:pt x="-451" y="17478"/>
                    <a:pt x="210" y="18903"/>
                  </a:cubicBezTo>
                  <a:cubicBezTo>
                    <a:pt x="871" y="20328"/>
                    <a:pt x="3076" y="20928"/>
                    <a:pt x="528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9340849" y="5409020"/>
              <a:ext cx="144295" cy="2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34" fill="norm" stroke="1" extrusionOk="0">
                  <a:moveTo>
                    <a:pt x="0" y="0"/>
                  </a:moveTo>
                  <a:cubicBezTo>
                    <a:pt x="4629" y="2381"/>
                    <a:pt x="9257" y="4762"/>
                    <a:pt x="12960" y="6548"/>
                  </a:cubicBezTo>
                  <a:cubicBezTo>
                    <a:pt x="16663" y="8334"/>
                    <a:pt x="19440" y="9524"/>
                    <a:pt x="20520" y="10545"/>
                  </a:cubicBezTo>
                  <a:cubicBezTo>
                    <a:pt x="21600" y="11565"/>
                    <a:pt x="20983" y="12416"/>
                    <a:pt x="18669" y="13351"/>
                  </a:cubicBezTo>
                  <a:cubicBezTo>
                    <a:pt x="16354" y="14287"/>
                    <a:pt x="12343" y="15307"/>
                    <a:pt x="9411" y="16328"/>
                  </a:cubicBezTo>
                  <a:cubicBezTo>
                    <a:pt x="6480" y="17348"/>
                    <a:pt x="4629" y="18369"/>
                    <a:pt x="3549" y="19304"/>
                  </a:cubicBezTo>
                  <a:cubicBezTo>
                    <a:pt x="2469" y="20239"/>
                    <a:pt x="2160" y="21090"/>
                    <a:pt x="3394" y="21345"/>
                  </a:cubicBezTo>
                  <a:cubicBezTo>
                    <a:pt x="4629" y="21600"/>
                    <a:pt x="7406" y="21260"/>
                    <a:pt x="10183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9563099" y="5427546"/>
              <a:ext cx="120555" cy="24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459" fill="norm" stroke="1" extrusionOk="0">
                  <a:moveTo>
                    <a:pt x="0" y="1737"/>
                  </a:moveTo>
                  <a:cubicBezTo>
                    <a:pt x="1098" y="986"/>
                    <a:pt x="2197" y="235"/>
                    <a:pt x="4210" y="47"/>
                  </a:cubicBezTo>
                  <a:cubicBezTo>
                    <a:pt x="6224" y="-141"/>
                    <a:pt x="9153" y="235"/>
                    <a:pt x="12081" y="1268"/>
                  </a:cubicBezTo>
                  <a:cubicBezTo>
                    <a:pt x="15010" y="2301"/>
                    <a:pt x="17939" y="3991"/>
                    <a:pt x="19586" y="5306"/>
                  </a:cubicBezTo>
                  <a:cubicBezTo>
                    <a:pt x="21234" y="6621"/>
                    <a:pt x="21600" y="7560"/>
                    <a:pt x="18671" y="9344"/>
                  </a:cubicBezTo>
                  <a:cubicBezTo>
                    <a:pt x="15742" y="11129"/>
                    <a:pt x="9519" y="13758"/>
                    <a:pt x="6041" y="15636"/>
                  </a:cubicBezTo>
                  <a:cubicBezTo>
                    <a:pt x="2563" y="17515"/>
                    <a:pt x="1831" y="18642"/>
                    <a:pt x="2197" y="19487"/>
                  </a:cubicBezTo>
                  <a:cubicBezTo>
                    <a:pt x="2563" y="20332"/>
                    <a:pt x="4027" y="20896"/>
                    <a:pt x="5492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9781116" y="5410902"/>
              <a:ext cx="188385" cy="25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2000"/>
                  </a:moveTo>
                  <a:cubicBezTo>
                    <a:pt x="20872" y="1280"/>
                    <a:pt x="20144" y="560"/>
                    <a:pt x="19052" y="200"/>
                  </a:cubicBezTo>
                  <a:cubicBezTo>
                    <a:pt x="17960" y="-160"/>
                    <a:pt x="16503" y="-160"/>
                    <a:pt x="13834" y="1280"/>
                  </a:cubicBezTo>
                  <a:cubicBezTo>
                    <a:pt x="11164" y="2720"/>
                    <a:pt x="7281" y="5600"/>
                    <a:pt x="4490" y="8210"/>
                  </a:cubicBezTo>
                  <a:cubicBezTo>
                    <a:pt x="1699" y="10820"/>
                    <a:pt x="0" y="13160"/>
                    <a:pt x="0" y="15320"/>
                  </a:cubicBezTo>
                  <a:cubicBezTo>
                    <a:pt x="0" y="17480"/>
                    <a:pt x="1699" y="19460"/>
                    <a:pt x="3640" y="20450"/>
                  </a:cubicBezTo>
                  <a:cubicBezTo>
                    <a:pt x="5582" y="21440"/>
                    <a:pt x="7766" y="21440"/>
                    <a:pt x="9951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9817099" y="5570664"/>
              <a:ext cx="1270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40" y="2735"/>
                    <a:pt x="10080" y="-1585"/>
                    <a:pt x="13680" y="575"/>
                  </a:cubicBezTo>
                  <a:cubicBezTo>
                    <a:pt x="17280" y="2735"/>
                    <a:pt x="1944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9996016" y="5441765"/>
              <a:ext cx="202085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338" fill="norm" stroke="1" extrusionOk="0">
                  <a:moveTo>
                    <a:pt x="20830" y="452"/>
                  </a:moveTo>
                  <a:cubicBezTo>
                    <a:pt x="18212" y="95"/>
                    <a:pt x="15594" y="-262"/>
                    <a:pt x="13303" y="274"/>
                  </a:cubicBezTo>
                  <a:cubicBezTo>
                    <a:pt x="11012" y="809"/>
                    <a:pt x="9048" y="2237"/>
                    <a:pt x="6975" y="4558"/>
                  </a:cubicBezTo>
                  <a:cubicBezTo>
                    <a:pt x="4903" y="6878"/>
                    <a:pt x="2721" y="10092"/>
                    <a:pt x="1303" y="12412"/>
                  </a:cubicBezTo>
                  <a:cubicBezTo>
                    <a:pt x="-115" y="14733"/>
                    <a:pt x="-770" y="16161"/>
                    <a:pt x="1412" y="17500"/>
                  </a:cubicBezTo>
                  <a:cubicBezTo>
                    <a:pt x="3594" y="18839"/>
                    <a:pt x="8612" y="20088"/>
                    <a:pt x="13630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10217149" y="5497920"/>
              <a:ext cx="107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10306049" y="5540374"/>
              <a:ext cx="95251" cy="16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21600" y="264"/>
                  </a:moveTo>
                  <a:cubicBezTo>
                    <a:pt x="19200" y="-16"/>
                    <a:pt x="16800" y="-297"/>
                    <a:pt x="13920" y="685"/>
                  </a:cubicBezTo>
                  <a:cubicBezTo>
                    <a:pt x="11040" y="1667"/>
                    <a:pt x="7680" y="3911"/>
                    <a:pt x="5280" y="7558"/>
                  </a:cubicBezTo>
                  <a:cubicBezTo>
                    <a:pt x="2880" y="11204"/>
                    <a:pt x="1440" y="16254"/>
                    <a:pt x="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10388599" y="5504740"/>
              <a:ext cx="220604" cy="3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67" fill="norm" stroke="1" extrusionOk="0">
                  <a:moveTo>
                    <a:pt x="3086" y="1767"/>
                  </a:moveTo>
                  <a:cubicBezTo>
                    <a:pt x="3703" y="1167"/>
                    <a:pt x="4320" y="567"/>
                    <a:pt x="6480" y="267"/>
                  </a:cubicBezTo>
                  <a:cubicBezTo>
                    <a:pt x="8640" y="-33"/>
                    <a:pt x="12343" y="-33"/>
                    <a:pt x="14709" y="42"/>
                  </a:cubicBezTo>
                  <a:cubicBezTo>
                    <a:pt x="17074" y="117"/>
                    <a:pt x="18103" y="267"/>
                    <a:pt x="19029" y="567"/>
                  </a:cubicBezTo>
                  <a:cubicBezTo>
                    <a:pt x="19954" y="867"/>
                    <a:pt x="20777" y="1317"/>
                    <a:pt x="21189" y="1992"/>
                  </a:cubicBezTo>
                  <a:cubicBezTo>
                    <a:pt x="21600" y="2667"/>
                    <a:pt x="21600" y="3567"/>
                    <a:pt x="20469" y="5742"/>
                  </a:cubicBezTo>
                  <a:cubicBezTo>
                    <a:pt x="19337" y="7917"/>
                    <a:pt x="17074" y="11367"/>
                    <a:pt x="15223" y="13992"/>
                  </a:cubicBezTo>
                  <a:cubicBezTo>
                    <a:pt x="13371" y="16617"/>
                    <a:pt x="11931" y="18417"/>
                    <a:pt x="9463" y="19542"/>
                  </a:cubicBezTo>
                  <a:cubicBezTo>
                    <a:pt x="6994" y="20667"/>
                    <a:pt x="3497" y="21117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8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71800" y="-38101"/>
              <a:ext cx="2253748" cy="1227175"/>
            </a:xfrm>
            <a:prstGeom prst="rect">
              <a:avLst/>
            </a:prstGeom>
            <a:effectLst/>
          </p:spPr>
        </p:pic>
        <p:pic>
          <p:nvPicPr>
            <p:cNvPr id="58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57486" y="30933"/>
              <a:ext cx="2596392" cy="1021137"/>
            </a:xfrm>
            <a:prstGeom prst="rect">
              <a:avLst/>
            </a:prstGeom>
            <a:effectLst/>
          </p:spPr>
        </p:pic>
        <p:pic>
          <p:nvPicPr>
            <p:cNvPr id="58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14949" y="94070"/>
              <a:ext cx="190501" cy="393701"/>
            </a:xfrm>
            <a:prstGeom prst="rect">
              <a:avLst/>
            </a:prstGeom>
            <a:effectLst/>
          </p:spPr>
        </p:pic>
        <p:pic>
          <p:nvPicPr>
            <p:cNvPr id="59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24042" y="103805"/>
              <a:ext cx="313158" cy="190381"/>
            </a:xfrm>
            <a:prstGeom prst="rect">
              <a:avLst/>
            </a:prstGeom>
            <a:effectLst/>
          </p:spPr>
        </p:pic>
        <p:pic>
          <p:nvPicPr>
            <p:cNvPr id="59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40462" y="263513"/>
              <a:ext cx="353888" cy="205208"/>
            </a:xfrm>
            <a:prstGeom prst="rect">
              <a:avLst/>
            </a:prstGeom>
            <a:effectLst/>
          </p:spPr>
        </p:pic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05849" y="182970"/>
              <a:ext cx="204327" cy="476251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40354" y="174299"/>
              <a:ext cx="344897" cy="289203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600016" y="430297"/>
              <a:ext cx="385235" cy="225836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88045" y="2170883"/>
              <a:ext cx="3886307" cy="1774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Drawing"/>
          <p:cNvGrpSpPr/>
          <p:nvPr/>
        </p:nvGrpSpPr>
        <p:grpSpPr>
          <a:xfrm>
            <a:off x="482599" y="1206499"/>
            <a:ext cx="11092658" cy="8466289"/>
            <a:chOff x="0" y="-38100"/>
            <a:chExt cx="11092656" cy="8466287"/>
          </a:xfrm>
        </p:grpSpPr>
        <p:sp>
          <p:nvSpPr>
            <p:cNvPr id="605" name="Line"/>
            <p:cNvSpPr/>
            <p:nvPr/>
          </p:nvSpPr>
          <p:spPr>
            <a:xfrm>
              <a:off x="1698571" y="389243"/>
              <a:ext cx="202448" cy="60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533" fill="norm" stroke="1" extrusionOk="0">
                  <a:moveTo>
                    <a:pt x="8187" y="6707"/>
                  </a:moveTo>
                  <a:cubicBezTo>
                    <a:pt x="10805" y="5728"/>
                    <a:pt x="13423" y="4750"/>
                    <a:pt x="15278" y="3847"/>
                  </a:cubicBezTo>
                  <a:cubicBezTo>
                    <a:pt x="17132" y="2943"/>
                    <a:pt x="18223" y="2116"/>
                    <a:pt x="18332" y="1401"/>
                  </a:cubicBezTo>
                  <a:cubicBezTo>
                    <a:pt x="18441" y="686"/>
                    <a:pt x="17569" y="84"/>
                    <a:pt x="15496" y="8"/>
                  </a:cubicBezTo>
                  <a:cubicBezTo>
                    <a:pt x="13423" y="-67"/>
                    <a:pt x="10151" y="385"/>
                    <a:pt x="7205" y="1739"/>
                  </a:cubicBezTo>
                  <a:cubicBezTo>
                    <a:pt x="4260" y="3094"/>
                    <a:pt x="1641" y="5352"/>
                    <a:pt x="1423" y="7233"/>
                  </a:cubicBezTo>
                  <a:cubicBezTo>
                    <a:pt x="1205" y="9115"/>
                    <a:pt x="3387" y="10620"/>
                    <a:pt x="6769" y="11975"/>
                  </a:cubicBezTo>
                  <a:cubicBezTo>
                    <a:pt x="10151" y="13330"/>
                    <a:pt x="14732" y="14534"/>
                    <a:pt x="17569" y="15663"/>
                  </a:cubicBezTo>
                  <a:cubicBezTo>
                    <a:pt x="20405" y="16792"/>
                    <a:pt x="21496" y="17845"/>
                    <a:pt x="20514" y="18786"/>
                  </a:cubicBezTo>
                  <a:cubicBezTo>
                    <a:pt x="19532" y="19727"/>
                    <a:pt x="16478" y="20555"/>
                    <a:pt x="13205" y="21006"/>
                  </a:cubicBezTo>
                  <a:cubicBezTo>
                    <a:pt x="9932" y="21458"/>
                    <a:pt x="6441" y="21533"/>
                    <a:pt x="3932" y="21533"/>
                  </a:cubicBezTo>
                  <a:cubicBezTo>
                    <a:pt x="1423" y="21533"/>
                    <a:pt x="-104" y="21458"/>
                    <a:pt x="5" y="21157"/>
                  </a:cubicBezTo>
                  <a:cubicBezTo>
                    <a:pt x="114" y="20856"/>
                    <a:pt x="1860" y="20329"/>
                    <a:pt x="3605" y="19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2019299" y="876300"/>
              <a:ext cx="1968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4800"/>
                    <a:pt x="6503" y="9600"/>
                    <a:pt x="10103" y="13200"/>
                  </a:cubicBezTo>
                  <a:cubicBezTo>
                    <a:pt x="13703" y="16800"/>
                    <a:pt x="1765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2044699" y="912283"/>
              <a:ext cx="190501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21600" y="165"/>
                  </a:moveTo>
                  <a:cubicBezTo>
                    <a:pt x="20160" y="0"/>
                    <a:pt x="18720" y="-165"/>
                    <a:pt x="17040" y="330"/>
                  </a:cubicBezTo>
                  <a:cubicBezTo>
                    <a:pt x="15360" y="824"/>
                    <a:pt x="13440" y="1979"/>
                    <a:pt x="10920" y="4452"/>
                  </a:cubicBezTo>
                  <a:cubicBezTo>
                    <a:pt x="8400" y="6925"/>
                    <a:pt x="5280" y="10717"/>
                    <a:pt x="3360" y="13768"/>
                  </a:cubicBezTo>
                  <a:cubicBezTo>
                    <a:pt x="1440" y="16818"/>
                    <a:pt x="720" y="19127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2254249" y="107315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29"/>
                    <a:pt x="21600" y="6857"/>
                    <a:pt x="18000" y="10457"/>
                  </a:cubicBezTo>
                  <a:cubicBezTo>
                    <a:pt x="14400" y="14057"/>
                    <a:pt x="720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2406649" y="882650"/>
              <a:ext cx="158751" cy="10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0"/>
                  </a:moveTo>
                  <a:cubicBezTo>
                    <a:pt x="3168" y="4985"/>
                    <a:pt x="6336" y="9969"/>
                    <a:pt x="9216" y="13708"/>
                  </a:cubicBezTo>
                  <a:cubicBezTo>
                    <a:pt x="12096" y="17446"/>
                    <a:pt x="14688" y="19938"/>
                    <a:pt x="16704" y="20769"/>
                  </a:cubicBezTo>
                  <a:cubicBezTo>
                    <a:pt x="18720" y="21600"/>
                    <a:pt x="20160" y="20769"/>
                    <a:pt x="2160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2495549" y="908050"/>
              <a:ext cx="1270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6200" y="843"/>
                  </a:cubicBezTo>
                  <a:cubicBezTo>
                    <a:pt x="14400" y="1685"/>
                    <a:pt x="12600" y="3370"/>
                    <a:pt x="10080" y="6128"/>
                  </a:cubicBezTo>
                  <a:cubicBezTo>
                    <a:pt x="7560" y="8885"/>
                    <a:pt x="4320" y="12715"/>
                    <a:pt x="2520" y="15472"/>
                  </a:cubicBezTo>
                  <a:cubicBezTo>
                    <a:pt x="720" y="18230"/>
                    <a:pt x="360" y="199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3295650" y="730250"/>
              <a:ext cx="152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3600"/>
                    <a:pt x="11400" y="7200"/>
                    <a:pt x="15000" y="10800"/>
                  </a:cubicBezTo>
                  <a:cubicBezTo>
                    <a:pt x="18600" y="14400"/>
                    <a:pt x="201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3291001" y="927100"/>
              <a:ext cx="207849" cy="3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816" fill="norm" stroke="1" extrusionOk="0">
                  <a:moveTo>
                    <a:pt x="1134" y="3812"/>
                  </a:moveTo>
                  <a:cubicBezTo>
                    <a:pt x="480" y="8894"/>
                    <a:pt x="-175" y="13976"/>
                    <a:pt x="43" y="17153"/>
                  </a:cubicBezTo>
                  <a:cubicBezTo>
                    <a:pt x="261" y="20329"/>
                    <a:pt x="1352" y="21600"/>
                    <a:pt x="4298" y="20329"/>
                  </a:cubicBezTo>
                  <a:cubicBezTo>
                    <a:pt x="7243" y="19059"/>
                    <a:pt x="12043" y="15247"/>
                    <a:pt x="15207" y="11435"/>
                  </a:cubicBezTo>
                  <a:cubicBezTo>
                    <a:pt x="18370" y="7624"/>
                    <a:pt x="19898" y="3812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4103376" y="268655"/>
              <a:ext cx="271774" cy="42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55" fill="norm" stroke="1" extrusionOk="0">
                  <a:moveTo>
                    <a:pt x="21499" y="1191"/>
                  </a:moveTo>
                  <a:cubicBezTo>
                    <a:pt x="19825" y="761"/>
                    <a:pt x="18150" y="331"/>
                    <a:pt x="16057" y="116"/>
                  </a:cubicBezTo>
                  <a:cubicBezTo>
                    <a:pt x="13964" y="-99"/>
                    <a:pt x="11452" y="-99"/>
                    <a:pt x="9443" y="868"/>
                  </a:cubicBezTo>
                  <a:cubicBezTo>
                    <a:pt x="7434" y="1835"/>
                    <a:pt x="5927" y="3770"/>
                    <a:pt x="4420" y="6510"/>
                  </a:cubicBezTo>
                  <a:cubicBezTo>
                    <a:pt x="2913" y="9250"/>
                    <a:pt x="1406" y="12797"/>
                    <a:pt x="652" y="15107"/>
                  </a:cubicBezTo>
                  <a:cubicBezTo>
                    <a:pt x="-101" y="17417"/>
                    <a:pt x="-101" y="18492"/>
                    <a:pt x="150" y="19244"/>
                  </a:cubicBezTo>
                  <a:cubicBezTo>
                    <a:pt x="401" y="19997"/>
                    <a:pt x="904" y="20426"/>
                    <a:pt x="1490" y="20802"/>
                  </a:cubicBezTo>
                  <a:cubicBezTo>
                    <a:pt x="2076" y="21179"/>
                    <a:pt x="2746" y="21501"/>
                    <a:pt x="5676" y="21286"/>
                  </a:cubicBezTo>
                  <a:cubicBezTo>
                    <a:pt x="8606" y="21071"/>
                    <a:pt x="13797" y="20319"/>
                    <a:pt x="18987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4089400" y="495300"/>
              <a:ext cx="1524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200"/>
                    <a:pt x="10800" y="8800"/>
                    <a:pt x="14400" y="5200"/>
                  </a:cubicBezTo>
                  <a:cubicBezTo>
                    <a:pt x="18000" y="1600"/>
                    <a:pt x="198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4496188" y="210400"/>
              <a:ext cx="313207" cy="57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57" fill="norm" stroke="1" extrusionOk="0">
                  <a:moveTo>
                    <a:pt x="21142" y="1623"/>
                  </a:moveTo>
                  <a:cubicBezTo>
                    <a:pt x="21286" y="1229"/>
                    <a:pt x="21430" y="835"/>
                    <a:pt x="21142" y="559"/>
                  </a:cubicBezTo>
                  <a:cubicBezTo>
                    <a:pt x="20854" y="283"/>
                    <a:pt x="20134" y="126"/>
                    <a:pt x="18622" y="47"/>
                  </a:cubicBezTo>
                  <a:cubicBezTo>
                    <a:pt x="17110" y="-32"/>
                    <a:pt x="14806" y="-32"/>
                    <a:pt x="13006" y="204"/>
                  </a:cubicBezTo>
                  <a:cubicBezTo>
                    <a:pt x="11206" y="441"/>
                    <a:pt x="9910" y="914"/>
                    <a:pt x="8686" y="1545"/>
                  </a:cubicBezTo>
                  <a:cubicBezTo>
                    <a:pt x="7462" y="2175"/>
                    <a:pt x="6310" y="2964"/>
                    <a:pt x="5662" y="4540"/>
                  </a:cubicBezTo>
                  <a:cubicBezTo>
                    <a:pt x="5014" y="6117"/>
                    <a:pt x="4870" y="8482"/>
                    <a:pt x="4294" y="10886"/>
                  </a:cubicBezTo>
                  <a:cubicBezTo>
                    <a:pt x="3718" y="13291"/>
                    <a:pt x="2710" y="15734"/>
                    <a:pt x="1990" y="17193"/>
                  </a:cubicBezTo>
                  <a:cubicBezTo>
                    <a:pt x="1270" y="18651"/>
                    <a:pt x="838" y="19124"/>
                    <a:pt x="478" y="19637"/>
                  </a:cubicBezTo>
                  <a:cubicBezTo>
                    <a:pt x="118" y="20149"/>
                    <a:pt x="-170" y="20701"/>
                    <a:pt x="118" y="21056"/>
                  </a:cubicBezTo>
                  <a:cubicBezTo>
                    <a:pt x="406" y="21410"/>
                    <a:pt x="1270" y="21568"/>
                    <a:pt x="3862" y="21371"/>
                  </a:cubicBezTo>
                  <a:cubicBezTo>
                    <a:pt x="6454" y="21174"/>
                    <a:pt x="10774" y="20622"/>
                    <a:pt x="13726" y="20188"/>
                  </a:cubicBezTo>
                  <a:cubicBezTo>
                    <a:pt x="16678" y="19755"/>
                    <a:pt x="18262" y="19440"/>
                    <a:pt x="19846" y="19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4819089" y="365352"/>
              <a:ext cx="203761" cy="33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82" fill="norm" stroke="1" extrusionOk="0">
                  <a:moveTo>
                    <a:pt x="21218" y="1412"/>
                  </a:moveTo>
                  <a:cubicBezTo>
                    <a:pt x="18353" y="597"/>
                    <a:pt x="15487" y="-218"/>
                    <a:pt x="12732" y="54"/>
                  </a:cubicBezTo>
                  <a:cubicBezTo>
                    <a:pt x="9977" y="325"/>
                    <a:pt x="7332" y="1684"/>
                    <a:pt x="5128" y="4401"/>
                  </a:cubicBezTo>
                  <a:cubicBezTo>
                    <a:pt x="2924" y="7118"/>
                    <a:pt x="1161" y="11193"/>
                    <a:pt x="389" y="14182"/>
                  </a:cubicBezTo>
                  <a:cubicBezTo>
                    <a:pt x="-382" y="17171"/>
                    <a:pt x="-162" y="19073"/>
                    <a:pt x="2483" y="20091"/>
                  </a:cubicBezTo>
                  <a:cubicBezTo>
                    <a:pt x="5128" y="21110"/>
                    <a:pt x="10198" y="21246"/>
                    <a:pt x="15267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5071420" y="419100"/>
              <a:ext cx="19273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361" y="0"/>
                  </a:moveTo>
                  <a:cubicBezTo>
                    <a:pt x="1421" y="460"/>
                    <a:pt x="482" y="919"/>
                    <a:pt x="130" y="1532"/>
                  </a:cubicBezTo>
                  <a:cubicBezTo>
                    <a:pt x="-222" y="2145"/>
                    <a:pt x="13" y="2911"/>
                    <a:pt x="2478" y="5285"/>
                  </a:cubicBezTo>
                  <a:cubicBezTo>
                    <a:pt x="4943" y="7660"/>
                    <a:pt x="9639" y="11643"/>
                    <a:pt x="13161" y="14630"/>
                  </a:cubicBezTo>
                  <a:cubicBezTo>
                    <a:pt x="16682" y="17617"/>
                    <a:pt x="19030" y="19609"/>
                    <a:pt x="21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5105399" y="444500"/>
              <a:ext cx="1841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503" y="951"/>
                  </a:cubicBezTo>
                  <a:cubicBezTo>
                    <a:pt x="15890" y="1902"/>
                    <a:pt x="13903" y="3804"/>
                    <a:pt x="11048" y="6317"/>
                  </a:cubicBezTo>
                  <a:cubicBezTo>
                    <a:pt x="8193" y="8830"/>
                    <a:pt x="4469" y="11955"/>
                    <a:pt x="2483" y="14604"/>
                  </a:cubicBezTo>
                  <a:cubicBezTo>
                    <a:pt x="497" y="17253"/>
                    <a:pt x="248" y="194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5314949" y="546100"/>
              <a:ext cx="266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000"/>
                    <a:pt x="6171" y="10400"/>
                    <a:pt x="9771" y="6800"/>
                  </a:cubicBezTo>
                  <a:cubicBezTo>
                    <a:pt x="13371" y="3200"/>
                    <a:pt x="1748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5665289" y="315856"/>
              <a:ext cx="297361" cy="37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6" fill="norm" stroke="1" extrusionOk="0">
                  <a:moveTo>
                    <a:pt x="21521" y="2279"/>
                  </a:moveTo>
                  <a:cubicBezTo>
                    <a:pt x="20142" y="1551"/>
                    <a:pt x="18764" y="823"/>
                    <a:pt x="17691" y="398"/>
                  </a:cubicBezTo>
                  <a:cubicBezTo>
                    <a:pt x="16619" y="-27"/>
                    <a:pt x="15853" y="-148"/>
                    <a:pt x="14781" y="216"/>
                  </a:cubicBezTo>
                  <a:cubicBezTo>
                    <a:pt x="13708" y="580"/>
                    <a:pt x="12330" y="1430"/>
                    <a:pt x="10261" y="3674"/>
                  </a:cubicBezTo>
                  <a:cubicBezTo>
                    <a:pt x="8193" y="5919"/>
                    <a:pt x="5436" y="9560"/>
                    <a:pt x="3598" y="12290"/>
                  </a:cubicBezTo>
                  <a:cubicBezTo>
                    <a:pt x="1759" y="15021"/>
                    <a:pt x="840" y="16841"/>
                    <a:pt x="381" y="18054"/>
                  </a:cubicBezTo>
                  <a:cubicBezTo>
                    <a:pt x="-79" y="19268"/>
                    <a:pt x="-79" y="19874"/>
                    <a:pt x="151" y="20421"/>
                  </a:cubicBezTo>
                  <a:cubicBezTo>
                    <a:pt x="381" y="20967"/>
                    <a:pt x="840" y="21452"/>
                    <a:pt x="3061" y="21391"/>
                  </a:cubicBezTo>
                  <a:cubicBezTo>
                    <a:pt x="5283" y="21331"/>
                    <a:pt x="9266" y="20724"/>
                    <a:pt x="11870" y="20239"/>
                  </a:cubicBezTo>
                  <a:cubicBezTo>
                    <a:pt x="14474" y="19753"/>
                    <a:pt x="15700" y="19389"/>
                    <a:pt x="16925" y="19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5740399" y="5397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5840"/>
                    <a:pt x="10368" y="10080"/>
                    <a:pt x="13968" y="6480"/>
                  </a:cubicBezTo>
                  <a:cubicBezTo>
                    <a:pt x="17568" y="2880"/>
                    <a:pt x="1958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6055959" y="313480"/>
              <a:ext cx="268642" cy="38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98" fill="norm" stroke="1" extrusionOk="0">
                  <a:moveTo>
                    <a:pt x="21417" y="572"/>
                  </a:moveTo>
                  <a:cubicBezTo>
                    <a:pt x="19392" y="221"/>
                    <a:pt x="17367" y="-129"/>
                    <a:pt x="15004" y="46"/>
                  </a:cubicBezTo>
                  <a:cubicBezTo>
                    <a:pt x="12642" y="221"/>
                    <a:pt x="9942" y="922"/>
                    <a:pt x="8001" y="2089"/>
                  </a:cubicBezTo>
                  <a:cubicBezTo>
                    <a:pt x="6061" y="3257"/>
                    <a:pt x="4879" y="4892"/>
                    <a:pt x="4120" y="7227"/>
                  </a:cubicBezTo>
                  <a:cubicBezTo>
                    <a:pt x="3361" y="9562"/>
                    <a:pt x="3023" y="12597"/>
                    <a:pt x="2433" y="14757"/>
                  </a:cubicBezTo>
                  <a:cubicBezTo>
                    <a:pt x="1842" y="16917"/>
                    <a:pt x="998" y="18202"/>
                    <a:pt x="492" y="19136"/>
                  </a:cubicBezTo>
                  <a:cubicBezTo>
                    <a:pt x="-14" y="20070"/>
                    <a:pt x="-183" y="20654"/>
                    <a:pt x="239" y="21004"/>
                  </a:cubicBezTo>
                  <a:cubicBezTo>
                    <a:pt x="661" y="21354"/>
                    <a:pt x="1673" y="21471"/>
                    <a:pt x="4120" y="21354"/>
                  </a:cubicBezTo>
                  <a:cubicBezTo>
                    <a:pt x="6567" y="21237"/>
                    <a:pt x="10448" y="20887"/>
                    <a:pt x="14329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6318249" y="450850"/>
              <a:ext cx="2095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560"/>
                    <a:pt x="9164" y="9120"/>
                    <a:pt x="12764" y="12720"/>
                  </a:cubicBezTo>
                  <a:cubicBezTo>
                    <a:pt x="16364" y="16320"/>
                    <a:pt x="18982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6323249" y="475055"/>
              <a:ext cx="210901" cy="22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26" fill="norm" stroke="1" extrusionOk="0">
                  <a:moveTo>
                    <a:pt x="21309" y="706"/>
                  </a:moveTo>
                  <a:cubicBezTo>
                    <a:pt x="19812" y="111"/>
                    <a:pt x="18315" y="-483"/>
                    <a:pt x="15962" y="607"/>
                  </a:cubicBezTo>
                  <a:cubicBezTo>
                    <a:pt x="13610" y="1697"/>
                    <a:pt x="10402" y="4471"/>
                    <a:pt x="7622" y="7444"/>
                  </a:cubicBezTo>
                  <a:cubicBezTo>
                    <a:pt x="4842" y="10416"/>
                    <a:pt x="2489" y="13587"/>
                    <a:pt x="1206" y="15965"/>
                  </a:cubicBezTo>
                  <a:cubicBezTo>
                    <a:pt x="-77" y="18343"/>
                    <a:pt x="-291" y="19928"/>
                    <a:pt x="351" y="20523"/>
                  </a:cubicBezTo>
                  <a:cubicBezTo>
                    <a:pt x="992" y="21117"/>
                    <a:pt x="2489" y="20721"/>
                    <a:pt x="3986" y="20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6578599" y="310605"/>
              <a:ext cx="178648" cy="41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89" fill="norm" stroke="1" extrusionOk="0">
                  <a:moveTo>
                    <a:pt x="1507" y="2012"/>
                  </a:moveTo>
                  <a:cubicBezTo>
                    <a:pt x="1758" y="1461"/>
                    <a:pt x="2009" y="910"/>
                    <a:pt x="4270" y="524"/>
                  </a:cubicBezTo>
                  <a:cubicBezTo>
                    <a:pt x="6530" y="138"/>
                    <a:pt x="10800" y="-82"/>
                    <a:pt x="14065" y="28"/>
                  </a:cubicBezTo>
                  <a:cubicBezTo>
                    <a:pt x="17330" y="138"/>
                    <a:pt x="19591" y="579"/>
                    <a:pt x="20595" y="1461"/>
                  </a:cubicBezTo>
                  <a:cubicBezTo>
                    <a:pt x="21600" y="2342"/>
                    <a:pt x="21349" y="3665"/>
                    <a:pt x="19842" y="5979"/>
                  </a:cubicBezTo>
                  <a:cubicBezTo>
                    <a:pt x="18335" y="8294"/>
                    <a:pt x="15572" y="11600"/>
                    <a:pt x="14065" y="13969"/>
                  </a:cubicBezTo>
                  <a:cubicBezTo>
                    <a:pt x="12558" y="16338"/>
                    <a:pt x="12307" y="17771"/>
                    <a:pt x="12433" y="18873"/>
                  </a:cubicBezTo>
                  <a:cubicBezTo>
                    <a:pt x="12558" y="19975"/>
                    <a:pt x="13060" y="20747"/>
                    <a:pt x="12181" y="21132"/>
                  </a:cubicBezTo>
                  <a:cubicBezTo>
                    <a:pt x="11302" y="21518"/>
                    <a:pt x="9042" y="21518"/>
                    <a:pt x="7158" y="21463"/>
                  </a:cubicBezTo>
                  <a:cubicBezTo>
                    <a:pt x="5274" y="21408"/>
                    <a:pt x="3767" y="21298"/>
                    <a:pt x="2637" y="21022"/>
                  </a:cubicBezTo>
                  <a:cubicBezTo>
                    <a:pt x="1507" y="20747"/>
                    <a:pt x="753" y="20306"/>
                    <a:pt x="0" y="1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6756399" y="279400"/>
              <a:ext cx="131163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4175" y="0"/>
                  </a:moveTo>
                  <a:cubicBezTo>
                    <a:pt x="16200" y="758"/>
                    <a:pt x="18225" y="1516"/>
                    <a:pt x="19575" y="3695"/>
                  </a:cubicBezTo>
                  <a:cubicBezTo>
                    <a:pt x="20925" y="5874"/>
                    <a:pt x="21600" y="9474"/>
                    <a:pt x="19912" y="12411"/>
                  </a:cubicBezTo>
                  <a:cubicBezTo>
                    <a:pt x="18225" y="15347"/>
                    <a:pt x="14175" y="17621"/>
                    <a:pt x="10462" y="19042"/>
                  </a:cubicBezTo>
                  <a:cubicBezTo>
                    <a:pt x="6750" y="20463"/>
                    <a:pt x="3375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7107491" y="293048"/>
              <a:ext cx="264859" cy="48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58" fill="norm" stroke="1" extrusionOk="0">
                  <a:moveTo>
                    <a:pt x="21282" y="811"/>
                  </a:moveTo>
                  <a:cubicBezTo>
                    <a:pt x="20602" y="432"/>
                    <a:pt x="19921" y="53"/>
                    <a:pt x="18306" y="5"/>
                  </a:cubicBezTo>
                  <a:cubicBezTo>
                    <a:pt x="16690" y="-42"/>
                    <a:pt x="14139" y="242"/>
                    <a:pt x="11588" y="1284"/>
                  </a:cubicBezTo>
                  <a:cubicBezTo>
                    <a:pt x="9036" y="2326"/>
                    <a:pt x="6485" y="4126"/>
                    <a:pt x="4359" y="6305"/>
                  </a:cubicBezTo>
                  <a:cubicBezTo>
                    <a:pt x="2233" y="8484"/>
                    <a:pt x="532" y="11042"/>
                    <a:pt x="107" y="13411"/>
                  </a:cubicBezTo>
                  <a:cubicBezTo>
                    <a:pt x="-318" y="15779"/>
                    <a:pt x="532" y="17958"/>
                    <a:pt x="2488" y="19284"/>
                  </a:cubicBezTo>
                  <a:cubicBezTo>
                    <a:pt x="4444" y="20611"/>
                    <a:pt x="7506" y="21084"/>
                    <a:pt x="10567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7404099" y="368300"/>
              <a:ext cx="1778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184"/>
                    <a:pt x="8229" y="10368"/>
                    <a:pt x="11829" y="13968"/>
                  </a:cubicBezTo>
                  <a:cubicBezTo>
                    <a:pt x="15429" y="17568"/>
                    <a:pt x="18514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7481308" y="443277"/>
              <a:ext cx="170443" cy="29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36" fill="norm" stroke="1" extrusionOk="0">
                  <a:moveTo>
                    <a:pt x="21473" y="544"/>
                  </a:moveTo>
                  <a:cubicBezTo>
                    <a:pt x="20140" y="240"/>
                    <a:pt x="18806" y="-64"/>
                    <a:pt x="17606" y="12"/>
                  </a:cubicBezTo>
                  <a:cubicBezTo>
                    <a:pt x="16406" y="88"/>
                    <a:pt x="15340" y="544"/>
                    <a:pt x="12806" y="2674"/>
                  </a:cubicBezTo>
                  <a:cubicBezTo>
                    <a:pt x="10273" y="4804"/>
                    <a:pt x="6273" y="8606"/>
                    <a:pt x="3873" y="11268"/>
                  </a:cubicBezTo>
                  <a:cubicBezTo>
                    <a:pt x="1473" y="13930"/>
                    <a:pt x="673" y="15451"/>
                    <a:pt x="273" y="16897"/>
                  </a:cubicBezTo>
                  <a:cubicBezTo>
                    <a:pt x="-127" y="18342"/>
                    <a:pt x="-127" y="19711"/>
                    <a:pt x="540" y="20471"/>
                  </a:cubicBezTo>
                  <a:cubicBezTo>
                    <a:pt x="1206" y="21232"/>
                    <a:pt x="2540" y="21384"/>
                    <a:pt x="3873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7753349" y="584200"/>
              <a:ext cx="2603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5620" y="8640"/>
                    <a:pt x="11239" y="17280"/>
                    <a:pt x="14839" y="19440"/>
                  </a:cubicBezTo>
                  <a:cubicBezTo>
                    <a:pt x="18439" y="21600"/>
                    <a:pt x="20020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8189192" y="383885"/>
              <a:ext cx="230909" cy="38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13" fill="norm" stroke="1" extrusionOk="0">
                  <a:moveTo>
                    <a:pt x="21421" y="2281"/>
                  </a:moveTo>
                  <a:cubicBezTo>
                    <a:pt x="21421" y="1700"/>
                    <a:pt x="21421" y="1119"/>
                    <a:pt x="19752" y="655"/>
                  </a:cubicBezTo>
                  <a:cubicBezTo>
                    <a:pt x="18083" y="190"/>
                    <a:pt x="14745" y="-158"/>
                    <a:pt x="12290" y="74"/>
                  </a:cubicBezTo>
                  <a:cubicBezTo>
                    <a:pt x="9836" y="307"/>
                    <a:pt x="8265" y="1119"/>
                    <a:pt x="6694" y="2977"/>
                  </a:cubicBezTo>
                  <a:cubicBezTo>
                    <a:pt x="5123" y="4836"/>
                    <a:pt x="3552" y="7739"/>
                    <a:pt x="2472" y="10526"/>
                  </a:cubicBezTo>
                  <a:cubicBezTo>
                    <a:pt x="1392" y="13313"/>
                    <a:pt x="803" y="15984"/>
                    <a:pt x="410" y="17668"/>
                  </a:cubicBezTo>
                  <a:cubicBezTo>
                    <a:pt x="17" y="19352"/>
                    <a:pt x="-179" y="20048"/>
                    <a:pt x="214" y="20571"/>
                  </a:cubicBezTo>
                  <a:cubicBezTo>
                    <a:pt x="606" y="21094"/>
                    <a:pt x="1588" y="21442"/>
                    <a:pt x="4337" y="21268"/>
                  </a:cubicBezTo>
                  <a:cubicBezTo>
                    <a:pt x="7086" y="21094"/>
                    <a:pt x="11603" y="20397"/>
                    <a:pt x="16119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8243460" y="660400"/>
              <a:ext cx="11314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3319" y="21600"/>
                  </a:moveTo>
                  <a:cubicBezTo>
                    <a:pt x="1356" y="14400"/>
                    <a:pt x="-608" y="7200"/>
                    <a:pt x="177" y="3600"/>
                  </a:cubicBezTo>
                  <a:cubicBezTo>
                    <a:pt x="963" y="0"/>
                    <a:pt x="4497" y="0"/>
                    <a:pt x="8425" y="0"/>
                  </a:cubicBezTo>
                  <a:cubicBezTo>
                    <a:pt x="12352" y="0"/>
                    <a:pt x="16672" y="0"/>
                    <a:pt x="209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8533849" y="401332"/>
              <a:ext cx="273602" cy="39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45" fill="norm" stroke="1" extrusionOk="0">
                  <a:moveTo>
                    <a:pt x="21477" y="2009"/>
                  </a:moveTo>
                  <a:cubicBezTo>
                    <a:pt x="18486" y="1316"/>
                    <a:pt x="15495" y="623"/>
                    <a:pt x="13585" y="277"/>
                  </a:cubicBezTo>
                  <a:cubicBezTo>
                    <a:pt x="11674" y="-70"/>
                    <a:pt x="10843" y="-70"/>
                    <a:pt x="10095" y="161"/>
                  </a:cubicBezTo>
                  <a:cubicBezTo>
                    <a:pt x="9348" y="392"/>
                    <a:pt x="8683" y="854"/>
                    <a:pt x="7437" y="2818"/>
                  </a:cubicBezTo>
                  <a:cubicBezTo>
                    <a:pt x="6191" y="4781"/>
                    <a:pt x="4363" y="8247"/>
                    <a:pt x="3117" y="10961"/>
                  </a:cubicBezTo>
                  <a:cubicBezTo>
                    <a:pt x="1871" y="13675"/>
                    <a:pt x="1206" y="15639"/>
                    <a:pt x="708" y="17083"/>
                  </a:cubicBezTo>
                  <a:cubicBezTo>
                    <a:pt x="209" y="18527"/>
                    <a:pt x="-123" y="19451"/>
                    <a:pt x="43" y="20144"/>
                  </a:cubicBezTo>
                  <a:cubicBezTo>
                    <a:pt x="209" y="20837"/>
                    <a:pt x="874" y="21299"/>
                    <a:pt x="2951" y="21414"/>
                  </a:cubicBezTo>
                  <a:cubicBezTo>
                    <a:pt x="5028" y="21530"/>
                    <a:pt x="8517" y="21299"/>
                    <a:pt x="12006" y="21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8883649" y="450850"/>
              <a:ext cx="1270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96"/>
                    <a:pt x="5760" y="9792"/>
                    <a:pt x="9360" y="13392"/>
                  </a:cubicBezTo>
                  <a:cubicBezTo>
                    <a:pt x="12960" y="16992"/>
                    <a:pt x="1728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8961311" y="512897"/>
              <a:ext cx="169989" cy="29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02" fill="norm" stroke="1" extrusionOk="0">
                  <a:moveTo>
                    <a:pt x="21155" y="104"/>
                  </a:moveTo>
                  <a:cubicBezTo>
                    <a:pt x="19838" y="-47"/>
                    <a:pt x="18521" y="-198"/>
                    <a:pt x="16150" y="935"/>
                  </a:cubicBezTo>
                  <a:cubicBezTo>
                    <a:pt x="13779" y="2068"/>
                    <a:pt x="10355" y="4485"/>
                    <a:pt x="7326" y="7657"/>
                  </a:cubicBezTo>
                  <a:cubicBezTo>
                    <a:pt x="4296" y="10829"/>
                    <a:pt x="1662" y="14756"/>
                    <a:pt x="609" y="17173"/>
                  </a:cubicBezTo>
                  <a:cubicBezTo>
                    <a:pt x="-445" y="19589"/>
                    <a:pt x="82" y="20496"/>
                    <a:pt x="609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9175749" y="445679"/>
              <a:ext cx="163513" cy="3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0" fill="norm" stroke="1" extrusionOk="0">
                  <a:moveTo>
                    <a:pt x="0" y="1677"/>
                  </a:moveTo>
                  <a:cubicBezTo>
                    <a:pt x="554" y="1096"/>
                    <a:pt x="1108" y="516"/>
                    <a:pt x="3323" y="225"/>
                  </a:cubicBezTo>
                  <a:cubicBezTo>
                    <a:pt x="5538" y="-65"/>
                    <a:pt x="9415" y="-65"/>
                    <a:pt x="12738" y="167"/>
                  </a:cubicBezTo>
                  <a:cubicBezTo>
                    <a:pt x="16062" y="400"/>
                    <a:pt x="18831" y="864"/>
                    <a:pt x="20215" y="1387"/>
                  </a:cubicBezTo>
                  <a:cubicBezTo>
                    <a:pt x="21600" y="1909"/>
                    <a:pt x="21600" y="2490"/>
                    <a:pt x="21046" y="3825"/>
                  </a:cubicBezTo>
                  <a:cubicBezTo>
                    <a:pt x="20492" y="5161"/>
                    <a:pt x="19385" y="7251"/>
                    <a:pt x="18692" y="9864"/>
                  </a:cubicBezTo>
                  <a:cubicBezTo>
                    <a:pt x="18000" y="12477"/>
                    <a:pt x="17723" y="15612"/>
                    <a:pt x="17585" y="17529"/>
                  </a:cubicBezTo>
                  <a:cubicBezTo>
                    <a:pt x="17446" y="19445"/>
                    <a:pt x="17446" y="20141"/>
                    <a:pt x="16754" y="20606"/>
                  </a:cubicBezTo>
                  <a:cubicBezTo>
                    <a:pt x="16062" y="21070"/>
                    <a:pt x="14677" y="21303"/>
                    <a:pt x="12738" y="21419"/>
                  </a:cubicBezTo>
                  <a:cubicBezTo>
                    <a:pt x="10800" y="21535"/>
                    <a:pt x="8308" y="21535"/>
                    <a:pt x="6508" y="21361"/>
                  </a:cubicBezTo>
                  <a:cubicBezTo>
                    <a:pt x="4708" y="21187"/>
                    <a:pt x="3600" y="20838"/>
                    <a:pt x="3462" y="20432"/>
                  </a:cubicBezTo>
                  <a:cubicBezTo>
                    <a:pt x="3323" y="20025"/>
                    <a:pt x="4154" y="19561"/>
                    <a:pt x="4985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9512299" y="444500"/>
              <a:ext cx="94766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9861" y="0"/>
                  </a:moveTo>
                  <a:cubicBezTo>
                    <a:pt x="12209" y="212"/>
                    <a:pt x="14557" y="424"/>
                    <a:pt x="16904" y="1588"/>
                  </a:cubicBezTo>
                  <a:cubicBezTo>
                    <a:pt x="19252" y="2753"/>
                    <a:pt x="21600" y="4871"/>
                    <a:pt x="20896" y="7729"/>
                  </a:cubicBezTo>
                  <a:cubicBezTo>
                    <a:pt x="20191" y="10588"/>
                    <a:pt x="16435" y="14188"/>
                    <a:pt x="12443" y="16624"/>
                  </a:cubicBezTo>
                  <a:cubicBezTo>
                    <a:pt x="8452" y="19059"/>
                    <a:pt x="4226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9607549" y="278733"/>
              <a:ext cx="318991" cy="74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90" fill="norm" stroke="1" extrusionOk="0">
                  <a:moveTo>
                    <a:pt x="6395" y="1290"/>
                  </a:moveTo>
                  <a:cubicBezTo>
                    <a:pt x="8526" y="866"/>
                    <a:pt x="10658" y="443"/>
                    <a:pt x="12647" y="201"/>
                  </a:cubicBezTo>
                  <a:cubicBezTo>
                    <a:pt x="14637" y="-41"/>
                    <a:pt x="16484" y="-102"/>
                    <a:pt x="18118" y="231"/>
                  </a:cubicBezTo>
                  <a:cubicBezTo>
                    <a:pt x="19753" y="564"/>
                    <a:pt x="21174" y="1290"/>
                    <a:pt x="21387" y="2348"/>
                  </a:cubicBezTo>
                  <a:cubicBezTo>
                    <a:pt x="21600" y="3407"/>
                    <a:pt x="20605" y="4799"/>
                    <a:pt x="19468" y="6311"/>
                  </a:cubicBezTo>
                  <a:cubicBezTo>
                    <a:pt x="18332" y="7824"/>
                    <a:pt x="17053" y="9458"/>
                    <a:pt x="16129" y="11303"/>
                  </a:cubicBezTo>
                  <a:cubicBezTo>
                    <a:pt x="15205" y="13148"/>
                    <a:pt x="14637" y="15206"/>
                    <a:pt x="14353" y="16627"/>
                  </a:cubicBezTo>
                  <a:cubicBezTo>
                    <a:pt x="14068" y="18049"/>
                    <a:pt x="14068" y="18836"/>
                    <a:pt x="12718" y="19562"/>
                  </a:cubicBezTo>
                  <a:cubicBezTo>
                    <a:pt x="11368" y="20288"/>
                    <a:pt x="8668" y="20953"/>
                    <a:pt x="6324" y="21226"/>
                  </a:cubicBezTo>
                  <a:cubicBezTo>
                    <a:pt x="3979" y="21498"/>
                    <a:pt x="1989" y="21377"/>
                    <a:pt x="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4076700" y="1162314"/>
              <a:ext cx="5149850" cy="12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0416"/>
                  </a:moveTo>
                  <a:cubicBezTo>
                    <a:pt x="346" y="20795"/>
                    <a:pt x="692" y="21174"/>
                    <a:pt x="1021" y="21364"/>
                  </a:cubicBezTo>
                  <a:cubicBezTo>
                    <a:pt x="1349" y="21553"/>
                    <a:pt x="1660" y="21553"/>
                    <a:pt x="1971" y="21174"/>
                  </a:cubicBezTo>
                  <a:cubicBezTo>
                    <a:pt x="2282" y="20795"/>
                    <a:pt x="2592" y="20037"/>
                    <a:pt x="2947" y="19090"/>
                  </a:cubicBezTo>
                  <a:cubicBezTo>
                    <a:pt x="3303" y="18142"/>
                    <a:pt x="3702" y="17006"/>
                    <a:pt x="4053" y="15869"/>
                  </a:cubicBezTo>
                  <a:cubicBezTo>
                    <a:pt x="4403" y="14732"/>
                    <a:pt x="4705" y="13595"/>
                    <a:pt x="5012" y="12458"/>
                  </a:cubicBezTo>
                  <a:cubicBezTo>
                    <a:pt x="5318" y="11321"/>
                    <a:pt x="5629" y="10185"/>
                    <a:pt x="5970" y="9048"/>
                  </a:cubicBezTo>
                  <a:cubicBezTo>
                    <a:pt x="6312" y="7911"/>
                    <a:pt x="6685" y="6774"/>
                    <a:pt x="7071" y="5827"/>
                  </a:cubicBezTo>
                  <a:cubicBezTo>
                    <a:pt x="7457" y="4879"/>
                    <a:pt x="7857" y="4121"/>
                    <a:pt x="8150" y="3553"/>
                  </a:cubicBezTo>
                  <a:cubicBezTo>
                    <a:pt x="8443" y="2985"/>
                    <a:pt x="8629" y="2606"/>
                    <a:pt x="8834" y="2227"/>
                  </a:cubicBezTo>
                  <a:cubicBezTo>
                    <a:pt x="9038" y="1848"/>
                    <a:pt x="9260" y="1469"/>
                    <a:pt x="9473" y="1279"/>
                  </a:cubicBezTo>
                  <a:cubicBezTo>
                    <a:pt x="9686" y="1090"/>
                    <a:pt x="9890" y="1090"/>
                    <a:pt x="10116" y="900"/>
                  </a:cubicBezTo>
                  <a:cubicBezTo>
                    <a:pt x="10343" y="711"/>
                    <a:pt x="10591" y="332"/>
                    <a:pt x="10929" y="142"/>
                  </a:cubicBezTo>
                  <a:cubicBezTo>
                    <a:pt x="11266" y="-47"/>
                    <a:pt x="11692" y="-47"/>
                    <a:pt x="12003" y="142"/>
                  </a:cubicBezTo>
                  <a:cubicBezTo>
                    <a:pt x="12314" y="332"/>
                    <a:pt x="12509" y="711"/>
                    <a:pt x="12718" y="1090"/>
                  </a:cubicBezTo>
                  <a:cubicBezTo>
                    <a:pt x="12926" y="1469"/>
                    <a:pt x="13148" y="1848"/>
                    <a:pt x="13366" y="2227"/>
                  </a:cubicBezTo>
                  <a:cubicBezTo>
                    <a:pt x="13583" y="2606"/>
                    <a:pt x="13796" y="2985"/>
                    <a:pt x="14000" y="3553"/>
                  </a:cubicBezTo>
                  <a:cubicBezTo>
                    <a:pt x="14205" y="4121"/>
                    <a:pt x="14400" y="4879"/>
                    <a:pt x="14600" y="5448"/>
                  </a:cubicBezTo>
                  <a:cubicBezTo>
                    <a:pt x="14800" y="6016"/>
                    <a:pt x="15004" y="6395"/>
                    <a:pt x="15297" y="6964"/>
                  </a:cubicBezTo>
                  <a:cubicBezTo>
                    <a:pt x="15590" y="7532"/>
                    <a:pt x="15971" y="8290"/>
                    <a:pt x="16353" y="9237"/>
                  </a:cubicBezTo>
                  <a:cubicBezTo>
                    <a:pt x="16735" y="10185"/>
                    <a:pt x="17117" y="11321"/>
                    <a:pt x="17476" y="12079"/>
                  </a:cubicBezTo>
                  <a:cubicBezTo>
                    <a:pt x="17836" y="12837"/>
                    <a:pt x="18173" y="13216"/>
                    <a:pt x="18568" y="13406"/>
                  </a:cubicBezTo>
                  <a:cubicBezTo>
                    <a:pt x="18963" y="13595"/>
                    <a:pt x="19416" y="13595"/>
                    <a:pt x="19833" y="13216"/>
                  </a:cubicBezTo>
                  <a:cubicBezTo>
                    <a:pt x="20251" y="12837"/>
                    <a:pt x="20632" y="12079"/>
                    <a:pt x="20921" y="11132"/>
                  </a:cubicBezTo>
                  <a:cubicBezTo>
                    <a:pt x="21209" y="10185"/>
                    <a:pt x="21405" y="9048"/>
                    <a:pt x="21600" y="7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5333962" y="1600149"/>
              <a:ext cx="514388" cy="28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03" fill="norm" stroke="1" extrusionOk="0">
                  <a:moveTo>
                    <a:pt x="6323" y="10010"/>
                  </a:moveTo>
                  <a:cubicBezTo>
                    <a:pt x="6411" y="12869"/>
                    <a:pt x="6499" y="15727"/>
                    <a:pt x="6192" y="17792"/>
                  </a:cubicBezTo>
                  <a:cubicBezTo>
                    <a:pt x="5884" y="19857"/>
                    <a:pt x="5182" y="21127"/>
                    <a:pt x="4216" y="21286"/>
                  </a:cubicBezTo>
                  <a:cubicBezTo>
                    <a:pt x="3250" y="21445"/>
                    <a:pt x="2021" y="20492"/>
                    <a:pt x="1143" y="18348"/>
                  </a:cubicBezTo>
                  <a:cubicBezTo>
                    <a:pt x="265" y="16204"/>
                    <a:pt x="-262" y="12869"/>
                    <a:pt x="133" y="10486"/>
                  </a:cubicBezTo>
                  <a:cubicBezTo>
                    <a:pt x="528" y="8104"/>
                    <a:pt x="1845" y="6674"/>
                    <a:pt x="4172" y="5404"/>
                  </a:cubicBezTo>
                  <a:cubicBezTo>
                    <a:pt x="6499" y="4133"/>
                    <a:pt x="9836" y="3021"/>
                    <a:pt x="12601" y="2069"/>
                  </a:cubicBezTo>
                  <a:cubicBezTo>
                    <a:pt x="15367" y="1116"/>
                    <a:pt x="17562" y="321"/>
                    <a:pt x="18923" y="83"/>
                  </a:cubicBezTo>
                  <a:cubicBezTo>
                    <a:pt x="20284" y="-155"/>
                    <a:pt x="20811" y="163"/>
                    <a:pt x="21338" y="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5670549" y="1835150"/>
              <a:ext cx="152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1800"/>
                    <a:pt x="6600" y="3600"/>
                    <a:pt x="10200" y="7200"/>
                  </a:cubicBezTo>
                  <a:cubicBezTo>
                    <a:pt x="13800" y="10800"/>
                    <a:pt x="177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5695949" y="1855148"/>
              <a:ext cx="133351" cy="1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986"/>
                  </a:moveTo>
                  <a:cubicBezTo>
                    <a:pt x="20571" y="1057"/>
                    <a:pt x="19543" y="128"/>
                    <a:pt x="18343" y="12"/>
                  </a:cubicBezTo>
                  <a:cubicBezTo>
                    <a:pt x="17143" y="-104"/>
                    <a:pt x="15771" y="593"/>
                    <a:pt x="12686" y="3264"/>
                  </a:cubicBezTo>
                  <a:cubicBezTo>
                    <a:pt x="9600" y="5935"/>
                    <a:pt x="4800" y="10580"/>
                    <a:pt x="2400" y="13948"/>
                  </a:cubicBezTo>
                  <a:cubicBezTo>
                    <a:pt x="0" y="17315"/>
                    <a:pt x="0" y="19406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6159499" y="1866900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6620579" y="1670555"/>
              <a:ext cx="510472" cy="25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04" fill="norm" stroke="1" extrusionOk="0">
                  <a:moveTo>
                    <a:pt x="6770" y="7394"/>
                  </a:moveTo>
                  <a:cubicBezTo>
                    <a:pt x="6504" y="10581"/>
                    <a:pt x="6237" y="13768"/>
                    <a:pt x="5481" y="16247"/>
                  </a:cubicBezTo>
                  <a:cubicBezTo>
                    <a:pt x="4726" y="18725"/>
                    <a:pt x="3481" y="20496"/>
                    <a:pt x="2459" y="21027"/>
                  </a:cubicBezTo>
                  <a:cubicBezTo>
                    <a:pt x="1437" y="21558"/>
                    <a:pt x="637" y="20850"/>
                    <a:pt x="237" y="19522"/>
                  </a:cubicBezTo>
                  <a:cubicBezTo>
                    <a:pt x="-163" y="18194"/>
                    <a:pt x="-163" y="16247"/>
                    <a:pt x="1081" y="13945"/>
                  </a:cubicBezTo>
                  <a:cubicBezTo>
                    <a:pt x="2326" y="11643"/>
                    <a:pt x="4815" y="8988"/>
                    <a:pt x="7570" y="6686"/>
                  </a:cubicBezTo>
                  <a:cubicBezTo>
                    <a:pt x="10326" y="4384"/>
                    <a:pt x="13348" y="2437"/>
                    <a:pt x="15348" y="1374"/>
                  </a:cubicBezTo>
                  <a:cubicBezTo>
                    <a:pt x="17348" y="312"/>
                    <a:pt x="18326" y="135"/>
                    <a:pt x="19170" y="47"/>
                  </a:cubicBezTo>
                  <a:cubicBezTo>
                    <a:pt x="20015" y="-42"/>
                    <a:pt x="20726" y="-42"/>
                    <a:pt x="21081" y="401"/>
                  </a:cubicBezTo>
                  <a:cubicBezTo>
                    <a:pt x="21437" y="843"/>
                    <a:pt x="21437" y="1728"/>
                    <a:pt x="21437" y="2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6959599" y="1962150"/>
              <a:ext cx="1651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1271"/>
                    <a:pt x="6092" y="2541"/>
                    <a:pt x="9692" y="6141"/>
                  </a:cubicBezTo>
                  <a:cubicBezTo>
                    <a:pt x="13292" y="9741"/>
                    <a:pt x="17446" y="15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7084322" y="1987550"/>
              <a:ext cx="13562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19334" y="0"/>
                    <a:pt x="17697" y="0"/>
                    <a:pt x="15570" y="825"/>
                  </a:cubicBezTo>
                  <a:cubicBezTo>
                    <a:pt x="13443" y="1650"/>
                    <a:pt x="10825" y="3300"/>
                    <a:pt x="7879" y="6075"/>
                  </a:cubicBezTo>
                  <a:cubicBezTo>
                    <a:pt x="4934" y="8850"/>
                    <a:pt x="1661" y="12750"/>
                    <a:pt x="515" y="15525"/>
                  </a:cubicBezTo>
                  <a:cubicBezTo>
                    <a:pt x="-630" y="18300"/>
                    <a:pt x="352" y="19950"/>
                    <a:pt x="13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963149" y="176320"/>
              <a:ext cx="570986" cy="2256856"/>
            </a:xfrm>
            <a:prstGeom prst="rect">
              <a:avLst/>
            </a:prstGeom>
            <a:effectLst/>
          </p:spPr>
        </p:pic>
        <p:sp>
          <p:nvSpPr>
            <p:cNvPr id="649" name="Line"/>
            <p:cNvSpPr/>
            <p:nvPr/>
          </p:nvSpPr>
          <p:spPr>
            <a:xfrm>
              <a:off x="1269999" y="2857500"/>
              <a:ext cx="374651" cy="4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0"/>
                  </a:moveTo>
                  <a:cubicBezTo>
                    <a:pt x="1586" y="1211"/>
                    <a:pt x="3173" y="2422"/>
                    <a:pt x="5125" y="4693"/>
                  </a:cubicBezTo>
                  <a:cubicBezTo>
                    <a:pt x="7078" y="6964"/>
                    <a:pt x="9397" y="10295"/>
                    <a:pt x="11349" y="13071"/>
                  </a:cubicBezTo>
                  <a:cubicBezTo>
                    <a:pt x="13302" y="15847"/>
                    <a:pt x="14888" y="18067"/>
                    <a:pt x="16231" y="19430"/>
                  </a:cubicBezTo>
                  <a:cubicBezTo>
                    <a:pt x="17573" y="20793"/>
                    <a:pt x="18671" y="21297"/>
                    <a:pt x="19525" y="21449"/>
                  </a:cubicBezTo>
                  <a:cubicBezTo>
                    <a:pt x="20380" y="21600"/>
                    <a:pt x="20990" y="21398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319261" y="2933033"/>
              <a:ext cx="299989" cy="42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33" fill="norm" stroke="1" extrusionOk="0">
                  <a:moveTo>
                    <a:pt x="21408" y="2245"/>
                  </a:moveTo>
                  <a:cubicBezTo>
                    <a:pt x="20804" y="1508"/>
                    <a:pt x="20200" y="770"/>
                    <a:pt x="19520" y="349"/>
                  </a:cubicBezTo>
                  <a:cubicBezTo>
                    <a:pt x="18840" y="-73"/>
                    <a:pt x="18085" y="-178"/>
                    <a:pt x="17028" y="402"/>
                  </a:cubicBezTo>
                  <a:cubicBezTo>
                    <a:pt x="15970" y="981"/>
                    <a:pt x="14611" y="2245"/>
                    <a:pt x="12798" y="4195"/>
                  </a:cubicBezTo>
                  <a:cubicBezTo>
                    <a:pt x="10986" y="6144"/>
                    <a:pt x="8720" y="8778"/>
                    <a:pt x="6530" y="11518"/>
                  </a:cubicBezTo>
                  <a:cubicBezTo>
                    <a:pt x="4339" y="14257"/>
                    <a:pt x="2225" y="17102"/>
                    <a:pt x="1092" y="18788"/>
                  </a:cubicBezTo>
                  <a:cubicBezTo>
                    <a:pt x="-41" y="20474"/>
                    <a:pt x="-192" y="21001"/>
                    <a:pt x="186" y="21211"/>
                  </a:cubicBezTo>
                  <a:cubicBezTo>
                    <a:pt x="563" y="21422"/>
                    <a:pt x="1470" y="21317"/>
                    <a:pt x="2376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784349" y="3070722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4168" y="521"/>
                    <a:pt x="8337" y="-1443"/>
                    <a:pt x="11937" y="1502"/>
                  </a:cubicBezTo>
                  <a:cubicBezTo>
                    <a:pt x="15537" y="4448"/>
                    <a:pt x="18568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784349" y="3187700"/>
              <a:ext cx="215901" cy="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8" fill="norm" stroke="1" extrusionOk="0">
                  <a:moveTo>
                    <a:pt x="2541" y="12960"/>
                  </a:moveTo>
                  <a:cubicBezTo>
                    <a:pt x="1271" y="15120"/>
                    <a:pt x="0" y="17280"/>
                    <a:pt x="0" y="18900"/>
                  </a:cubicBezTo>
                  <a:cubicBezTo>
                    <a:pt x="0" y="20520"/>
                    <a:pt x="1271" y="21600"/>
                    <a:pt x="5082" y="18360"/>
                  </a:cubicBezTo>
                  <a:cubicBezTo>
                    <a:pt x="8894" y="15120"/>
                    <a:pt x="15247" y="75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2147296" y="2802165"/>
              <a:ext cx="246654" cy="49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31" fill="norm" stroke="1" extrusionOk="0">
                  <a:moveTo>
                    <a:pt x="21513" y="2100"/>
                  </a:moveTo>
                  <a:cubicBezTo>
                    <a:pt x="18928" y="1192"/>
                    <a:pt x="16344" y="285"/>
                    <a:pt x="13205" y="58"/>
                  </a:cubicBezTo>
                  <a:cubicBezTo>
                    <a:pt x="10067" y="-169"/>
                    <a:pt x="6375" y="285"/>
                    <a:pt x="4251" y="1102"/>
                  </a:cubicBezTo>
                  <a:cubicBezTo>
                    <a:pt x="2128" y="1918"/>
                    <a:pt x="1575" y="3098"/>
                    <a:pt x="2313" y="4278"/>
                  </a:cubicBezTo>
                  <a:cubicBezTo>
                    <a:pt x="3051" y="5458"/>
                    <a:pt x="5082" y="6638"/>
                    <a:pt x="6651" y="7954"/>
                  </a:cubicBezTo>
                  <a:cubicBezTo>
                    <a:pt x="8221" y="9270"/>
                    <a:pt x="9328" y="10722"/>
                    <a:pt x="8867" y="11992"/>
                  </a:cubicBezTo>
                  <a:cubicBezTo>
                    <a:pt x="8405" y="13263"/>
                    <a:pt x="6375" y="14352"/>
                    <a:pt x="4990" y="15033"/>
                  </a:cubicBezTo>
                  <a:cubicBezTo>
                    <a:pt x="3605" y="15713"/>
                    <a:pt x="2867" y="15986"/>
                    <a:pt x="1944" y="16303"/>
                  </a:cubicBezTo>
                  <a:cubicBezTo>
                    <a:pt x="1021" y="16621"/>
                    <a:pt x="-87" y="16984"/>
                    <a:pt x="5" y="17302"/>
                  </a:cubicBezTo>
                  <a:cubicBezTo>
                    <a:pt x="98" y="17619"/>
                    <a:pt x="1390" y="17892"/>
                    <a:pt x="2221" y="18345"/>
                  </a:cubicBezTo>
                  <a:cubicBezTo>
                    <a:pt x="3051" y="18799"/>
                    <a:pt x="3421" y="19434"/>
                    <a:pt x="3698" y="19979"/>
                  </a:cubicBezTo>
                  <a:cubicBezTo>
                    <a:pt x="3975" y="20523"/>
                    <a:pt x="4159" y="20977"/>
                    <a:pt x="5175" y="21204"/>
                  </a:cubicBezTo>
                  <a:cubicBezTo>
                    <a:pt x="6190" y="21431"/>
                    <a:pt x="8036" y="21431"/>
                    <a:pt x="9882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2425699" y="2914650"/>
              <a:ext cx="2349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35" y="3040"/>
                    <a:pt x="4670" y="6080"/>
                    <a:pt x="7492" y="9040"/>
                  </a:cubicBezTo>
                  <a:cubicBezTo>
                    <a:pt x="10314" y="12000"/>
                    <a:pt x="13622" y="14880"/>
                    <a:pt x="16054" y="16960"/>
                  </a:cubicBezTo>
                  <a:cubicBezTo>
                    <a:pt x="18486" y="19040"/>
                    <a:pt x="20043" y="20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417468" y="2906803"/>
              <a:ext cx="274932" cy="35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33" fill="norm" stroke="1" extrusionOk="0">
                  <a:moveTo>
                    <a:pt x="21417" y="92"/>
                  </a:moveTo>
                  <a:cubicBezTo>
                    <a:pt x="20098" y="-38"/>
                    <a:pt x="18779" y="-167"/>
                    <a:pt x="17295" y="738"/>
                  </a:cubicBezTo>
                  <a:cubicBezTo>
                    <a:pt x="15811" y="1644"/>
                    <a:pt x="14162" y="3584"/>
                    <a:pt x="11771" y="6106"/>
                  </a:cubicBezTo>
                  <a:cubicBezTo>
                    <a:pt x="9380" y="8628"/>
                    <a:pt x="6248" y="11732"/>
                    <a:pt x="4186" y="13996"/>
                  </a:cubicBezTo>
                  <a:cubicBezTo>
                    <a:pt x="2125" y="16259"/>
                    <a:pt x="1136" y="17682"/>
                    <a:pt x="559" y="18782"/>
                  </a:cubicBezTo>
                  <a:cubicBezTo>
                    <a:pt x="-18" y="19881"/>
                    <a:pt x="-183" y="20657"/>
                    <a:pt x="229" y="21045"/>
                  </a:cubicBezTo>
                  <a:cubicBezTo>
                    <a:pt x="641" y="21433"/>
                    <a:pt x="1631" y="21433"/>
                    <a:pt x="262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2673350" y="3130550"/>
              <a:ext cx="444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333"/>
                    <a:pt x="7200" y="10667"/>
                    <a:pt x="3600" y="14267"/>
                  </a:cubicBezTo>
                  <a:cubicBezTo>
                    <a:pt x="0" y="17867"/>
                    <a:pt x="0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2824618" y="3225800"/>
              <a:ext cx="58283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7355" y="0"/>
                  </a:moveTo>
                  <a:cubicBezTo>
                    <a:pt x="3498" y="4800"/>
                    <a:pt x="-359" y="9600"/>
                    <a:pt x="27" y="12000"/>
                  </a:cubicBezTo>
                  <a:cubicBezTo>
                    <a:pt x="412" y="14400"/>
                    <a:pt x="5041" y="14400"/>
                    <a:pt x="9284" y="15600"/>
                  </a:cubicBezTo>
                  <a:cubicBezTo>
                    <a:pt x="13527" y="16800"/>
                    <a:pt x="17384" y="19200"/>
                    <a:pt x="212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3111500" y="3215993"/>
              <a:ext cx="25400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420" y="11375"/>
                    <a:pt x="6840" y="2735"/>
                    <a:pt x="10440" y="575"/>
                  </a:cubicBezTo>
                  <a:cubicBezTo>
                    <a:pt x="14040" y="-1585"/>
                    <a:pt x="1782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3378200" y="3219450"/>
              <a:ext cx="635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3759200" y="2903696"/>
              <a:ext cx="279400" cy="3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3624"/>
                  </a:moveTo>
                  <a:cubicBezTo>
                    <a:pt x="0" y="2932"/>
                    <a:pt x="0" y="2240"/>
                    <a:pt x="164" y="1548"/>
                  </a:cubicBezTo>
                  <a:cubicBezTo>
                    <a:pt x="327" y="855"/>
                    <a:pt x="655" y="163"/>
                    <a:pt x="1145" y="24"/>
                  </a:cubicBezTo>
                  <a:cubicBezTo>
                    <a:pt x="1636" y="-114"/>
                    <a:pt x="2291" y="301"/>
                    <a:pt x="3927" y="2309"/>
                  </a:cubicBezTo>
                  <a:cubicBezTo>
                    <a:pt x="5564" y="4317"/>
                    <a:pt x="8182" y="7917"/>
                    <a:pt x="11291" y="11378"/>
                  </a:cubicBezTo>
                  <a:cubicBezTo>
                    <a:pt x="14400" y="14840"/>
                    <a:pt x="18000" y="18163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3784600" y="2901950"/>
              <a:ext cx="28575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40" y="537"/>
                    <a:pt x="18080" y="1075"/>
                    <a:pt x="15680" y="2794"/>
                  </a:cubicBezTo>
                  <a:cubicBezTo>
                    <a:pt x="13280" y="4513"/>
                    <a:pt x="10240" y="7415"/>
                    <a:pt x="7600" y="10048"/>
                  </a:cubicBezTo>
                  <a:cubicBezTo>
                    <a:pt x="4960" y="12681"/>
                    <a:pt x="2720" y="15045"/>
                    <a:pt x="1520" y="16925"/>
                  </a:cubicBezTo>
                  <a:cubicBezTo>
                    <a:pt x="320" y="18806"/>
                    <a:pt x="160" y="202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4128226" y="3219450"/>
              <a:ext cx="18342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405" y="0"/>
                  </a:moveTo>
                  <a:cubicBezTo>
                    <a:pt x="908" y="3789"/>
                    <a:pt x="412" y="7579"/>
                    <a:pt x="163" y="10989"/>
                  </a:cubicBezTo>
                  <a:cubicBezTo>
                    <a:pt x="-85" y="14400"/>
                    <a:pt x="-85" y="17432"/>
                    <a:pt x="412" y="18189"/>
                  </a:cubicBezTo>
                  <a:cubicBezTo>
                    <a:pt x="908" y="18947"/>
                    <a:pt x="1901" y="17432"/>
                    <a:pt x="3143" y="14779"/>
                  </a:cubicBezTo>
                  <a:cubicBezTo>
                    <a:pt x="4384" y="12126"/>
                    <a:pt x="5874" y="8337"/>
                    <a:pt x="7115" y="5684"/>
                  </a:cubicBezTo>
                  <a:cubicBezTo>
                    <a:pt x="8356" y="3032"/>
                    <a:pt x="9349" y="1516"/>
                    <a:pt x="11460" y="3411"/>
                  </a:cubicBezTo>
                  <a:cubicBezTo>
                    <a:pt x="13570" y="5305"/>
                    <a:pt x="16798" y="10611"/>
                    <a:pt x="18660" y="14211"/>
                  </a:cubicBezTo>
                  <a:cubicBezTo>
                    <a:pt x="20522" y="17811"/>
                    <a:pt x="21018" y="19705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4464050" y="2810621"/>
              <a:ext cx="77691" cy="53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90" fill="norm" stroke="1" extrusionOk="0">
                  <a:moveTo>
                    <a:pt x="0" y="1127"/>
                  </a:moveTo>
                  <a:cubicBezTo>
                    <a:pt x="2842" y="613"/>
                    <a:pt x="5684" y="98"/>
                    <a:pt x="9947" y="13"/>
                  </a:cubicBezTo>
                  <a:cubicBezTo>
                    <a:pt x="14211" y="-73"/>
                    <a:pt x="19895" y="270"/>
                    <a:pt x="20747" y="1298"/>
                  </a:cubicBezTo>
                  <a:cubicBezTo>
                    <a:pt x="21600" y="2327"/>
                    <a:pt x="17621" y="4041"/>
                    <a:pt x="13074" y="5627"/>
                  </a:cubicBezTo>
                  <a:cubicBezTo>
                    <a:pt x="8526" y="7213"/>
                    <a:pt x="3411" y="8670"/>
                    <a:pt x="1989" y="9956"/>
                  </a:cubicBezTo>
                  <a:cubicBezTo>
                    <a:pt x="568" y="11241"/>
                    <a:pt x="2842" y="12356"/>
                    <a:pt x="7105" y="13727"/>
                  </a:cubicBezTo>
                  <a:cubicBezTo>
                    <a:pt x="11368" y="15098"/>
                    <a:pt x="17621" y="16727"/>
                    <a:pt x="19611" y="18013"/>
                  </a:cubicBezTo>
                  <a:cubicBezTo>
                    <a:pt x="21600" y="19298"/>
                    <a:pt x="19326" y="20241"/>
                    <a:pt x="16768" y="20798"/>
                  </a:cubicBezTo>
                  <a:cubicBezTo>
                    <a:pt x="14211" y="21356"/>
                    <a:pt x="11368" y="21527"/>
                    <a:pt x="8811" y="21484"/>
                  </a:cubicBezTo>
                  <a:cubicBezTo>
                    <a:pt x="6253" y="21441"/>
                    <a:pt x="3979" y="21184"/>
                    <a:pt x="1705" y="20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5861049" y="2921000"/>
              <a:ext cx="2222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1" y="5684"/>
                    <a:pt x="9463" y="11368"/>
                    <a:pt x="12549" y="14968"/>
                  </a:cubicBezTo>
                  <a:cubicBezTo>
                    <a:pt x="15634" y="18568"/>
                    <a:pt x="17074" y="20084"/>
                    <a:pt x="18309" y="20842"/>
                  </a:cubicBezTo>
                  <a:cubicBezTo>
                    <a:pt x="19543" y="21600"/>
                    <a:pt x="2057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5974320" y="2997200"/>
              <a:ext cx="223280" cy="39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48" fill="norm" stroke="1" extrusionOk="0">
                  <a:moveTo>
                    <a:pt x="21294" y="682"/>
                  </a:moveTo>
                  <a:cubicBezTo>
                    <a:pt x="20487" y="341"/>
                    <a:pt x="19679" y="0"/>
                    <a:pt x="18771" y="0"/>
                  </a:cubicBezTo>
                  <a:cubicBezTo>
                    <a:pt x="17862" y="0"/>
                    <a:pt x="16853" y="341"/>
                    <a:pt x="14935" y="2046"/>
                  </a:cubicBezTo>
                  <a:cubicBezTo>
                    <a:pt x="13017" y="3752"/>
                    <a:pt x="10191" y="6821"/>
                    <a:pt x="7567" y="9947"/>
                  </a:cubicBezTo>
                  <a:cubicBezTo>
                    <a:pt x="4943" y="13074"/>
                    <a:pt x="2520" y="16257"/>
                    <a:pt x="1208" y="18246"/>
                  </a:cubicBezTo>
                  <a:cubicBezTo>
                    <a:pt x="-104" y="20236"/>
                    <a:pt x="-306" y="21032"/>
                    <a:pt x="401" y="21316"/>
                  </a:cubicBezTo>
                  <a:cubicBezTo>
                    <a:pt x="1107" y="21600"/>
                    <a:pt x="2722" y="21373"/>
                    <a:pt x="4337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6280149" y="3244287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67" y="2735"/>
                    <a:pt x="10133" y="-1585"/>
                    <a:pt x="13733" y="575"/>
                  </a:cubicBezTo>
                  <a:cubicBezTo>
                    <a:pt x="17333" y="2735"/>
                    <a:pt x="19467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6305549" y="334645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6702337" y="2930277"/>
              <a:ext cx="250914" cy="45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62" fill="norm" stroke="1" extrusionOk="0">
                  <a:moveTo>
                    <a:pt x="21517" y="3162"/>
                  </a:moveTo>
                  <a:cubicBezTo>
                    <a:pt x="20609" y="2262"/>
                    <a:pt x="19702" y="1362"/>
                    <a:pt x="18250" y="762"/>
                  </a:cubicBezTo>
                  <a:cubicBezTo>
                    <a:pt x="16798" y="162"/>
                    <a:pt x="14801" y="-138"/>
                    <a:pt x="12895" y="62"/>
                  </a:cubicBezTo>
                  <a:cubicBezTo>
                    <a:pt x="10989" y="262"/>
                    <a:pt x="9174" y="962"/>
                    <a:pt x="8085" y="1962"/>
                  </a:cubicBezTo>
                  <a:cubicBezTo>
                    <a:pt x="6996" y="2962"/>
                    <a:pt x="6633" y="4262"/>
                    <a:pt x="6996" y="5712"/>
                  </a:cubicBezTo>
                  <a:cubicBezTo>
                    <a:pt x="7359" y="7162"/>
                    <a:pt x="8448" y="8762"/>
                    <a:pt x="8720" y="10212"/>
                  </a:cubicBezTo>
                  <a:cubicBezTo>
                    <a:pt x="8993" y="11662"/>
                    <a:pt x="8448" y="12962"/>
                    <a:pt x="7178" y="14162"/>
                  </a:cubicBezTo>
                  <a:cubicBezTo>
                    <a:pt x="5907" y="15362"/>
                    <a:pt x="3910" y="16462"/>
                    <a:pt x="2458" y="17262"/>
                  </a:cubicBezTo>
                  <a:cubicBezTo>
                    <a:pt x="1006" y="18062"/>
                    <a:pt x="99" y="18562"/>
                    <a:pt x="8" y="19012"/>
                  </a:cubicBezTo>
                  <a:cubicBezTo>
                    <a:pt x="-83" y="19462"/>
                    <a:pt x="643" y="19862"/>
                    <a:pt x="2367" y="20262"/>
                  </a:cubicBezTo>
                  <a:cubicBezTo>
                    <a:pt x="4092" y="20662"/>
                    <a:pt x="6814" y="21062"/>
                    <a:pt x="9537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7016749" y="3048000"/>
              <a:ext cx="146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5486"/>
                    <a:pt x="11270" y="10971"/>
                    <a:pt x="14870" y="14571"/>
                  </a:cubicBezTo>
                  <a:cubicBezTo>
                    <a:pt x="18470" y="18171"/>
                    <a:pt x="20035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7088716" y="3061859"/>
              <a:ext cx="175685" cy="29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1323"/>
                  </a:moveTo>
                  <a:cubicBezTo>
                    <a:pt x="20559" y="853"/>
                    <a:pt x="19518" y="384"/>
                    <a:pt x="18217" y="149"/>
                  </a:cubicBezTo>
                  <a:cubicBezTo>
                    <a:pt x="16916" y="-86"/>
                    <a:pt x="15354" y="-86"/>
                    <a:pt x="13402" y="462"/>
                  </a:cubicBezTo>
                  <a:cubicBezTo>
                    <a:pt x="11451" y="1010"/>
                    <a:pt x="9108" y="2105"/>
                    <a:pt x="6896" y="4610"/>
                  </a:cubicBezTo>
                  <a:cubicBezTo>
                    <a:pt x="4684" y="7114"/>
                    <a:pt x="2602" y="11027"/>
                    <a:pt x="1431" y="13610"/>
                  </a:cubicBezTo>
                  <a:cubicBezTo>
                    <a:pt x="260" y="16192"/>
                    <a:pt x="0" y="17444"/>
                    <a:pt x="0" y="18462"/>
                  </a:cubicBezTo>
                  <a:cubicBezTo>
                    <a:pt x="0" y="19479"/>
                    <a:pt x="260" y="20262"/>
                    <a:pt x="1041" y="20731"/>
                  </a:cubicBezTo>
                  <a:cubicBezTo>
                    <a:pt x="1822" y="21201"/>
                    <a:pt x="3123" y="21357"/>
                    <a:pt x="4424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7270749" y="3282950"/>
              <a:ext cx="12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7448549" y="33909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7766049" y="337185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8153399" y="3105150"/>
              <a:ext cx="133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5657" y="1800"/>
                  </a:cubicBezTo>
                  <a:cubicBezTo>
                    <a:pt x="7886" y="3600"/>
                    <a:pt x="10629" y="7200"/>
                    <a:pt x="13371" y="10800"/>
                  </a:cubicBezTo>
                  <a:cubicBezTo>
                    <a:pt x="16114" y="14400"/>
                    <a:pt x="1885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8264434" y="3137895"/>
              <a:ext cx="181066" cy="30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1" fill="norm" stroke="1" extrusionOk="0">
                  <a:moveTo>
                    <a:pt x="21485" y="377"/>
                  </a:moveTo>
                  <a:cubicBezTo>
                    <a:pt x="20229" y="79"/>
                    <a:pt x="18973" y="-219"/>
                    <a:pt x="16964" y="228"/>
                  </a:cubicBezTo>
                  <a:cubicBezTo>
                    <a:pt x="14955" y="675"/>
                    <a:pt x="12192" y="1867"/>
                    <a:pt x="9680" y="4175"/>
                  </a:cubicBezTo>
                  <a:cubicBezTo>
                    <a:pt x="7169" y="6484"/>
                    <a:pt x="4908" y="9911"/>
                    <a:pt x="3150" y="12741"/>
                  </a:cubicBezTo>
                  <a:cubicBezTo>
                    <a:pt x="1392" y="15571"/>
                    <a:pt x="136" y="17806"/>
                    <a:pt x="11" y="19147"/>
                  </a:cubicBezTo>
                  <a:cubicBezTo>
                    <a:pt x="-115" y="20487"/>
                    <a:pt x="890" y="20934"/>
                    <a:pt x="1894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8425887" y="3371850"/>
              <a:ext cx="184714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275" y="0"/>
                  </a:moveTo>
                  <a:cubicBezTo>
                    <a:pt x="1784" y="3429"/>
                    <a:pt x="1293" y="6857"/>
                    <a:pt x="802" y="10114"/>
                  </a:cubicBezTo>
                  <a:cubicBezTo>
                    <a:pt x="311" y="13371"/>
                    <a:pt x="-180" y="16457"/>
                    <a:pt x="65" y="16971"/>
                  </a:cubicBezTo>
                  <a:cubicBezTo>
                    <a:pt x="311" y="17486"/>
                    <a:pt x="1293" y="15429"/>
                    <a:pt x="3134" y="12514"/>
                  </a:cubicBezTo>
                  <a:cubicBezTo>
                    <a:pt x="4975" y="9600"/>
                    <a:pt x="7675" y="5829"/>
                    <a:pt x="9638" y="3600"/>
                  </a:cubicBezTo>
                  <a:cubicBezTo>
                    <a:pt x="11602" y="1371"/>
                    <a:pt x="12829" y="686"/>
                    <a:pt x="14179" y="1886"/>
                  </a:cubicBezTo>
                  <a:cubicBezTo>
                    <a:pt x="15529" y="3086"/>
                    <a:pt x="17002" y="6171"/>
                    <a:pt x="18229" y="9771"/>
                  </a:cubicBezTo>
                  <a:cubicBezTo>
                    <a:pt x="19456" y="13371"/>
                    <a:pt x="20438" y="17486"/>
                    <a:pt x="2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8724899" y="3039387"/>
              <a:ext cx="137346" cy="56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25" fill="norm" stroke="1" extrusionOk="0">
                  <a:moveTo>
                    <a:pt x="12764" y="86"/>
                  </a:moveTo>
                  <a:cubicBezTo>
                    <a:pt x="15055" y="5"/>
                    <a:pt x="17345" y="-75"/>
                    <a:pt x="18982" y="126"/>
                  </a:cubicBezTo>
                  <a:cubicBezTo>
                    <a:pt x="20618" y="326"/>
                    <a:pt x="21600" y="808"/>
                    <a:pt x="21109" y="1892"/>
                  </a:cubicBezTo>
                  <a:cubicBezTo>
                    <a:pt x="20618" y="2976"/>
                    <a:pt x="18655" y="4663"/>
                    <a:pt x="16036" y="6268"/>
                  </a:cubicBezTo>
                  <a:cubicBezTo>
                    <a:pt x="13418" y="7874"/>
                    <a:pt x="10145" y="9400"/>
                    <a:pt x="9000" y="10685"/>
                  </a:cubicBezTo>
                  <a:cubicBezTo>
                    <a:pt x="7855" y="11970"/>
                    <a:pt x="8836" y="13013"/>
                    <a:pt x="9818" y="14097"/>
                  </a:cubicBezTo>
                  <a:cubicBezTo>
                    <a:pt x="10800" y="15182"/>
                    <a:pt x="11782" y="16306"/>
                    <a:pt x="11618" y="17229"/>
                  </a:cubicBezTo>
                  <a:cubicBezTo>
                    <a:pt x="11455" y="18153"/>
                    <a:pt x="10145" y="18875"/>
                    <a:pt x="8018" y="19558"/>
                  </a:cubicBezTo>
                  <a:cubicBezTo>
                    <a:pt x="5891" y="20240"/>
                    <a:pt x="2945" y="20883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289049" y="4205350"/>
              <a:ext cx="234918" cy="44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86" fill="norm" stroke="1" extrusionOk="0">
                  <a:moveTo>
                    <a:pt x="0" y="7527"/>
                  </a:moveTo>
                  <a:cubicBezTo>
                    <a:pt x="4970" y="6715"/>
                    <a:pt x="9940" y="5904"/>
                    <a:pt x="13189" y="5144"/>
                  </a:cubicBezTo>
                  <a:cubicBezTo>
                    <a:pt x="16439" y="4383"/>
                    <a:pt x="17968" y="3673"/>
                    <a:pt x="18924" y="3065"/>
                  </a:cubicBezTo>
                  <a:cubicBezTo>
                    <a:pt x="19880" y="2456"/>
                    <a:pt x="20262" y="1949"/>
                    <a:pt x="20358" y="1442"/>
                  </a:cubicBezTo>
                  <a:cubicBezTo>
                    <a:pt x="20453" y="935"/>
                    <a:pt x="20262" y="428"/>
                    <a:pt x="19688" y="175"/>
                  </a:cubicBezTo>
                  <a:cubicBezTo>
                    <a:pt x="19115" y="-79"/>
                    <a:pt x="18159" y="-79"/>
                    <a:pt x="15865" y="327"/>
                  </a:cubicBezTo>
                  <a:cubicBezTo>
                    <a:pt x="13572" y="732"/>
                    <a:pt x="9940" y="1544"/>
                    <a:pt x="7550" y="2507"/>
                  </a:cubicBezTo>
                  <a:cubicBezTo>
                    <a:pt x="5161" y="3470"/>
                    <a:pt x="4014" y="4586"/>
                    <a:pt x="3727" y="5752"/>
                  </a:cubicBezTo>
                  <a:cubicBezTo>
                    <a:pt x="3441" y="6918"/>
                    <a:pt x="4014" y="8135"/>
                    <a:pt x="5926" y="9352"/>
                  </a:cubicBezTo>
                  <a:cubicBezTo>
                    <a:pt x="7837" y="10569"/>
                    <a:pt x="11087" y="11786"/>
                    <a:pt x="13858" y="13003"/>
                  </a:cubicBezTo>
                  <a:cubicBezTo>
                    <a:pt x="16630" y="14220"/>
                    <a:pt x="18924" y="15436"/>
                    <a:pt x="20166" y="16298"/>
                  </a:cubicBezTo>
                  <a:cubicBezTo>
                    <a:pt x="21409" y="17160"/>
                    <a:pt x="21600" y="17667"/>
                    <a:pt x="20453" y="18377"/>
                  </a:cubicBezTo>
                  <a:cubicBezTo>
                    <a:pt x="19306" y="19087"/>
                    <a:pt x="16821" y="20000"/>
                    <a:pt x="15101" y="20558"/>
                  </a:cubicBezTo>
                  <a:cubicBezTo>
                    <a:pt x="13381" y="21115"/>
                    <a:pt x="12425" y="21318"/>
                    <a:pt x="11469" y="21420"/>
                  </a:cubicBezTo>
                  <a:cubicBezTo>
                    <a:pt x="10513" y="21521"/>
                    <a:pt x="9558" y="21521"/>
                    <a:pt x="10035" y="21318"/>
                  </a:cubicBezTo>
                  <a:cubicBezTo>
                    <a:pt x="10513" y="21115"/>
                    <a:pt x="12425" y="20710"/>
                    <a:pt x="14336" y="20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1612899" y="4521200"/>
              <a:ext cx="2095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564"/>
                    <a:pt x="9164" y="11127"/>
                    <a:pt x="12764" y="14727"/>
                  </a:cubicBezTo>
                  <a:cubicBezTo>
                    <a:pt x="16364" y="18327"/>
                    <a:pt x="18982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657349" y="4533900"/>
              <a:ext cx="1397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571"/>
                    <a:pt x="13091" y="5143"/>
                    <a:pt x="9491" y="8743"/>
                  </a:cubicBezTo>
                  <a:cubicBezTo>
                    <a:pt x="5891" y="12343"/>
                    <a:pt x="2945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828799" y="4660900"/>
              <a:ext cx="95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993899" y="4495800"/>
              <a:ext cx="1714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4800" y="2743"/>
                  </a:cubicBezTo>
                  <a:cubicBezTo>
                    <a:pt x="6933" y="5486"/>
                    <a:pt x="9867" y="10971"/>
                    <a:pt x="12000" y="14229"/>
                  </a:cubicBezTo>
                  <a:cubicBezTo>
                    <a:pt x="14133" y="17486"/>
                    <a:pt x="15467" y="18514"/>
                    <a:pt x="16933" y="19371"/>
                  </a:cubicBezTo>
                  <a:cubicBezTo>
                    <a:pt x="18400" y="20229"/>
                    <a:pt x="20000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2146299" y="4533900"/>
              <a:ext cx="1270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405"/>
                    <a:pt x="17280" y="2810"/>
                    <a:pt x="14040" y="5707"/>
                  </a:cubicBezTo>
                  <a:cubicBezTo>
                    <a:pt x="10800" y="8605"/>
                    <a:pt x="6480" y="12995"/>
                    <a:pt x="3960" y="15893"/>
                  </a:cubicBezTo>
                  <a:cubicBezTo>
                    <a:pt x="1440" y="18790"/>
                    <a:pt x="720" y="201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42599" y="214008"/>
              <a:ext cx="450058" cy="2306942"/>
            </a:xfrm>
            <a:prstGeom prst="rect">
              <a:avLst/>
            </a:prstGeom>
            <a:effectLst/>
          </p:spPr>
        </p:pic>
        <p:sp>
          <p:nvSpPr>
            <p:cNvPr id="686" name="Line"/>
            <p:cNvSpPr/>
            <p:nvPr/>
          </p:nvSpPr>
          <p:spPr>
            <a:xfrm>
              <a:off x="1280416" y="3771900"/>
              <a:ext cx="433751" cy="33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37" fill="norm" stroke="1" extrusionOk="0">
                  <a:moveTo>
                    <a:pt x="8212" y="9843"/>
                  </a:moveTo>
                  <a:cubicBezTo>
                    <a:pt x="7069" y="10253"/>
                    <a:pt x="5927" y="10663"/>
                    <a:pt x="4889" y="12167"/>
                  </a:cubicBezTo>
                  <a:cubicBezTo>
                    <a:pt x="3850" y="13671"/>
                    <a:pt x="2916" y="16268"/>
                    <a:pt x="2292" y="17841"/>
                  </a:cubicBezTo>
                  <a:cubicBezTo>
                    <a:pt x="1669" y="19413"/>
                    <a:pt x="1358" y="19959"/>
                    <a:pt x="994" y="20506"/>
                  </a:cubicBezTo>
                  <a:cubicBezTo>
                    <a:pt x="631" y="21053"/>
                    <a:pt x="216" y="21600"/>
                    <a:pt x="60" y="21532"/>
                  </a:cubicBezTo>
                  <a:cubicBezTo>
                    <a:pt x="-96" y="21463"/>
                    <a:pt x="8" y="20780"/>
                    <a:pt x="891" y="18661"/>
                  </a:cubicBezTo>
                  <a:cubicBezTo>
                    <a:pt x="1773" y="16542"/>
                    <a:pt x="3435" y="12987"/>
                    <a:pt x="5044" y="9911"/>
                  </a:cubicBezTo>
                  <a:cubicBezTo>
                    <a:pt x="6654" y="6835"/>
                    <a:pt x="8212" y="4238"/>
                    <a:pt x="9354" y="2529"/>
                  </a:cubicBezTo>
                  <a:cubicBezTo>
                    <a:pt x="10496" y="820"/>
                    <a:pt x="11223" y="0"/>
                    <a:pt x="11742" y="0"/>
                  </a:cubicBezTo>
                  <a:cubicBezTo>
                    <a:pt x="12262" y="0"/>
                    <a:pt x="12573" y="820"/>
                    <a:pt x="13664" y="2392"/>
                  </a:cubicBezTo>
                  <a:cubicBezTo>
                    <a:pt x="14754" y="3965"/>
                    <a:pt x="16623" y="6289"/>
                    <a:pt x="18129" y="8681"/>
                  </a:cubicBezTo>
                  <a:cubicBezTo>
                    <a:pt x="19635" y="11073"/>
                    <a:pt x="20777" y="13534"/>
                    <a:pt x="21141" y="15106"/>
                  </a:cubicBezTo>
                  <a:cubicBezTo>
                    <a:pt x="21504" y="16678"/>
                    <a:pt x="21089" y="17362"/>
                    <a:pt x="20673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2900818" y="4476750"/>
              <a:ext cx="236082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39" y="21600"/>
                  </a:moveTo>
                  <a:cubicBezTo>
                    <a:pt x="874" y="14400"/>
                    <a:pt x="-90" y="7200"/>
                    <a:pt x="6" y="3600"/>
                  </a:cubicBezTo>
                  <a:cubicBezTo>
                    <a:pt x="103" y="0"/>
                    <a:pt x="1260" y="0"/>
                    <a:pt x="5021" y="0"/>
                  </a:cubicBezTo>
                  <a:cubicBezTo>
                    <a:pt x="8781" y="0"/>
                    <a:pt x="15146" y="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2806700" y="4654550"/>
              <a:ext cx="304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4400"/>
                    <a:pt x="8400" y="7200"/>
                    <a:pt x="12000" y="3600"/>
                  </a:cubicBezTo>
                  <a:cubicBezTo>
                    <a:pt x="15600" y="0"/>
                    <a:pt x="18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26880" y="-38100"/>
              <a:ext cx="7068127" cy="2450630"/>
            </a:xfrm>
            <a:prstGeom prst="rect">
              <a:avLst/>
            </a:prstGeom>
            <a:effectLst/>
          </p:spPr>
        </p:pic>
        <p:sp>
          <p:nvSpPr>
            <p:cNvPr id="691" name="Line"/>
            <p:cNvSpPr/>
            <p:nvPr/>
          </p:nvSpPr>
          <p:spPr>
            <a:xfrm>
              <a:off x="1333499" y="3435775"/>
              <a:ext cx="2457451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20957"/>
                  </a:moveTo>
                  <a:cubicBezTo>
                    <a:pt x="726" y="21249"/>
                    <a:pt x="1451" y="21541"/>
                    <a:pt x="2112" y="21541"/>
                  </a:cubicBezTo>
                  <a:cubicBezTo>
                    <a:pt x="2772" y="21541"/>
                    <a:pt x="3367" y="21249"/>
                    <a:pt x="4000" y="20373"/>
                  </a:cubicBezTo>
                  <a:cubicBezTo>
                    <a:pt x="4633" y="19498"/>
                    <a:pt x="5302" y="18038"/>
                    <a:pt x="6019" y="16725"/>
                  </a:cubicBezTo>
                  <a:cubicBezTo>
                    <a:pt x="6735" y="15411"/>
                    <a:pt x="7498" y="14244"/>
                    <a:pt x="8260" y="12930"/>
                  </a:cubicBezTo>
                  <a:cubicBezTo>
                    <a:pt x="9023" y="11617"/>
                    <a:pt x="9786" y="10157"/>
                    <a:pt x="10530" y="8990"/>
                  </a:cubicBezTo>
                  <a:cubicBezTo>
                    <a:pt x="11274" y="7822"/>
                    <a:pt x="12000" y="6946"/>
                    <a:pt x="12707" y="5925"/>
                  </a:cubicBezTo>
                  <a:cubicBezTo>
                    <a:pt x="13414" y="4903"/>
                    <a:pt x="14102" y="3736"/>
                    <a:pt x="14763" y="2860"/>
                  </a:cubicBezTo>
                  <a:cubicBezTo>
                    <a:pt x="15423" y="1984"/>
                    <a:pt x="16056" y="1400"/>
                    <a:pt x="16735" y="963"/>
                  </a:cubicBezTo>
                  <a:cubicBezTo>
                    <a:pt x="17414" y="525"/>
                    <a:pt x="18140" y="233"/>
                    <a:pt x="18809" y="87"/>
                  </a:cubicBezTo>
                  <a:cubicBezTo>
                    <a:pt x="19479" y="-59"/>
                    <a:pt x="20093" y="-59"/>
                    <a:pt x="20549" y="379"/>
                  </a:cubicBezTo>
                  <a:cubicBezTo>
                    <a:pt x="21005" y="817"/>
                    <a:pt x="21302" y="1692"/>
                    <a:pt x="21600" y="2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5810249" y="3645325"/>
              <a:ext cx="2216151" cy="3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4031"/>
                  </a:moveTo>
                  <a:cubicBezTo>
                    <a:pt x="557" y="9791"/>
                    <a:pt x="1114" y="15551"/>
                    <a:pt x="1826" y="18431"/>
                  </a:cubicBezTo>
                  <a:cubicBezTo>
                    <a:pt x="2538" y="21311"/>
                    <a:pt x="3404" y="21311"/>
                    <a:pt x="4229" y="20591"/>
                  </a:cubicBezTo>
                  <a:cubicBezTo>
                    <a:pt x="5054" y="19871"/>
                    <a:pt x="5838" y="18431"/>
                    <a:pt x="6684" y="16991"/>
                  </a:cubicBezTo>
                  <a:cubicBezTo>
                    <a:pt x="7530" y="15551"/>
                    <a:pt x="8438" y="14111"/>
                    <a:pt x="9211" y="12671"/>
                  </a:cubicBezTo>
                  <a:cubicBezTo>
                    <a:pt x="9985" y="11231"/>
                    <a:pt x="10625" y="9791"/>
                    <a:pt x="11264" y="8351"/>
                  </a:cubicBezTo>
                  <a:cubicBezTo>
                    <a:pt x="11904" y="6911"/>
                    <a:pt x="12543" y="5471"/>
                    <a:pt x="13183" y="4031"/>
                  </a:cubicBezTo>
                  <a:cubicBezTo>
                    <a:pt x="13822" y="2591"/>
                    <a:pt x="14462" y="1151"/>
                    <a:pt x="15339" y="431"/>
                  </a:cubicBezTo>
                  <a:cubicBezTo>
                    <a:pt x="16215" y="-289"/>
                    <a:pt x="17330" y="-289"/>
                    <a:pt x="18351" y="1871"/>
                  </a:cubicBezTo>
                  <a:cubicBezTo>
                    <a:pt x="19372" y="4031"/>
                    <a:pt x="20300" y="8351"/>
                    <a:pt x="20826" y="11231"/>
                  </a:cubicBezTo>
                  <a:cubicBezTo>
                    <a:pt x="21352" y="14111"/>
                    <a:pt x="21476" y="15551"/>
                    <a:pt x="21600" y="16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4179746" y="4375150"/>
              <a:ext cx="538305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4935" y="0"/>
                  </a:moveTo>
                  <a:cubicBezTo>
                    <a:pt x="12733" y="864"/>
                    <a:pt x="10530" y="1728"/>
                    <a:pt x="8286" y="2736"/>
                  </a:cubicBezTo>
                  <a:cubicBezTo>
                    <a:pt x="6041" y="3744"/>
                    <a:pt x="3754" y="4896"/>
                    <a:pt x="2356" y="5616"/>
                  </a:cubicBezTo>
                  <a:cubicBezTo>
                    <a:pt x="958" y="6336"/>
                    <a:pt x="450" y="6624"/>
                    <a:pt x="196" y="7008"/>
                  </a:cubicBezTo>
                  <a:cubicBezTo>
                    <a:pt x="-58" y="7392"/>
                    <a:pt x="-58" y="7872"/>
                    <a:pt x="154" y="8112"/>
                  </a:cubicBezTo>
                  <a:cubicBezTo>
                    <a:pt x="366" y="8352"/>
                    <a:pt x="789" y="8352"/>
                    <a:pt x="2144" y="8400"/>
                  </a:cubicBezTo>
                  <a:cubicBezTo>
                    <a:pt x="3500" y="8448"/>
                    <a:pt x="5787" y="8544"/>
                    <a:pt x="7269" y="8688"/>
                  </a:cubicBezTo>
                  <a:cubicBezTo>
                    <a:pt x="8751" y="8832"/>
                    <a:pt x="9429" y="9024"/>
                    <a:pt x="9980" y="9264"/>
                  </a:cubicBezTo>
                  <a:cubicBezTo>
                    <a:pt x="10530" y="9504"/>
                    <a:pt x="10954" y="9792"/>
                    <a:pt x="11081" y="10176"/>
                  </a:cubicBezTo>
                  <a:cubicBezTo>
                    <a:pt x="11208" y="10560"/>
                    <a:pt x="11038" y="11040"/>
                    <a:pt x="10064" y="11904"/>
                  </a:cubicBezTo>
                  <a:cubicBezTo>
                    <a:pt x="9090" y="12768"/>
                    <a:pt x="7311" y="14016"/>
                    <a:pt x="5617" y="15168"/>
                  </a:cubicBezTo>
                  <a:cubicBezTo>
                    <a:pt x="3923" y="16320"/>
                    <a:pt x="2314" y="17376"/>
                    <a:pt x="1340" y="18144"/>
                  </a:cubicBezTo>
                  <a:cubicBezTo>
                    <a:pt x="366" y="18912"/>
                    <a:pt x="27" y="19392"/>
                    <a:pt x="69" y="19776"/>
                  </a:cubicBezTo>
                  <a:cubicBezTo>
                    <a:pt x="111" y="20160"/>
                    <a:pt x="535" y="20448"/>
                    <a:pt x="1975" y="20592"/>
                  </a:cubicBezTo>
                  <a:cubicBezTo>
                    <a:pt x="3415" y="20736"/>
                    <a:pt x="5871" y="20736"/>
                    <a:pt x="8540" y="20592"/>
                  </a:cubicBezTo>
                  <a:cubicBezTo>
                    <a:pt x="11208" y="20448"/>
                    <a:pt x="14088" y="20160"/>
                    <a:pt x="16078" y="20016"/>
                  </a:cubicBezTo>
                  <a:cubicBezTo>
                    <a:pt x="18069" y="19872"/>
                    <a:pt x="19170" y="19872"/>
                    <a:pt x="19933" y="19920"/>
                  </a:cubicBezTo>
                  <a:cubicBezTo>
                    <a:pt x="20695" y="19968"/>
                    <a:pt x="21118" y="20064"/>
                    <a:pt x="21330" y="20352"/>
                  </a:cubicBezTo>
                  <a:cubicBezTo>
                    <a:pt x="21542" y="20640"/>
                    <a:pt x="21542" y="21120"/>
                    <a:pt x="21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4203700" y="5035913"/>
              <a:ext cx="38100" cy="13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912"/>
                  </a:moveTo>
                  <a:cubicBezTo>
                    <a:pt x="7200" y="267"/>
                    <a:pt x="14400" y="-378"/>
                    <a:pt x="18000" y="267"/>
                  </a:cubicBezTo>
                  <a:cubicBezTo>
                    <a:pt x="21600" y="912"/>
                    <a:pt x="21600" y="2846"/>
                    <a:pt x="21600" y="6553"/>
                  </a:cubicBezTo>
                  <a:cubicBezTo>
                    <a:pt x="21600" y="10261"/>
                    <a:pt x="21600" y="15741"/>
                    <a:pt x="21600" y="2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4203700" y="4953000"/>
              <a:ext cx="317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4286250" y="5022850"/>
              <a:ext cx="133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4286250" y="513080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200"/>
                    <a:pt x="5760" y="10800"/>
                    <a:pt x="9360" y="7200"/>
                  </a:cubicBezTo>
                  <a:cubicBezTo>
                    <a:pt x="12960" y="3600"/>
                    <a:pt x="172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4533900" y="506095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4222750" y="4146550"/>
              <a:ext cx="146050" cy="1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0"/>
                  </a:moveTo>
                  <a:cubicBezTo>
                    <a:pt x="939" y="3374"/>
                    <a:pt x="1878" y="6749"/>
                    <a:pt x="2817" y="10631"/>
                  </a:cubicBezTo>
                  <a:cubicBezTo>
                    <a:pt x="3757" y="14512"/>
                    <a:pt x="4696" y="18899"/>
                    <a:pt x="4696" y="20081"/>
                  </a:cubicBezTo>
                  <a:cubicBezTo>
                    <a:pt x="4696" y="21262"/>
                    <a:pt x="3757" y="19237"/>
                    <a:pt x="3287" y="16368"/>
                  </a:cubicBezTo>
                  <a:cubicBezTo>
                    <a:pt x="2817" y="13499"/>
                    <a:pt x="2817" y="9787"/>
                    <a:pt x="3757" y="6581"/>
                  </a:cubicBezTo>
                  <a:cubicBezTo>
                    <a:pt x="4696" y="3374"/>
                    <a:pt x="6574" y="675"/>
                    <a:pt x="9548" y="168"/>
                  </a:cubicBezTo>
                  <a:cubicBezTo>
                    <a:pt x="12522" y="-338"/>
                    <a:pt x="16591" y="1350"/>
                    <a:pt x="18783" y="4218"/>
                  </a:cubicBezTo>
                  <a:cubicBezTo>
                    <a:pt x="20974" y="7087"/>
                    <a:pt x="21287" y="11137"/>
                    <a:pt x="21600" y="15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4922246" y="4260850"/>
              <a:ext cx="278404" cy="6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42" fill="norm" stroke="1" extrusionOk="0">
                  <a:moveTo>
                    <a:pt x="18087" y="0"/>
                  </a:moveTo>
                  <a:cubicBezTo>
                    <a:pt x="14814" y="215"/>
                    <a:pt x="11541" y="429"/>
                    <a:pt x="9168" y="787"/>
                  </a:cubicBezTo>
                  <a:cubicBezTo>
                    <a:pt x="6796" y="1144"/>
                    <a:pt x="5323" y="1645"/>
                    <a:pt x="4341" y="2038"/>
                  </a:cubicBezTo>
                  <a:cubicBezTo>
                    <a:pt x="3359" y="2432"/>
                    <a:pt x="2868" y="2718"/>
                    <a:pt x="2459" y="3040"/>
                  </a:cubicBezTo>
                  <a:cubicBezTo>
                    <a:pt x="2050" y="3362"/>
                    <a:pt x="1723" y="3719"/>
                    <a:pt x="1641" y="4077"/>
                  </a:cubicBezTo>
                  <a:cubicBezTo>
                    <a:pt x="1559" y="4434"/>
                    <a:pt x="1723" y="4792"/>
                    <a:pt x="2541" y="5221"/>
                  </a:cubicBezTo>
                  <a:cubicBezTo>
                    <a:pt x="3359" y="5650"/>
                    <a:pt x="4832" y="6151"/>
                    <a:pt x="6059" y="6759"/>
                  </a:cubicBezTo>
                  <a:cubicBezTo>
                    <a:pt x="7287" y="7367"/>
                    <a:pt x="8268" y="8082"/>
                    <a:pt x="8678" y="8797"/>
                  </a:cubicBezTo>
                  <a:cubicBezTo>
                    <a:pt x="9087" y="9513"/>
                    <a:pt x="8923" y="10228"/>
                    <a:pt x="8187" y="10836"/>
                  </a:cubicBezTo>
                  <a:cubicBezTo>
                    <a:pt x="7450" y="11444"/>
                    <a:pt x="6141" y="11944"/>
                    <a:pt x="4996" y="12266"/>
                  </a:cubicBezTo>
                  <a:cubicBezTo>
                    <a:pt x="3850" y="12588"/>
                    <a:pt x="2868" y="12731"/>
                    <a:pt x="1887" y="12838"/>
                  </a:cubicBezTo>
                  <a:cubicBezTo>
                    <a:pt x="905" y="12946"/>
                    <a:pt x="-77" y="13017"/>
                    <a:pt x="5" y="13053"/>
                  </a:cubicBezTo>
                  <a:cubicBezTo>
                    <a:pt x="87" y="13089"/>
                    <a:pt x="1232" y="13089"/>
                    <a:pt x="2214" y="13089"/>
                  </a:cubicBezTo>
                  <a:cubicBezTo>
                    <a:pt x="3196" y="13089"/>
                    <a:pt x="4014" y="13089"/>
                    <a:pt x="4914" y="13375"/>
                  </a:cubicBezTo>
                  <a:cubicBezTo>
                    <a:pt x="5814" y="13661"/>
                    <a:pt x="6796" y="14233"/>
                    <a:pt x="7123" y="15056"/>
                  </a:cubicBezTo>
                  <a:cubicBezTo>
                    <a:pt x="7450" y="15878"/>
                    <a:pt x="7123" y="16951"/>
                    <a:pt x="6468" y="17881"/>
                  </a:cubicBezTo>
                  <a:cubicBezTo>
                    <a:pt x="5814" y="18811"/>
                    <a:pt x="4832" y="19597"/>
                    <a:pt x="4341" y="20170"/>
                  </a:cubicBezTo>
                  <a:cubicBezTo>
                    <a:pt x="3850" y="20742"/>
                    <a:pt x="3850" y="21099"/>
                    <a:pt x="4341" y="21314"/>
                  </a:cubicBezTo>
                  <a:cubicBezTo>
                    <a:pt x="4832" y="21528"/>
                    <a:pt x="5814" y="21600"/>
                    <a:pt x="8759" y="21493"/>
                  </a:cubicBezTo>
                  <a:cubicBezTo>
                    <a:pt x="11705" y="21385"/>
                    <a:pt x="16614" y="21099"/>
                    <a:pt x="21523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5295068" y="4370976"/>
              <a:ext cx="254832" cy="49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05" fill="norm" stroke="1" extrusionOk="0">
                  <a:moveTo>
                    <a:pt x="18128" y="1290"/>
                  </a:moveTo>
                  <a:cubicBezTo>
                    <a:pt x="17774" y="828"/>
                    <a:pt x="17420" y="367"/>
                    <a:pt x="16535" y="136"/>
                  </a:cubicBezTo>
                  <a:cubicBezTo>
                    <a:pt x="15649" y="-95"/>
                    <a:pt x="14233" y="-95"/>
                    <a:pt x="12020" y="643"/>
                  </a:cubicBezTo>
                  <a:cubicBezTo>
                    <a:pt x="9807" y="1382"/>
                    <a:pt x="6797" y="2859"/>
                    <a:pt x="4584" y="4797"/>
                  </a:cubicBezTo>
                  <a:cubicBezTo>
                    <a:pt x="2371" y="6736"/>
                    <a:pt x="954" y="9136"/>
                    <a:pt x="335" y="11582"/>
                  </a:cubicBezTo>
                  <a:cubicBezTo>
                    <a:pt x="-285" y="14028"/>
                    <a:pt x="-108" y="16520"/>
                    <a:pt x="1397" y="18182"/>
                  </a:cubicBezTo>
                  <a:cubicBezTo>
                    <a:pt x="2902" y="19843"/>
                    <a:pt x="5735" y="20674"/>
                    <a:pt x="9276" y="21090"/>
                  </a:cubicBezTo>
                  <a:cubicBezTo>
                    <a:pt x="12817" y="21505"/>
                    <a:pt x="17066" y="21505"/>
                    <a:pt x="21315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5607049" y="4483100"/>
              <a:ext cx="2857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1867"/>
                    <a:pt x="3840" y="3733"/>
                    <a:pt x="6160" y="6067"/>
                  </a:cubicBezTo>
                  <a:cubicBezTo>
                    <a:pt x="8480" y="8400"/>
                    <a:pt x="11200" y="11200"/>
                    <a:pt x="13840" y="13867"/>
                  </a:cubicBezTo>
                  <a:cubicBezTo>
                    <a:pt x="16480" y="16533"/>
                    <a:pt x="19040" y="19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5721349" y="4521200"/>
              <a:ext cx="1206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4221"/>
                    <a:pt x="9474" y="8441"/>
                    <a:pt x="5874" y="12041"/>
                  </a:cubicBezTo>
                  <a:cubicBezTo>
                    <a:pt x="2274" y="15641"/>
                    <a:pt x="1137" y="18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5949949" y="482600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5975349" y="4641799"/>
              <a:ext cx="27847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19978" fill="norm" stroke="1" extrusionOk="0">
                  <a:moveTo>
                    <a:pt x="9257" y="19978"/>
                  </a:moveTo>
                  <a:cubicBezTo>
                    <a:pt x="15429" y="11670"/>
                    <a:pt x="21600" y="3363"/>
                    <a:pt x="20057" y="870"/>
                  </a:cubicBezTo>
                  <a:cubicBezTo>
                    <a:pt x="18514" y="-1622"/>
                    <a:pt x="9257" y="1701"/>
                    <a:pt x="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6299199" y="4749236"/>
              <a:ext cx="254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80" y="11375"/>
                    <a:pt x="11160" y="2735"/>
                    <a:pt x="14760" y="575"/>
                  </a:cubicBezTo>
                  <a:cubicBezTo>
                    <a:pt x="18360" y="-1585"/>
                    <a:pt x="1998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6788149" y="4610100"/>
              <a:ext cx="2222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2974"/>
                    <a:pt x="6583" y="5948"/>
                    <a:pt x="9977" y="9157"/>
                  </a:cubicBezTo>
                  <a:cubicBezTo>
                    <a:pt x="13371" y="12365"/>
                    <a:pt x="16869" y="15809"/>
                    <a:pt x="18823" y="17922"/>
                  </a:cubicBezTo>
                  <a:cubicBezTo>
                    <a:pt x="20777" y="20035"/>
                    <a:pt x="21189" y="208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6832599" y="4648200"/>
              <a:ext cx="1968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19" y="3600"/>
                    <a:pt x="13239" y="7200"/>
                    <a:pt x="9639" y="10800"/>
                  </a:cubicBezTo>
                  <a:cubicBezTo>
                    <a:pt x="6039" y="14400"/>
                    <a:pt x="3019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6680199" y="4495800"/>
              <a:ext cx="425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9" y="14400"/>
                    <a:pt x="6878" y="7200"/>
                    <a:pt x="10478" y="3600"/>
                  </a:cubicBezTo>
                  <a:cubicBezTo>
                    <a:pt x="14078" y="0"/>
                    <a:pt x="178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7232649" y="4413250"/>
              <a:ext cx="200360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600" fill="norm" stroke="1" extrusionOk="0">
                  <a:moveTo>
                    <a:pt x="7273" y="0"/>
                  </a:moveTo>
                  <a:cubicBezTo>
                    <a:pt x="9257" y="248"/>
                    <a:pt x="11241" y="497"/>
                    <a:pt x="13335" y="1531"/>
                  </a:cubicBezTo>
                  <a:cubicBezTo>
                    <a:pt x="15429" y="2566"/>
                    <a:pt x="17633" y="4386"/>
                    <a:pt x="19176" y="6662"/>
                  </a:cubicBezTo>
                  <a:cubicBezTo>
                    <a:pt x="20718" y="8938"/>
                    <a:pt x="21600" y="11669"/>
                    <a:pt x="20057" y="13986"/>
                  </a:cubicBezTo>
                  <a:cubicBezTo>
                    <a:pt x="18514" y="16303"/>
                    <a:pt x="14547" y="18207"/>
                    <a:pt x="10800" y="19407"/>
                  </a:cubicBezTo>
                  <a:cubicBezTo>
                    <a:pt x="7053" y="20607"/>
                    <a:pt x="3527" y="211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7550149" y="48768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7827060" y="4482391"/>
              <a:ext cx="223039" cy="51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453" fill="norm" stroke="1" extrusionOk="0">
                  <a:moveTo>
                    <a:pt x="19851" y="2145"/>
                  </a:moveTo>
                  <a:cubicBezTo>
                    <a:pt x="20446" y="1440"/>
                    <a:pt x="21040" y="735"/>
                    <a:pt x="20842" y="338"/>
                  </a:cubicBezTo>
                  <a:cubicBezTo>
                    <a:pt x="20644" y="-59"/>
                    <a:pt x="19653" y="-147"/>
                    <a:pt x="17473" y="294"/>
                  </a:cubicBezTo>
                  <a:cubicBezTo>
                    <a:pt x="15293" y="735"/>
                    <a:pt x="11924" y="1704"/>
                    <a:pt x="8655" y="3512"/>
                  </a:cubicBezTo>
                  <a:cubicBezTo>
                    <a:pt x="5385" y="5319"/>
                    <a:pt x="2214" y="7964"/>
                    <a:pt x="827" y="10477"/>
                  </a:cubicBezTo>
                  <a:cubicBezTo>
                    <a:pt x="-560" y="12989"/>
                    <a:pt x="-164" y="15370"/>
                    <a:pt x="1719" y="17089"/>
                  </a:cubicBezTo>
                  <a:cubicBezTo>
                    <a:pt x="3601" y="18808"/>
                    <a:pt x="6970" y="19866"/>
                    <a:pt x="9844" y="20483"/>
                  </a:cubicBezTo>
                  <a:cubicBezTo>
                    <a:pt x="12717" y="21100"/>
                    <a:pt x="15095" y="21277"/>
                    <a:pt x="17473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8166099" y="4565650"/>
              <a:ext cx="1841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4086"/>
                    <a:pt x="5462" y="8173"/>
                    <a:pt x="8441" y="11676"/>
                  </a:cubicBezTo>
                  <a:cubicBezTo>
                    <a:pt x="11421" y="15178"/>
                    <a:pt x="14648" y="18097"/>
                    <a:pt x="16883" y="19654"/>
                  </a:cubicBezTo>
                  <a:cubicBezTo>
                    <a:pt x="19117" y="21211"/>
                    <a:pt x="20359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8318911" y="4614509"/>
              <a:ext cx="158390" cy="37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469" fill="norm" stroke="1" extrusionOk="0">
                  <a:moveTo>
                    <a:pt x="19884" y="1920"/>
                  </a:moveTo>
                  <a:cubicBezTo>
                    <a:pt x="20438" y="1317"/>
                    <a:pt x="20992" y="714"/>
                    <a:pt x="20577" y="352"/>
                  </a:cubicBezTo>
                  <a:cubicBezTo>
                    <a:pt x="20161" y="-10"/>
                    <a:pt x="18777" y="-131"/>
                    <a:pt x="16423" y="171"/>
                  </a:cubicBezTo>
                  <a:cubicBezTo>
                    <a:pt x="14069" y="472"/>
                    <a:pt x="10746" y="1196"/>
                    <a:pt x="7561" y="3067"/>
                  </a:cubicBezTo>
                  <a:cubicBezTo>
                    <a:pt x="4377" y="4937"/>
                    <a:pt x="1330" y="7954"/>
                    <a:pt x="361" y="10729"/>
                  </a:cubicBezTo>
                  <a:cubicBezTo>
                    <a:pt x="-608" y="13505"/>
                    <a:pt x="500" y="16039"/>
                    <a:pt x="2161" y="17789"/>
                  </a:cubicBezTo>
                  <a:cubicBezTo>
                    <a:pt x="3823" y="19538"/>
                    <a:pt x="6038" y="20504"/>
                    <a:pt x="8254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8483599" y="492760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8528049" y="48006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8794699" y="4835243"/>
              <a:ext cx="190551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55" fill="norm" stroke="1" extrusionOk="0">
                  <a:moveTo>
                    <a:pt x="717" y="21255"/>
                  </a:moveTo>
                  <a:cubicBezTo>
                    <a:pt x="243" y="15620"/>
                    <a:pt x="-232" y="9985"/>
                    <a:pt x="124" y="6229"/>
                  </a:cubicBezTo>
                  <a:cubicBezTo>
                    <a:pt x="480" y="2472"/>
                    <a:pt x="1667" y="594"/>
                    <a:pt x="5346" y="125"/>
                  </a:cubicBezTo>
                  <a:cubicBezTo>
                    <a:pt x="9025" y="-345"/>
                    <a:pt x="15197" y="594"/>
                    <a:pt x="21368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9112249" y="4621303"/>
              <a:ext cx="254001" cy="19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166"/>
                  </a:moveTo>
                  <a:cubicBezTo>
                    <a:pt x="1980" y="-69"/>
                    <a:pt x="3960" y="-304"/>
                    <a:pt x="6480" y="1339"/>
                  </a:cubicBezTo>
                  <a:cubicBezTo>
                    <a:pt x="9000" y="2983"/>
                    <a:pt x="12060" y="6505"/>
                    <a:pt x="14670" y="10144"/>
                  </a:cubicBezTo>
                  <a:cubicBezTo>
                    <a:pt x="17280" y="13783"/>
                    <a:pt x="19440" y="17539"/>
                    <a:pt x="21600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9359899" y="4687251"/>
              <a:ext cx="120651" cy="29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1310"/>
                  </a:moveTo>
                  <a:cubicBezTo>
                    <a:pt x="20084" y="697"/>
                    <a:pt x="18568" y="84"/>
                    <a:pt x="17053" y="8"/>
                  </a:cubicBezTo>
                  <a:cubicBezTo>
                    <a:pt x="15537" y="-69"/>
                    <a:pt x="14021" y="391"/>
                    <a:pt x="11368" y="2918"/>
                  </a:cubicBezTo>
                  <a:cubicBezTo>
                    <a:pt x="8716" y="5446"/>
                    <a:pt x="4926" y="10042"/>
                    <a:pt x="2842" y="13488"/>
                  </a:cubicBezTo>
                  <a:cubicBezTo>
                    <a:pt x="758" y="16935"/>
                    <a:pt x="379" y="19233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9143999" y="4478866"/>
              <a:ext cx="3111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8" y="10800"/>
                    <a:pt x="11755" y="0"/>
                    <a:pt x="15355" y="0"/>
                  </a:cubicBezTo>
                  <a:cubicBezTo>
                    <a:pt x="18955" y="0"/>
                    <a:pt x="2027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9702799" y="4578350"/>
              <a:ext cx="109057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0" y="0"/>
                  </a:moveTo>
                  <a:cubicBezTo>
                    <a:pt x="4569" y="860"/>
                    <a:pt x="9138" y="1719"/>
                    <a:pt x="13292" y="3439"/>
                  </a:cubicBezTo>
                  <a:cubicBezTo>
                    <a:pt x="17446" y="5158"/>
                    <a:pt x="21185" y="7737"/>
                    <a:pt x="21392" y="10316"/>
                  </a:cubicBezTo>
                  <a:cubicBezTo>
                    <a:pt x="21600" y="12896"/>
                    <a:pt x="18277" y="15475"/>
                    <a:pt x="14331" y="17355"/>
                  </a:cubicBezTo>
                  <a:cubicBezTo>
                    <a:pt x="10385" y="19236"/>
                    <a:pt x="5815" y="20418"/>
                    <a:pt x="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9829799" y="4393636"/>
              <a:ext cx="181196" cy="73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554" fill="norm" stroke="1" extrusionOk="0">
                  <a:moveTo>
                    <a:pt x="5891" y="204"/>
                  </a:moveTo>
                  <a:cubicBezTo>
                    <a:pt x="7609" y="79"/>
                    <a:pt x="9327" y="-46"/>
                    <a:pt x="10677" y="16"/>
                  </a:cubicBezTo>
                  <a:cubicBezTo>
                    <a:pt x="12027" y="79"/>
                    <a:pt x="13009" y="329"/>
                    <a:pt x="14973" y="984"/>
                  </a:cubicBezTo>
                  <a:cubicBezTo>
                    <a:pt x="16936" y="1640"/>
                    <a:pt x="19882" y="2701"/>
                    <a:pt x="20741" y="3731"/>
                  </a:cubicBezTo>
                  <a:cubicBezTo>
                    <a:pt x="21600" y="4761"/>
                    <a:pt x="20373" y="5760"/>
                    <a:pt x="17673" y="6696"/>
                  </a:cubicBezTo>
                  <a:cubicBezTo>
                    <a:pt x="14973" y="7633"/>
                    <a:pt x="10800" y="8507"/>
                    <a:pt x="8591" y="9100"/>
                  </a:cubicBezTo>
                  <a:cubicBezTo>
                    <a:pt x="6382" y="9693"/>
                    <a:pt x="6136" y="10005"/>
                    <a:pt x="6627" y="10504"/>
                  </a:cubicBezTo>
                  <a:cubicBezTo>
                    <a:pt x="7118" y="11004"/>
                    <a:pt x="8345" y="11690"/>
                    <a:pt x="9941" y="12627"/>
                  </a:cubicBezTo>
                  <a:cubicBezTo>
                    <a:pt x="11536" y="13563"/>
                    <a:pt x="13500" y="14749"/>
                    <a:pt x="14482" y="15904"/>
                  </a:cubicBezTo>
                  <a:cubicBezTo>
                    <a:pt x="15464" y="17059"/>
                    <a:pt x="15464" y="18183"/>
                    <a:pt x="14605" y="19119"/>
                  </a:cubicBezTo>
                  <a:cubicBezTo>
                    <a:pt x="13745" y="20056"/>
                    <a:pt x="12027" y="20805"/>
                    <a:pt x="9450" y="21179"/>
                  </a:cubicBezTo>
                  <a:cubicBezTo>
                    <a:pt x="6873" y="21554"/>
                    <a:pt x="3436" y="21554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4133850" y="5289814"/>
              <a:ext cx="5683250" cy="1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9006"/>
                  </a:moveTo>
                  <a:cubicBezTo>
                    <a:pt x="177" y="19853"/>
                    <a:pt x="354" y="20700"/>
                    <a:pt x="611" y="21123"/>
                  </a:cubicBezTo>
                  <a:cubicBezTo>
                    <a:pt x="869" y="21547"/>
                    <a:pt x="1207" y="21547"/>
                    <a:pt x="1512" y="21123"/>
                  </a:cubicBezTo>
                  <a:cubicBezTo>
                    <a:pt x="1818" y="20700"/>
                    <a:pt x="2092" y="19853"/>
                    <a:pt x="2369" y="18794"/>
                  </a:cubicBezTo>
                  <a:cubicBezTo>
                    <a:pt x="2647" y="17735"/>
                    <a:pt x="2928" y="16465"/>
                    <a:pt x="3222" y="15406"/>
                  </a:cubicBezTo>
                  <a:cubicBezTo>
                    <a:pt x="3516" y="14347"/>
                    <a:pt x="3821" y="13500"/>
                    <a:pt x="4131" y="12865"/>
                  </a:cubicBezTo>
                  <a:cubicBezTo>
                    <a:pt x="4441" y="12229"/>
                    <a:pt x="4754" y="11806"/>
                    <a:pt x="5084" y="11594"/>
                  </a:cubicBezTo>
                  <a:cubicBezTo>
                    <a:pt x="5414" y="11382"/>
                    <a:pt x="5760" y="11382"/>
                    <a:pt x="6086" y="11382"/>
                  </a:cubicBezTo>
                  <a:cubicBezTo>
                    <a:pt x="6412" y="11382"/>
                    <a:pt x="6717" y="11382"/>
                    <a:pt x="7027" y="11171"/>
                  </a:cubicBezTo>
                  <a:cubicBezTo>
                    <a:pt x="7337" y="10959"/>
                    <a:pt x="7651" y="10535"/>
                    <a:pt x="7968" y="10112"/>
                  </a:cubicBezTo>
                  <a:cubicBezTo>
                    <a:pt x="8286" y="9688"/>
                    <a:pt x="8608" y="9265"/>
                    <a:pt x="8942" y="8629"/>
                  </a:cubicBezTo>
                  <a:cubicBezTo>
                    <a:pt x="9276" y="7994"/>
                    <a:pt x="9621" y="7147"/>
                    <a:pt x="9923" y="6512"/>
                  </a:cubicBezTo>
                  <a:cubicBezTo>
                    <a:pt x="10225" y="5876"/>
                    <a:pt x="10482" y="5453"/>
                    <a:pt x="10748" y="5241"/>
                  </a:cubicBezTo>
                  <a:cubicBezTo>
                    <a:pt x="11013" y="5029"/>
                    <a:pt x="11287" y="5029"/>
                    <a:pt x="11556" y="4818"/>
                  </a:cubicBezTo>
                  <a:cubicBezTo>
                    <a:pt x="11826" y="4606"/>
                    <a:pt x="12091" y="4182"/>
                    <a:pt x="12369" y="3971"/>
                  </a:cubicBezTo>
                  <a:cubicBezTo>
                    <a:pt x="12646" y="3759"/>
                    <a:pt x="12936" y="3759"/>
                    <a:pt x="13221" y="3759"/>
                  </a:cubicBezTo>
                  <a:cubicBezTo>
                    <a:pt x="13507" y="3759"/>
                    <a:pt x="13789" y="3759"/>
                    <a:pt x="14074" y="3759"/>
                  </a:cubicBezTo>
                  <a:cubicBezTo>
                    <a:pt x="14360" y="3759"/>
                    <a:pt x="14649" y="3759"/>
                    <a:pt x="14931" y="3759"/>
                  </a:cubicBezTo>
                  <a:cubicBezTo>
                    <a:pt x="15213" y="3759"/>
                    <a:pt x="15486" y="3759"/>
                    <a:pt x="15768" y="3971"/>
                  </a:cubicBezTo>
                  <a:cubicBezTo>
                    <a:pt x="16049" y="4182"/>
                    <a:pt x="16339" y="4606"/>
                    <a:pt x="16616" y="4818"/>
                  </a:cubicBezTo>
                  <a:cubicBezTo>
                    <a:pt x="16894" y="5029"/>
                    <a:pt x="17159" y="5029"/>
                    <a:pt x="17465" y="4606"/>
                  </a:cubicBezTo>
                  <a:cubicBezTo>
                    <a:pt x="17771" y="4182"/>
                    <a:pt x="18117" y="3335"/>
                    <a:pt x="18434" y="2700"/>
                  </a:cubicBezTo>
                  <a:cubicBezTo>
                    <a:pt x="18752" y="2065"/>
                    <a:pt x="19042" y="1641"/>
                    <a:pt x="19364" y="1218"/>
                  </a:cubicBezTo>
                  <a:cubicBezTo>
                    <a:pt x="19685" y="794"/>
                    <a:pt x="20039" y="371"/>
                    <a:pt x="20385" y="159"/>
                  </a:cubicBezTo>
                  <a:cubicBezTo>
                    <a:pt x="20731" y="-53"/>
                    <a:pt x="21069" y="-53"/>
                    <a:pt x="21270" y="159"/>
                  </a:cubicBezTo>
                  <a:cubicBezTo>
                    <a:pt x="21471" y="371"/>
                    <a:pt x="21536" y="794"/>
                    <a:pt x="21600" y="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4616450" y="5772150"/>
              <a:ext cx="1879600" cy="79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13997"/>
                  </a:moveTo>
                  <a:cubicBezTo>
                    <a:pt x="146" y="15437"/>
                    <a:pt x="292" y="16877"/>
                    <a:pt x="389" y="17971"/>
                  </a:cubicBezTo>
                  <a:cubicBezTo>
                    <a:pt x="486" y="19066"/>
                    <a:pt x="535" y="19814"/>
                    <a:pt x="584" y="20419"/>
                  </a:cubicBezTo>
                  <a:cubicBezTo>
                    <a:pt x="632" y="21024"/>
                    <a:pt x="681" y="21485"/>
                    <a:pt x="730" y="21542"/>
                  </a:cubicBezTo>
                  <a:cubicBezTo>
                    <a:pt x="778" y="21600"/>
                    <a:pt x="827" y="21254"/>
                    <a:pt x="864" y="20218"/>
                  </a:cubicBezTo>
                  <a:cubicBezTo>
                    <a:pt x="900" y="19181"/>
                    <a:pt x="924" y="17453"/>
                    <a:pt x="936" y="15322"/>
                  </a:cubicBezTo>
                  <a:cubicBezTo>
                    <a:pt x="949" y="13190"/>
                    <a:pt x="949" y="10656"/>
                    <a:pt x="949" y="8438"/>
                  </a:cubicBezTo>
                  <a:cubicBezTo>
                    <a:pt x="949" y="6221"/>
                    <a:pt x="949" y="4320"/>
                    <a:pt x="936" y="3110"/>
                  </a:cubicBezTo>
                  <a:cubicBezTo>
                    <a:pt x="924" y="1901"/>
                    <a:pt x="900" y="1382"/>
                    <a:pt x="949" y="1123"/>
                  </a:cubicBezTo>
                  <a:cubicBezTo>
                    <a:pt x="997" y="864"/>
                    <a:pt x="1119" y="864"/>
                    <a:pt x="1472" y="806"/>
                  </a:cubicBezTo>
                  <a:cubicBezTo>
                    <a:pt x="1824" y="749"/>
                    <a:pt x="2408" y="634"/>
                    <a:pt x="3089" y="518"/>
                  </a:cubicBezTo>
                  <a:cubicBezTo>
                    <a:pt x="3770" y="403"/>
                    <a:pt x="4549" y="288"/>
                    <a:pt x="5449" y="202"/>
                  </a:cubicBezTo>
                  <a:cubicBezTo>
                    <a:pt x="6349" y="115"/>
                    <a:pt x="7370" y="58"/>
                    <a:pt x="8416" y="29"/>
                  </a:cubicBezTo>
                  <a:cubicBezTo>
                    <a:pt x="9462" y="0"/>
                    <a:pt x="10532" y="0"/>
                    <a:pt x="11603" y="0"/>
                  </a:cubicBezTo>
                  <a:cubicBezTo>
                    <a:pt x="12673" y="0"/>
                    <a:pt x="13743" y="0"/>
                    <a:pt x="14753" y="0"/>
                  </a:cubicBezTo>
                  <a:cubicBezTo>
                    <a:pt x="15762" y="0"/>
                    <a:pt x="16711" y="0"/>
                    <a:pt x="17696" y="0"/>
                  </a:cubicBezTo>
                  <a:cubicBezTo>
                    <a:pt x="18681" y="0"/>
                    <a:pt x="19703" y="0"/>
                    <a:pt x="20286" y="0"/>
                  </a:cubicBezTo>
                  <a:cubicBezTo>
                    <a:pt x="20870" y="0"/>
                    <a:pt x="21016" y="0"/>
                    <a:pt x="21162" y="0"/>
                  </a:cubicBezTo>
                  <a:cubicBezTo>
                    <a:pt x="21308" y="0"/>
                    <a:pt x="21454" y="0"/>
                    <a:pt x="21527" y="29"/>
                  </a:cubicBezTo>
                  <a:cubicBezTo>
                    <a:pt x="21600" y="58"/>
                    <a:pt x="21600" y="115"/>
                    <a:pt x="21600" y="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6476999" y="577850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3721100" y="4324350"/>
              <a:ext cx="381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320"/>
                    <a:pt x="2400" y="8640"/>
                    <a:pt x="6000" y="12240"/>
                  </a:cubicBezTo>
                  <a:cubicBezTo>
                    <a:pt x="9600" y="15840"/>
                    <a:pt x="156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3575050" y="4694766"/>
              <a:ext cx="40640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21600"/>
                    <a:pt x="4050" y="21600"/>
                    <a:pt x="6975" y="16200"/>
                  </a:cubicBezTo>
                  <a:cubicBezTo>
                    <a:pt x="9900" y="10800"/>
                    <a:pt x="13725" y="0"/>
                    <a:pt x="16312" y="0"/>
                  </a:cubicBezTo>
                  <a:cubicBezTo>
                    <a:pt x="18900" y="0"/>
                    <a:pt x="202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3670300" y="4868247"/>
              <a:ext cx="165100" cy="1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312"/>
                  </a:moveTo>
                  <a:cubicBezTo>
                    <a:pt x="1108" y="4812"/>
                    <a:pt x="2215" y="9312"/>
                    <a:pt x="2769" y="12312"/>
                  </a:cubicBezTo>
                  <a:cubicBezTo>
                    <a:pt x="3323" y="15312"/>
                    <a:pt x="3323" y="16812"/>
                    <a:pt x="3323" y="18312"/>
                  </a:cubicBezTo>
                  <a:cubicBezTo>
                    <a:pt x="3323" y="19812"/>
                    <a:pt x="3323" y="21312"/>
                    <a:pt x="3462" y="21162"/>
                  </a:cubicBezTo>
                  <a:cubicBezTo>
                    <a:pt x="3600" y="21012"/>
                    <a:pt x="3877" y="19212"/>
                    <a:pt x="4569" y="16062"/>
                  </a:cubicBezTo>
                  <a:cubicBezTo>
                    <a:pt x="5262" y="12912"/>
                    <a:pt x="6369" y="8412"/>
                    <a:pt x="8446" y="5412"/>
                  </a:cubicBezTo>
                  <a:cubicBezTo>
                    <a:pt x="10523" y="2412"/>
                    <a:pt x="13569" y="912"/>
                    <a:pt x="15785" y="312"/>
                  </a:cubicBezTo>
                  <a:cubicBezTo>
                    <a:pt x="18000" y="-288"/>
                    <a:pt x="19385" y="12"/>
                    <a:pt x="20215" y="912"/>
                  </a:cubicBezTo>
                  <a:cubicBezTo>
                    <a:pt x="21046" y="1812"/>
                    <a:pt x="21323" y="3312"/>
                    <a:pt x="21462" y="6312"/>
                  </a:cubicBezTo>
                  <a:cubicBezTo>
                    <a:pt x="21600" y="9312"/>
                    <a:pt x="21600" y="13812"/>
                    <a:pt x="21600" y="18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6381749" y="5768693"/>
              <a:ext cx="736601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745" y="19863"/>
                    <a:pt x="1490" y="18593"/>
                    <a:pt x="2762" y="16687"/>
                  </a:cubicBezTo>
                  <a:cubicBezTo>
                    <a:pt x="4034" y="14781"/>
                    <a:pt x="5834" y="12240"/>
                    <a:pt x="7852" y="10334"/>
                  </a:cubicBezTo>
                  <a:cubicBezTo>
                    <a:pt x="9869" y="8428"/>
                    <a:pt x="12103" y="7158"/>
                    <a:pt x="14059" y="5252"/>
                  </a:cubicBezTo>
                  <a:cubicBezTo>
                    <a:pt x="16014" y="3346"/>
                    <a:pt x="17690" y="805"/>
                    <a:pt x="18900" y="169"/>
                  </a:cubicBezTo>
                  <a:cubicBezTo>
                    <a:pt x="20110" y="-466"/>
                    <a:pt x="20855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4978400" y="5981700"/>
              <a:ext cx="40217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0"/>
                    <a:pt x="11368" y="0"/>
                    <a:pt x="15347" y="581"/>
                  </a:cubicBezTo>
                  <a:cubicBezTo>
                    <a:pt x="19326" y="1161"/>
                    <a:pt x="21600" y="2323"/>
                    <a:pt x="21600" y="5458"/>
                  </a:cubicBezTo>
                  <a:cubicBezTo>
                    <a:pt x="21600" y="8594"/>
                    <a:pt x="19326" y="13703"/>
                    <a:pt x="18189" y="16723"/>
                  </a:cubicBezTo>
                  <a:cubicBezTo>
                    <a:pt x="17053" y="19742"/>
                    <a:pt x="17053" y="20671"/>
                    <a:pt x="17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4851400" y="6286500"/>
              <a:ext cx="234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4400"/>
                    <a:pt x="8173" y="7200"/>
                    <a:pt x="11773" y="36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4927600" y="6394450"/>
              <a:ext cx="146050" cy="13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0"/>
                  </a:moveTo>
                  <a:cubicBezTo>
                    <a:pt x="0" y="5062"/>
                    <a:pt x="0" y="10125"/>
                    <a:pt x="0" y="14006"/>
                  </a:cubicBezTo>
                  <a:cubicBezTo>
                    <a:pt x="0" y="17887"/>
                    <a:pt x="0" y="20588"/>
                    <a:pt x="157" y="21094"/>
                  </a:cubicBezTo>
                  <a:cubicBezTo>
                    <a:pt x="313" y="21600"/>
                    <a:pt x="626" y="19912"/>
                    <a:pt x="1878" y="16538"/>
                  </a:cubicBezTo>
                  <a:cubicBezTo>
                    <a:pt x="3130" y="13162"/>
                    <a:pt x="5322" y="8100"/>
                    <a:pt x="8452" y="4894"/>
                  </a:cubicBezTo>
                  <a:cubicBezTo>
                    <a:pt x="11583" y="1687"/>
                    <a:pt x="15652" y="337"/>
                    <a:pt x="18000" y="506"/>
                  </a:cubicBezTo>
                  <a:cubicBezTo>
                    <a:pt x="20348" y="675"/>
                    <a:pt x="20974" y="2362"/>
                    <a:pt x="21287" y="5737"/>
                  </a:cubicBezTo>
                  <a:cubicBezTo>
                    <a:pt x="21600" y="9112"/>
                    <a:pt x="21600" y="14175"/>
                    <a:pt x="21600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5405563" y="5994400"/>
              <a:ext cx="271337" cy="34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14" fill="norm" stroke="1" extrusionOk="0">
                  <a:moveTo>
                    <a:pt x="19455" y="0"/>
                  </a:moveTo>
                  <a:cubicBezTo>
                    <a:pt x="16776" y="1467"/>
                    <a:pt x="14097" y="2933"/>
                    <a:pt x="11501" y="4200"/>
                  </a:cubicBezTo>
                  <a:cubicBezTo>
                    <a:pt x="8906" y="5467"/>
                    <a:pt x="6394" y="6533"/>
                    <a:pt x="4804" y="7267"/>
                  </a:cubicBezTo>
                  <a:cubicBezTo>
                    <a:pt x="3213" y="8000"/>
                    <a:pt x="2543" y="8400"/>
                    <a:pt x="2543" y="8867"/>
                  </a:cubicBezTo>
                  <a:cubicBezTo>
                    <a:pt x="2543" y="9333"/>
                    <a:pt x="3213" y="9867"/>
                    <a:pt x="4301" y="10133"/>
                  </a:cubicBezTo>
                  <a:cubicBezTo>
                    <a:pt x="5390" y="10400"/>
                    <a:pt x="6897" y="10400"/>
                    <a:pt x="8069" y="10467"/>
                  </a:cubicBezTo>
                  <a:cubicBezTo>
                    <a:pt x="9241" y="10533"/>
                    <a:pt x="10078" y="10667"/>
                    <a:pt x="10497" y="11067"/>
                  </a:cubicBezTo>
                  <a:cubicBezTo>
                    <a:pt x="10915" y="11467"/>
                    <a:pt x="10915" y="12133"/>
                    <a:pt x="9911" y="13200"/>
                  </a:cubicBezTo>
                  <a:cubicBezTo>
                    <a:pt x="8906" y="14267"/>
                    <a:pt x="6897" y="15733"/>
                    <a:pt x="5222" y="16933"/>
                  </a:cubicBezTo>
                  <a:cubicBezTo>
                    <a:pt x="3548" y="18133"/>
                    <a:pt x="2208" y="19067"/>
                    <a:pt x="1287" y="19800"/>
                  </a:cubicBezTo>
                  <a:cubicBezTo>
                    <a:pt x="366" y="20533"/>
                    <a:pt x="-136" y="21067"/>
                    <a:pt x="31" y="21333"/>
                  </a:cubicBezTo>
                  <a:cubicBezTo>
                    <a:pt x="199" y="21600"/>
                    <a:pt x="1036" y="21600"/>
                    <a:pt x="3631" y="21133"/>
                  </a:cubicBezTo>
                  <a:cubicBezTo>
                    <a:pt x="6227" y="20667"/>
                    <a:pt x="10580" y="19733"/>
                    <a:pt x="13845" y="19200"/>
                  </a:cubicBezTo>
                  <a:cubicBezTo>
                    <a:pt x="17111" y="18667"/>
                    <a:pt x="19287" y="18533"/>
                    <a:pt x="21464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5416549" y="64833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5416549" y="64071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5480049" y="6457950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5473699" y="6521450"/>
              <a:ext cx="101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5645149" y="64198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694"/>
                    <a:pt x="14400" y="3388"/>
                    <a:pt x="18000" y="6988"/>
                  </a:cubicBezTo>
                  <a:cubicBezTo>
                    <a:pt x="21600" y="10588"/>
                    <a:pt x="21600" y="160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5410199" y="5861050"/>
              <a:ext cx="133351" cy="9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0"/>
                  </a:moveTo>
                  <a:cubicBezTo>
                    <a:pt x="686" y="4696"/>
                    <a:pt x="1371" y="9391"/>
                    <a:pt x="1714" y="13383"/>
                  </a:cubicBezTo>
                  <a:cubicBezTo>
                    <a:pt x="2057" y="17374"/>
                    <a:pt x="2057" y="20661"/>
                    <a:pt x="2229" y="21130"/>
                  </a:cubicBezTo>
                  <a:cubicBezTo>
                    <a:pt x="2400" y="21600"/>
                    <a:pt x="2743" y="19252"/>
                    <a:pt x="3600" y="15730"/>
                  </a:cubicBezTo>
                  <a:cubicBezTo>
                    <a:pt x="4457" y="12209"/>
                    <a:pt x="5829" y="7513"/>
                    <a:pt x="7371" y="4696"/>
                  </a:cubicBezTo>
                  <a:cubicBezTo>
                    <a:pt x="8914" y="1878"/>
                    <a:pt x="10629" y="939"/>
                    <a:pt x="12857" y="1643"/>
                  </a:cubicBezTo>
                  <a:cubicBezTo>
                    <a:pt x="15086" y="2348"/>
                    <a:pt x="17829" y="4696"/>
                    <a:pt x="19371" y="8217"/>
                  </a:cubicBezTo>
                  <a:cubicBezTo>
                    <a:pt x="20914" y="11739"/>
                    <a:pt x="21257" y="16435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5761584" y="6012383"/>
              <a:ext cx="150266" cy="29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74" fill="norm" stroke="1" extrusionOk="0">
                  <a:moveTo>
                    <a:pt x="18597" y="2795"/>
                  </a:moveTo>
                  <a:cubicBezTo>
                    <a:pt x="17697" y="1738"/>
                    <a:pt x="16797" y="680"/>
                    <a:pt x="15597" y="227"/>
                  </a:cubicBezTo>
                  <a:cubicBezTo>
                    <a:pt x="14397" y="-226"/>
                    <a:pt x="12897" y="-75"/>
                    <a:pt x="10797" y="1360"/>
                  </a:cubicBezTo>
                  <a:cubicBezTo>
                    <a:pt x="8697" y="2795"/>
                    <a:pt x="5997" y="5514"/>
                    <a:pt x="4047" y="8233"/>
                  </a:cubicBezTo>
                  <a:cubicBezTo>
                    <a:pt x="2097" y="10952"/>
                    <a:pt x="897" y="13671"/>
                    <a:pt x="297" y="15408"/>
                  </a:cubicBezTo>
                  <a:cubicBezTo>
                    <a:pt x="-303" y="17145"/>
                    <a:pt x="-303" y="17900"/>
                    <a:pt x="3297" y="18731"/>
                  </a:cubicBezTo>
                  <a:cubicBezTo>
                    <a:pt x="6897" y="19561"/>
                    <a:pt x="14097" y="20468"/>
                    <a:pt x="21297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5962649" y="6100689"/>
              <a:ext cx="215901" cy="21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68"/>
                  </a:moveTo>
                  <a:cubicBezTo>
                    <a:pt x="1059" y="-46"/>
                    <a:pt x="2118" y="-260"/>
                    <a:pt x="3706" y="916"/>
                  </a:cubicBezTo>
                  <a:cubicBezTo>
                    <a:pt x="5294" y="2092"/>
                    <a:pt x="7412" y="4659"/>
                    <a:pt x="10482" y="8294"/>
                  </a:cubicBezTo>
                  <a:cubicBezTo>
                    <a:pt x="13553" y="11930"/>
                    <a:pt x="17576" y="16635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6032499" y="6070600"/>
              <a:ext cx="1206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2240"/>
                    <a:pt x="14021" y="4480"/>
                    <a:pt x="10611" y="7680"/>
                  </a:cubicBezTo>
                  <a:cubicBezTo>
                    <a:pt x="7200" y="10880"/>
                    <a:pt x="4168" y="15040"/>
                    <a:pt x="2463" y="17520"/>
                  </a:cubicBezTo>
                  <a:cubicBezTo>
                    <a:pt x="758" y="20000"/>
                    <a:pt x="379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6191249" y="62865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6184899" y="6184849"/>
              <a:ext cx="317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6305549" y="623570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6200"/>
                    <a:pt x="8862" y="10800"/>
                    <a:pt x="12462" y="7200"/>
                  </a:cubicBezTo>
                  <a:cubicBezTo>
                    <a:pt x="16062" y="3600"/>
                    <a:pt x="1883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6591299" y="6108700"/>
              <a:ext cx="1778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4413"/>
                    <a:pt x="8743" y="8826"/>
                    <a:pt x="12343" y="12426"/>
                  </a:cubicBezTo>
                  <a:cubicBezTo>
                    <a:pt x="15943" y="16026"/>
                    <a:pt x="18771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6673849" y="6150705"/>
              <a:ext cx="114301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300"/>
                  </a:moveTo>
                  <a:cubicBezTo>
                    <a:pt x="19600" y="40"/>
                    <a:pt x="17600" y="-220"/>
                    <a:pt x="15800" y="300"/>
                  </a:cubicBezTo>
                  <a:cubicBezTo>
                    <a:pt x="14000" y="821"/>
                    <a:pt x="12400" y="2122"/>
                    <a:pt x="9800" y="5766"/>
                  </a:cubicBezTo>
                  <a:cubicBezTo>
                    <a:pt x="7200" y="9409"/>
                    <a:pt x="3600" y="15394"/>
                    <a:pt x="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6506119" y="6039660"/>
              <a:ext cx="256631" cy="3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028" fill="norm" stroke="1" extrusionOk="0">
                  <a:moveTo>
                    <a:pt x="745" y="20028"/>
                  </a:moveTo>
                  <a:cubicBezTo>
                    <a:pt x="218" y="14344"/>
                    <a:pt x="-309" y="8660"/>
                    <a:pt x="218" y="4681"/>
                  </a:cubicBezTo>
                  <a:cubicBezTo>
                    <a:pt x="745" y="702"/>
                    <a:pt x="2325" y="-1572"/>
                    <a:pt x="6013" y="1270"/>
                  </a:cubicBezTo>
                  <a:cubicBezTo>
                    <a:pt x="9701" y="4112"/>
                    <a:pt x="15496" y="12070"/>
                    <a:pt x="21291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6826249" y="6083300"/>
              <a:ext cx="8749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549" y="0"/>
                  </a:moveTo>
                  <a:cubicBezTo>
                    <a:pt x="14567" y="4539"/>
                    <a:pt x="18586" y="9078"/>
                    <a:pt x="20093" y="12287"/>
                  </a:cubicBezTo>
                  <a:cubicBezTo>
                    <a:pt x="21600" y="15496"/>
                    <a:pt x="20595" y="17374"/>
                    <a:pt x="16828" y="18704"/>
                  </a:cubicBezTo>
                  <a:cubicBezTo>
                    <a:pt x="13060" y="20035"/>
                    <a:pt x="6530" y="208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6908799" y="5907573"/>
              <a:ext cx="203201" cy="16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3883"/>
                  </a:moveTo>
                  <a:cubicBezTo>
                    <a:pt x="1575" y="2498"/>
                    <a:pt x="3150" y="1114"/>
                    <a:pt x="4500" y="421"/>
                  </a:cubicBezTo>
                  <a:cubicBezTo>
                    <a:pt x="5850" y="-271"/>
                    <a:pt x="6975" y="-271"/>
                    <a:pt x="7987" y="1667"/>
                  </a:cubicBezTo>
                  <a:cubicBezTo>
                    <a:pt x="9000" y="3606"/>
                    <a:pt x="9900" y="7483"/>
                    <a:pt x="10012" y="10114"/>
                  </a:cubicBezTo>
                  <a:cubicBezTo>
                    <a:pt x="10125" y="12744"/>
                    <a:pt x="9450" y="14129"/>
                    <a:pt x="8438" y="15791"/>
                  </a:cubicBezTo>
                  <a:cubicBezTo>
                    <a:pt x="7425" y="17452"/>
                    <a:pt x="6075" y="19391"/>
                    <a:pt x="5962" y="20360"/>
                  </a:cubicBezTo>
                  <a:cubicBezTo>
                    <a:pt x="5850" y="21329"/>
                    <a:pt x="6975" y="21329"/>
                    <a:pt x="9788" y="21052"/>
                  </a:cubicBezTo>
                  <a:cubicBezTo>
                    <a:pt x="12600" y="20775"/>
                    <a:pt x="17100" y="20221"/>
                    <a:pt x="21600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7639049" y="63500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7826622" y="5626100"/>
              <a:ext cx="2492128" cy="100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492" fill="norm" stroke="1" extrusionOk="0">
                  <a:moveTo>
                    <a:pt x="136" y="16709"/>
                  </a:moveTo>
                  <a:cubicBezTo>
                    <a:pt x="81" y="18023"/>
                    <a:pt x="26" y="19336"/>
                    <a:pt x="7" y="20106"/>
                  </a:cubicBezTo>
                  <a:cubicBezTo>
                    <a:pt x="-11" y="20875"/>
                    <a:pt x="7" y="21102"/>
                    <a:pt x="53" y="21283"/>
                  </a:cubicBezTo>
                  <a:cubicBezTo>
                    <a:pt x="99" y="21464"/>
                    <a:pt x="172" y="21600"/>
                    <a:pt x="246" y="21374"/>
                  </a:cubicBezTo>
                  <a:cubicBezTo>
                    <a:pt x="319" y="21147"/>
                    <a:pt x="392" y="20558"/>
                    <a:pt x="457" y="19449"/>
                  </a:cubicBezTo>
                  <a:cubicBezTo>
                    <a:pt x="521" y="18340"/>
                    <a:pt x="576" y="16709"/>
                    <a:pt x="603" y="14943"/>
                  </a:cubicBezTo>
                  <a:cubicBezTo>
                    <a:pt x="631" y="13177"/>
                    <a:pt x="631" y="11275"/>
                    <a:pt x="594" y="9487"/>
                  </a:cubicBezTo>
                  <a:cubicBezTo>
                    <a:pt x="557" y="7698"/>
                    <a:pt x="484" y="6023"/>
                    <a:pt x="392" y="4800"/>
                  </a:cubicBezTo>
                  <a:cubicBezTo>
                    <a:pt x="301" y="3577"/>
                    <a:pt x="191" y="2808"/>
                    <a:pt x="117" y="2264"/>
                  </a:cubicBezTo>
                  <a:cubicBezTo>
                    <a:pt x="44" y="1721"/>
                    <a:pt x="7" y="1404"/>
                    <a:pt x="44" y="1223"/>
                  </a:cubicBezTo>
                  <a:cubicBezTo>
                    <a:pt x="81" y="1042"/>
                    <a:pt x="191" y="996"/>
                    <a:pt x="594" y="951"/>
                  </a:cubicBezTo>
                  <a:cubicBezTo>
                    <a:pt x="997" y="906"/>
                    <a:pt x="1694" y="860"/>
                    <a:pt x="2428" y="770"/>
                  </a:cubicBezTo>
                  <a:cubicBezTo>
                    <a:pt x="3161" y="679"/>
                    <a:pt x="3931" y="543"/>
                    <a:pt x="4628" y="430"/>
                  </a:cubicBezTo>
                  <a:cubicBezTo>
                    <a:pt x="5325" y="317"/>
                    <a:pt x="5948" y="226"/>
                    <a:pt x="6654" y="158"/>
                  </a:cubicBezTo>
                  <a:cubicBezTo>
                    <a:pt x="7360" y="91"/>
                    <a:pt x="8149" y="45"/>
                    <a:pt x="8928" y="23"/>
                  </a:cubicBezTo>
                  <a:cubicBezTo>
                    <a:pt x="9707" y="0"/>
                    <a:pt x="10477" y="0"/>
                    <a:pt x="11238" y="0"/>
                  </a:cubicBezTo>
                  <a:cubicBezTo>
                    <a:pt x="11999" y="0"/>
                    <a:pt x="12751" y="0"/>
                    <a:pt x="13439" y="0"/>
                  </a:cubicBezTo>
                  <a:cubicBezTo>
                    <a:pt x="14126" y="0"/>
                    <a:pt x="14750" y="0"/>
                    <a:pt x="15465" y="0"/>
                  </a:cubicBezTo>
                  <a:cubicBezTo>
                    <a:pt x="16180" y="0"/>
                    <a:pt x="16987" y="0"/>
                    <a:pt x="17729" y="0"/>
                  </a:cubicBezTo>
                  <a:cubicBezTo>
                    <a:pt x="18472" y="0"/>
                    <a:pt x="19150" y="0"/>
                    <a:pt x="19783" y="136"/>
                  </a:cubicBezTo>
                  <a:cubicBezTo>
                    <a:pt x="20415" y="272"/>
                    <a:pt x="21002" y="543"/>
                    <a:pt x="21589" y="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8324287" y="5816600"/>
              <a:ext cx="19614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418"/>
                    <a:pt x="-1585" y="8836"/>
                    <a:pt x="575" y="12436"/>
                  </a:cubicBezTo>
                  <a:cubicBezTo>
                    <a:pt x="2735" y="16036"/>
                    <a:pt x="11375" y="1881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8115299" y="6112419"/>
              <a:ext cx="368301" cy="4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24" y="11918"/>
                    <a:pt x="7448" y="3818"/>
                    <a:pt x="11048" y="1118"/>
                  </a:cubicBezTo>
                  <a:cubicBezTo>
                    <a:pt x="14648" y="-1582"/>
                    <a:pt x="1812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8280870" y="6282266"/>
              <a:ext cx="170980" cy="16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57" fill="norm" stroke="1" extrusionOk="0">
                  <a:moveTo>
                    <a:pt x="3141" y="4708"/>
                  </a:moveTo>
                  <a:cubicBezTo>
                    <a:pt x="2074" y="9415"/>
                    <a:pt x="1008" y="14123"/>
                    <a:pt x="474" y="17169"/>
                  </a:cubicBezTo>
                  <a:cubicBezTo>
                    <a:pt x="-59" y="20215"/>
                    <a:pt x="-59" y="21600"/>
                    <a:pt x="74" y="21185"/>
                  </a:cubicBezTo>
                  <a:cubicBezTo>
                    <a:pt x="208" y="20769"/>
                    <a:pt x="474" y="18554"/>
                    <a:pt x="1541" y="15092"/>
                  </a:cubicBezTo>
                  <a:cubicBezTo>
                    <a:pt x="2608" y="11631"/>
                    <a:pt x="4474" y="6923"/>
                    <a:pt x="6074" y="4015"/>
                  </a:cubicBezTo>
                  <a:cubicBezTo>
                    <a:pt x="7674" y="1108"/>
                    <a:pt x="9008" y="0"/>
                    <a:pt x="10741" y="0"/>
                  </a:cubicBezTo>
                  <a:cubicBezTo>
                    <a:pt x="12474" y="0"/>
                    <a:pt x="14608" y="1108"/>
                    <a:pt x="16474" y="4292"/>
                  </a:cubicBezTo>
                  <a:cubicBezTo>
                    <a:pt x="18341" y="7477"/>
                    <a:pt x="19941" y="12738"/>
                    <a:pt x="21541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8751196" y="5937250"/>
              <a:ext cx="310254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9641" y="0"/>
                  </a:moveTo>
                  <a:cubicBezTo>
                    <a:pt x="15992" y="1494"/>
                    <a:pt x="12343" y="2989"/>
                    <a:pt x="10227" y="3940"/>
                  </a:cubicBezTo>
                  <a:cubicBezTo>
                    <a:pt x="8111" y="4891"/>
                    <a:pt x="7527" y="5298"/>
                    <a:pt x="6943" y="5706"/>
                  </a:cubicBezTo>
                  <a:cubicBezTo>
                    <a:pt x="6360" y="6113"/>
                    <a:pt x="5776" y="6521"/>
                    <a:pt x="5776" y="7064"/>
                  </a:cubicBezTo>
                  <a:cubicBezTo>
                    <a:pt x="5776" y="7608"/>
                    <a:pt x="6360" y="8287"/>
                    <a:pt x="7016" y="8694"/>
                  </a:cubicBezTo>
                  <a:cubicBezTo>
                    <a:pt x="7673" y="9102"/>
                    <a:pt x="8403" y="9238"/>
                    <a:pt x="9060" y="9509"/>
                  </a:cubicBezTo>
                  <a:cubicBezTo>
                    <a:pt x="9716" y="9781"/>
                    <a:pt x="10300" y="10189"/>
                    <a:pt x="10446" y="10732"/>
                  </a:cubicBezTo>
                  <a:cubicBezTo>
                    <a:pt x="10592" y="11275"/>
                    <a:pt x="10300" y="11955"/>
                    <a:pt x="9133" y="12974"/>
                  </a:cubicBezTo>
                  <a:cubicBezTo>
                    <a:pt x="7965" y="13992"/>
                    <a:pt x="5922" y="15351"/>
                    <a:pt x="4316" y="16506"/>
                  </a:cubicBezTo>
                  <a:cubicBezTo>
                    <a:pt x="2711" y="17660"/>
                    <a:pt x="1543" y="18611"/>
                    <a:pt x="814" y="19426"/>
                  </a:cubicBezTo>
                  <a:cubicBezTo>
                    <a:pt x="84" y="20242"/>
                    <a:pt x="-208" y="20921"/>
                    <a:pt x="157" y="21260"/>
                  </a:cubicBezTo>
                  <a:cubicBezTo>
                    <a:pt x="522" y="21600"/>
                    <a:pt x="1543" y="21600"/>
                    <a:pt x="4535" y="21328"/>
                  </a:cubicBezTo>
                  <a:cubicBezTo>
                    <a:pt x="7527" y="21057"/>
                    <a:pt x="12489" y="20513"/>
                    <a:pt x="15408" y="20242"/>
                  </a:cubicBezTo>
                  <a:cubicBezTo>
                    <a:pt x="18327" y="19970"/>
                    <a:pt x="19203" y="19970"/>
                    <a:pt x="19860" y="20242"/>
                  </a:cubicBezTo>
                  <a:cubicBezTo>
                    <a:pt x="20516" y="20513"/>
                    <a:pt x="20954" y="21057"/>
                    <a:pt x="21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8794749" y="642620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8798983" y="6335559"/>
              <a:ext cx="40218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104" fill="norm" stroke="1" extrusionOk="0">
                  <a:moveTo>
                    <a:pt x="1080" y="20104"/>
                  </a:moveTo>
                  <a:cubicBezTo>
                    <a:pt x="0" y="11210"/>
                    <a:pt x="-1080" y="2316"/>
                    <a:pt x="2160" y="410"/>
                  </a:cubicBezTo>
                  <a:cubicBezTo>
                    <a:pt x="5400" y="-1496"/>
                    <a:pt x="12960" y="3586"/>
                    <a:pt x="2052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8896349" y="6394813"/>
              <a:ext cx="5715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6400" y="1118"/>
                    <a:pt x="12800" y="-1582"/>
                    <a:pt x="16400" y="1118"/>
                  </a:cubicBezTo>
                  <a:cubicBezTo>
                    <a:pt x="20000" y="3818"/>
                    <a:pt x="208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8888572" y="6489700"/>
              <a:ext cx="103028" cy="2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0112" fill="norm" stroke="1" extrusionOk="0">
                  <a:moveTo>
                    <a:pt x="1556" y="0"/>
                  </a:moveTo>
                  <a:cubicBezTo>
                    <a:pt x="286" y="7855"/>
                    <a:pt x="-985" y="15709"/>
                    <a:pt x="1133" y="18655"/>
                  </a:cubicBezTo>
                  <a:cubicBezTo>
                    <a:pt x="3250" y="21600"/>
                    <a:pt x="8756" y="19636"/>
                    <a:pt x="12568" y="16691"/>
                  </a:cubicBezTo>
                  <a:cubicBezTo>
                    <a:pt x="16380" y="13745"/>
                    <a:pt x="18497" y="9818"/>
                    <a:pt x="20615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9055099" y="643890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8737963" y="5751644"/>
              <a:ext cx="132988" cy="12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19" fill="norm" stroke="1" extrusionOk="0">
                  <a:moveTo>
                    <a:pt x="970" y="2448"/>
                  </a:moveTo>
                  <a:cubicBezTo>
                    <a:pt x="627" y="4278"/>
                    <a:pt x="284" y="6109"/>
                    <a:pt x="112" y="7939"/>
                  </a:cubicBezTo>
                  <a:cubicBezTo>
                    <a:pt x="-59" y="9770"/>
                    <a:pt x="-59" y="11600"/>
                    <a:pt x="284" y="11417"/>
                  </a:cubicBezTo>
                  <a:cubicBezTo>
                    <a:pt x="627" y="11234"/>
                    <a:pt x="1312" y="9038"/>
                    <a:pt x="2170" y="6658"/>
                  </a:cubicBezTo>
                  <a:cubicBezTo>
                    <a:pt x="3027" y="4278"/>
                    <a:pt x="4055" y="1716"/>
                    <a:pt x="5427" y="617"/>
                  </a:cubicBezTo>
                  <a:cubicBezTo>
                    <a:pt x="6798" y="-481"/>
                    <a:pt x="8512" y="-115"/>
                    <a:pt x="10741" y="1716"/>
                  </a:cubicBezTo>
                  <a:cubicBezTo>
                    <a:pt x="12970" y="3546"/>
                    <a:pt x="15712" y="6841"/>
                    <a:pt x="17598" y="10319"/>
                  </a:cubicBezTo>
                  <a:cubicBezTo>
                    <a:pt x="19484" y="13797"/>
                    <a:pt x="20512" y="17458"/>
                    <a:pt x="21541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9219089" y="5938192"/>
              <a:ext cx="121762" cy="31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536" fill="norm" stroke="1" extrusionOk="0">
                  <a:moveTo>
                    <a:pt x="18549" y="800"/>
                  </a:moveTo>
                  <a:cubicBezTo>
                    <a:pt x="17109" y="368"/>
                    <a:pt x="15669" y="-64"/>
                    <a:pt x="14409" y="8"/>
                  </a:cubicBezTo>
                  <a:cubicBezTo>
                    <a:pt x="13149" y="80"/>
                    <a:pt x="12069" y="656"/>
                    <a:pt x="9369" y="2528"/>
                  </a:cubicBezTo>
                  <a:cubicBezTo>
                    <a:pt x="6669" y="4400"/>
                    <a:pt x="2349" y="7568"/>
                    <a:pt x="729" y="10592"/>
                  </a:cubicBezTo>
                  <a:cubicBezTo>
                    <a:pt x="-891" y="13616"/>
                    <a:pt x="189" y="16496"/>
                    <a:pt x="3969" y="18296"/>
                  </a:cubicBezTo>
                  <a:cubicBezTo>
                    <a:pt x="7749" y="20096"/>
                    <a:pt x="14229" y="20816"/>
                    <a:pt x="20709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9353549" y="5996047"/>
              <a:ext cx="209551" cy="10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4752"/>
                  </a:moveTo>
                  <a:cubicBezTo>
                    <a:pt x="873" y="3058"/>
                    <a:pt x="1745" y="1364"/>
                    <a:pt x="2836" y="517"/>
                  </a:cubicBezTo>
                  <a:cubicBezTo>
                    <a:pt x="3927" y="-330"/>
                    <a:pt x="5236" y="-330"/>
                    <a:pt x="7418" y="1999"/>
                  </a:cubicBezTo>
                  <a:cubicBezTo>
                    <a:pt x="9600" y="4329"/>
                    <a:pt x="12655" y="8988"/>
                    <a:pt x="15164" y="12588"/>
                  </a:cubicBezTo>
                  <a:cubicBezTo>
                    <a:pt x="17673" y="16188"/>
                    <a:pt x="19636" y="18729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9496733" y="6005891"/>
              <a:ext cx="110818" cy="26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25" fill="norm" stroke="1" extrusionOk="0">
                  <a:moveTo>
                    <a:pt x="21337" y="1144"/>
                  </a:moveTo>
                  <a:cubicBezTo>
                    <a:pt x="19707" y="622"/>
                    <a:pt x="18077" y="99"/>
                    <a:pt x="16243" y="12"/>
                  </a:cubicBezTo>
                  <a:cubicBezTo>
                    <a:pt x="14409" y="-75"/>
                    <a:pt x="12371" y="273"/>
                    <a:pt x="9722" y="1841"/>
                  </a:cubicBezTo>
                  <a:cubicBezTo>
                    <a:pt x="7073" y="3409"/>
                    <a:pt x="3812" y="6196"/>
                    <a:pt x="1979" y="9331"/>
                  </a:cubicBezTo>
                  <a:cubicBezTo>
                    <a:pt x="145" y="12467"/>
                    <a:pt x="-263" y="15951"/>
                    <a:pt x="145" y="18041"/>
                  </a:cubicBezTo>
                  <a:cubicBezTo>
                    <a:pt x="552" y="20131"/>
                    <a:pt x="1775" y="20828"/>
                    <a:pt x="2997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9594849" y="62293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9613899" y="612775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9766299" y="6096000"/>
              <a:ext cx="139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9969499" y="6013450"/>
              <a:ext cx="1143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261"/>
                    <a:pt x="10400" y="12522"/>
                    <a:pt x="14000" y="16122"/>
                  </a:cubicBezTo>
                  <a:cubicBezTo>
                    <a:pt x="17600" y="19722"/>
                    <a:pt x="196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0039349" y="6057900"/>
              <a:ext cx="1143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206"/>
                    <a:pt x="17600" y="411"/>
                    <a:pt x="15400" y="1646"/>
                  </a:cubicBezTo>
                  <a:cubicBezTo>
                    <a:pt x="13200" y="2880"/>
                    <a:pt x="10800" y="5143"/>
                    <a:pt x="8200" y="7920"/>
                  </a:cubicBezTo>
                  <a:cubicBezTo>
                    <a:pt x="5600" y="10697"/>
                    <a:pt x="2800" y="13989"/>
                    <a:pt x="1400" y="16354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9905999" y="5956300"/>
              <a:ext cx="215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4400"/>
                    <a:pt x="4235" y="7200"/>
                    <a:pt x="7835" y="3600"/>
                  </a:cubicBezTo>
                  <a:cubicBezTo>
                    <a:pt x="11435" y="0"/>
                    <a:pt x="165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0172699" y="5949950"/>
              <a:ext cx="94007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600" fill="norm" stroke="1" extrusionOk="0">
                  <a:moveTo>
                    <a:pt x="19722" y="0"/>
                  </a:moveTo>
                  <a:cubicBezTo>
                    <a:pt x="20661" y="4211"/>
                    <a:pt x="21600" y="8423"/>
                    <a:pt x="19957" y="11751"/>
                  </a:cubicBezTo>
                  <a:cubicBezTo>
                    <a:pt x="18313" y="15079"/>
                    <a:pt x="14087" y="17525"/>
                    <a:pt x="10330" y="19019"/>
                  </a:cubicBezTo>
                  <a:cubicBezTo>
                    <a:pt x="6574" y="20513"/>
                    <a:pt x="3287" y="21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10299699" y="5826855"/>
              <a:ext cx="139701" cy="16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324"/>
                  </a:moveTo>
                  <a:cubicBezTo>
                    <a:pt x="1636" y="44"/>
                    <a:pt x="3273" y="-237"/>
                    <a:pt x="4255" y="324"/>
                  </a:cubicBezTo>
                  <a:cubicBezTo>
                    <a:pt x="5236" y="885"/>
                    <a:pt x="5564" y="2288"/>
                    <a:pt x="5400" y="4532"/>
                  </a:cubicBezTo>
                  <a:cubicBezTo>
                    <a:pt x="5236" y="6776"/>
                    <a:pt x="4582" y="9862"/>
                    <a:pt x="4091" y="12106"/>
                  </a:cubicBezTo>
                  <a:cubicBezTo>
                    <a:pt x="3600" y="14350"/>
                    <a:pt x="3273" y="15753"/>
                    <a:pt x="4091" y="16594"/>
                  </a:cubicBezTo>
                  <a:cubicBezTo>
                    <a:pt x="4909" y="17436"/>
                    <a:pt x="6873" y="17716"/>
                    <a:pt x="9982" y="18418"/>
                  </a:cubicBezTo>
                  <a:cubicBezTo>
                    <a:pt x="13091" y="19119"/>
                    <a:pt x="17345" y="20241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12700" y="6000750"/>
              <a:ext cx="2984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1" y="2118"/>
                    <a:pt x="4902" y="4235"/>
                    <a:pt x="8119" y="7518"/>
                  </a:cubicBezTo>
                  <a:cubicBezTo>
                    <a:pt x="11336" y="10800"/>
                    <a:pt x="15319" y="15247"/>
                    <a:pt x="17694" y="17788"/>
                  </a:cubicBezTo>
                  <a:cubicBezTo>
                    <a:pt x="20068" y="20329"/>
                    <a:pt x="20834" y="20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163118" y="5966322"/>
              <a:ext cx="135332" cy="33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00" fill="norm" stroke="1" extrusionOk="0">
                  <a:moveTo>
                    <a:pt x="21246" y="173"/>
                  </a:moveTo>
                  <a:cubicBezTo>
                    <a:pt x="18920" y="37"/>
                    <a:pt x="16594" y="-100"/>
                    <a:pt x="14932" y="105"/>
                  </a:cubicBezTo>
                  <a:cubicBezTo>
                    <a:pt x="13271" y="310"/>
                    <a:pt x="12274" y="857"/>
                    <a:pt x="9948" y="3044"/>
                  </a:cubicBezTo>
                  <a:cubicBezTo>
                    <a:pt x="7621" y="5232"/>
                    <a:pt x="3966" y="9059"/>
                    <a:pt x="1972" y="12135"/>
                  </a:cubicBezTo>
                  <a:cubicBezTo>
                    <a:pt x="-22" y="15211"/>
                    <a:pt x="-354" y="17535"/>
                    <a:pt x="311" y="18971"/>
                  </a:cubicBezTo>
                  <a:cubicBezTo>
                    <a:pt x="975" y="20406"/>
                    <a:pt x="2637" y="20953"/>
                    <a:pt x="4298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38880" y="6032500"/>
              <a:ext cx="11832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857" y="21600"/>
                  </a:moveTo>
                  <a:cubicBezTo>
                    <a:pt x="720" y="16800"/>
                    <a:pt x="-417" y="12000"/>
                    <a:pt x="151" y="8400"/>
                  </a:cubicBezTo>
                  <a:cubicBezTo>
                    <a:pt x="720" y="4800"/>
                    <a:pt x="2994" y="2400"/>
                    <a:pt x="6783" y="1200"/>
                  </a:cubicBezTo>
                  <a:cubicBezTo>
                    <a:pt x="10572" y="0"/>
                    <a:pt x="15878" y="0"/>
                    <a:pt x="211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400050" y="6146800"/>
              <a:ext cx="1270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711729" y="5735788"/>
              <a:ext cx="256149" cy="40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15" fill="norm" stroke="1" extrusionOk="0">
                  <a:moveTo>
                    <a:pt x="21029" y="1264"/>
                  </a:moveTo>
                  <a:cubicBezTo>
                    <a:pt x="21204" y="699"/>
                    <a:pt x="21380" y="133"/>
                    <a:pt x="21117" y="20"/>
                  </a:cubicBezTo>
                  <a:cubicBezTo>
                    <a:pt x="20853" y="-93"/>
                    <a:pt x="20151" y="246"/>
                    <a:pt x="18043" y="1603"/>
                  </a:cubicBezTo>
                  <a:cubicBezTo>
                    <a:pt x="15936" y="2960"/>
                    <a:pt x="12424" y="5335"/>
                    <a:pt x="10404" y="6749"/>
                  </a:cubicBezTo>
                  <a:cubicBezTo>
                    <a:pt x="8385" y="8162"/>
                    <a:pt x="7858" y="8615"/>
                    <a:pt x="7331" y="9067"/>
                  </a:cubicBezTo>
                  <a:cubicBezTo>
                    <a:pt x="6804" y="9520"/>
                    <a:pt x="6278" y="9972"/>
                    <a:pt x="6278" y="10424"/>
                  </a:cubicBezTo>
                  <a:cubicBezTo>
                    <a:pt x="6278" y="10877"/>
                    <a:pt x="6804" y="11329"/>
                    <a:pt x="7507" y="11555"/>
                  </a:cubicBezTo>
                  <a:cubicBezTo>
                    <a:pt x="8209" y="11781"/>
                    <a:pt x="9087" y="11781"/>
                    <a:pt x="9614" y="12064"/>
                  </a:cubicBezTo>
                  <a:cubicBezTo>
                    <a:pt x="10141" y="12347"/>
                    <a:pt x="10317" y="12912"/>
                    <a:pt x="9614" y="13704"/>
                  </a:cubicBezTo>
                  <a:cubicBezTo>
                    <a:pt x="8912" y="14495"/>
                    <a:pt x="7331" y="15513"/>
                    <a:pt x="5663" y="16531"/>
                  </a:cubicBezTo>
                  <a:cubicBezTo>
                    <a:pt x="3995" y="17549"/>
                    <a:pt x="2239" y="18567"/>
                    <a:pt x="1185" y="19358"/>
                  </a:cubicBezTo>
                  <a:cubicBezTo>
                    <a:pt x="131" y="20150"/>
                    <a:pt x="-220" y="20715"/>
                    <a:pt x="131" y="21055"/>
                  </a:cubicBezTo>
                  <a:cubicBezTo>
                    <a:pt x="482" y="21394"/>
                    <a:pt x="1536" y="21507"/>
                    <a:pt x="4521" y="21337"/>
                  </a:cubicBezTo>
                  <a:cubicBezTo>
                    <a:pt x="7507" y="21168"/>
                    <a:pt x="12424" y="20715"/>
                    <a:pt x="15234" y="20433"/>
                  </a:cubicBezTo>
                  <a:cubicBezTo>
                    <a:pt x="18043" y="20150"/>
                    <a:pt x="18746" y="20037"/>
                    <a:pt x="19448" y="19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0" y="5835650"/>
              <a:ext cx="2921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8" y="17280"/>
                    <a:pt x="4696" y="12960"/>
                    <a:pt x="8296" y="9360"/>
                  </a:cubicBezTo>
                  <a:cubicBezTo>
                    <a:pt x="11896" y="5760"/>
                    <a:pt x="1674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1092199" y="5759450"/>
              <a:ext cx="2413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63" y="1991"/>
                    <a:pt x="4926" y="3983"/>
                    <a:pt x="7674" y="6970"/>
                  </a:cubicBezTo>
                  <a:cubicBezTo>
                    <a:pt x="10421" y="9957"/>
                    <a:pt x="13453" y="13940"/>
                    <a:pt x="15821" y="16545"/>
                  </a:cubicBezTo>
                  <a:cubicBezTo>
                    <a:pt x="18189" y="19149"/>
                    <a:pt x="19895" y="203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173686" y="5740400"/>
              <a:ext cx="172514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1210" y="0"/>
                  </a:moveTo>
                  <a:cubicBezTo>
                    <a:pt x="18608" y="514"/>
                    <a:pt x="16005" y="1029"/>
                    <a:pt x="12752" y="2957"/>
                  </a:cubicBezTo>
                  <a:cubicBezTo>
                    <a:pt x="9499" y="4886"/>
                    <a:pt x="5596" y="8229"/>
                    <a:pt x="3123" y="11057"/>
                  </a:cubicBezTo>
                  <a:cubicBezTo>
                    <a:pt x="651" y="13886"/>
                    <a:pt x="-390" y="16200"/>
                    <a:pt x="130" y="17871"/>
                  </a:cubicBezTo>
                  <a:cubicBezTo>
                    <a:pt x="651" y="19543"/>
                    <a:pt x="2733" y="20571"/>
                    <a:pt x="48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371599" y="5988050"/>
              <a:ext cx="1" cy="762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1377949" y="5884005"/>
              <a:ext cx="317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965199" y="6191250"/>
              <a:ext cx="463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0" y="18831"/>
                    <a:pt x="4340" y="16062"/>
                    <a:pt x="7003" y="12462"/>
                  </a:cubicBezTo>
                  <a:cubicBezTo>
                    <a:pt x="9666" y="8862"/>
                    <a:pt x="12822" y="4431"/>
                    <a:pt x="15337" y="2215"/>
                  </a:cubicBezTo>
                  <a:cubicBezTo>
                    <a:pt x="17852" y="0"/>
                    <a:pt x="197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1245658" y="6269281"/>
              <a:ext cx="227542" cy="146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769" fill="norm" stroke="1" extrusionOk="0">
                  <a:moveTo>
                    <a:pt x="2300" y="7840"/>
                  </a:moveTo>
                  <a:cubicBezTo>
                    <a:pt x="1500" y="8740"/>
                    <a:pt x="700" y="9640"/>
                    <a:pt x="300" y="10840"/>
                  </a:cubicBezTo>
                  <a:cubicBezTo>
                    <a:pt x="-100" y="12040"/>
                    <a:pt x="-100" y="13540"/>
                    <a:pt x="300" y="15640"/>
                  </a:cubicBezTo>
                  <a:cubicBezTo>
                    <a:pt x="700" y="17740"/>
                    <a:pt x="1500" y="20440"/>
                    <a:pt x="1900" y="20740"/>
                  </a:cubicBezTo>
                  <a:cubicBezTo>
                    <a:pt x="2300" y="21040"/>
                    <a:pt x="2300" y="18940"/>
                    <a:pt x="2500" y="15490"/>
                  </a:cubicBezTo>
                  <a:cubicBezTo>
                    <a:pt x="2700" y="12040"/>
                    <a:pt x="3100" y="7240"/>
                    <a:pt x="4200" y="4090"/>
                  </a:cubicBezTo>
                  <a:cubicBezTo>
                    <a:pt x="5300" y="940"/>
                    <a:pt x="7100" y="-560"/>
                    <a:pt x="9900" y="190"/>
                  </a:cubicBezTo>
                  <a:cubicBezTo>
                    <a:pt x="12700" y="940"/>
                    <a:pt x="16500" y="3940"/>
                    <a:pt x="18600" y="7390"/>
                  </a:cubicBezTo>
                  <a:cubicBezTo>
                    <a:pt x="20700" y="10840"/>
                    <a:pt x="21100" y="14740"/>
                    <a:pt x="21500" y="1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322189" y="6927850"/>
              <a:ext cx="19851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79" y="0"/>
                  </a:moveTo>
                  <a:cubicBezTo>
                    <a:pt x="-49" y="1440"/>
                    <a:pt x="-276" y="2880"/>
                    <a:pt x="975" y="5160"/>
                  </a:cubicBezTo>
                  <a:cubicBezTo>
                    <a:pt x="2225" y="7440"/>
                    <a:pt x="4953" y="10560"/>
                    <a:pt x="8591" y="13440"/>
                  </a:cubicBezTo>
                  <a:cubicBezTo>
                    <a:pt x="12229" y="16320"/>
                    <a:pt x="16777" y="18960"/>
                    <a:pt x="213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94077" y="6978650"/>
              <a:ext cx="71073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5614" y="3733"/>
                    <a:pt x="9897" y="7467"/>
                    <a:pt x="6085" y="10667"/>
                  </a:cubicBezTo>
                  <a:cubicBezTo>
                    <a:pt x="2273" y="13867"/>
                    <a:pt x="367" y="16533"/>
                    <a:pt x="50" y="18267"/>
                  </a:cubicBezTo>
                  <a:cubicBezTo>
                    <a:pt x="-268" y="20000"/>
                    <a:pt x="1003" y="20800"/>
                    <a:pt x="22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190500" y="6832600"/>
              <a:ext cx="3429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812800" y="713740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818892" y="7219950"/>
              <a:ext cx="203458" cy="4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081" fill="norm" stroke="1" extrusionOk="0">
                  <a:moveTo>
                    <a:pt x="3367" y="13500"/>
                  </a:moveTo>
                  <a:cubicBezTo>
                    <a:pt x="1808" y="16200"/>
                    <a:pt x="249" y="18900"/>
                    <a:pt x="27" y="20250"/>
                  </a:cubicBezTo>
                  <a:cubicBezTo>
                    <a:pt x="-196" y="21600"/>
                    <a:pt x="917" y="21600"/>
                    <a:pt x="4703" y="18000"/>
                  </a:cubicBezTo>
                  <a:cubicBezTo>
                    <a:pt x="8489" y="14400"/>
                    <a:pt x="14946" y="7200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1392353" y="6870700"/>
              <a:ext cx="239597" cy="25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4" fill="norm" stroke="1" extrusionOk="0">
                  <a:moveTo>
                    <a:pt x="13489" y="0"/>
                  </a:moveTo>
                  <a:cubicBezTo>
                    <a:pt x="12542" y="0"/>
                    <a:pt x="11594" y="0"/>
                    <a:pt x="9605" y="1452"/>
                  </a:cubicBezTo>
                  <a:cubicBezTo>
                    <a:pt x="7615" y="2904"/>
                    <a:pt x="4584" y="5808"/>
                    <a:pt x="2784" y="7714"/>
                  </a:cubicBezTo>
                  <a:cubicBezTo>
                    <a:pt x="984" y="9620"/>
                    <a:pt x="415" y="10528"/>
                    <a:pt x="605" y="11163"/>
                  </a:cubicBezTo>
                  <a:cubicBezTo>
                    <a:pt x="794" y="11798"/>
                    <a:pt x="1742" y="12161"/>
                    <a:pt x="2689" y="12343"/>
                  </a:cubicBezTo>
                  <a:cubicBezTo>
                    <a:pt x="3636" y="12524"/>
                    <a:pt x="4584" y="12524"/>
                    <a:pt x="5247" y="12978"/>
                  </a:cubicBezTo>
                  <a:cubicBezTo>
                    <a:pt x="5910" y="13432"/>
                    <a:pt x="6289" y="14339"/>
                    <a:pt x="5910" y="15247"/>
                  </a:cubicBezTo>
                  <a:cubicBezTo>
                    <a:pt x="5531" y="16155"/>
                    <a:pt x="4394" y="17062"/>
                    <a:pt x="3447" y="17788"/>
                  </a:cubicBezTo>
                  <a:cubicBezTo>
                    <a:pt x="2500" y="18514"/>
                    <a:pt x="1742" y="19059"/>
                    <a:pt x="1079" y="19694"/>
                  </a:cubicBezTo>
                  <a:cubicBezTo>
                    <a:pt x="415" y="20329"/>
                    <a:pt x="-153" y="21055"/>
                    <a:pt x="36" y="21328"/>
                  </a:cubicBezTo>
                  <a:cubicBezTo>
                    <a:pt x="226" y="21600"/>
                    <a:pt x="1173" y="21418"/>
                    <a:pt x="4868" y="20511"/>
                  </a:cubicBezTo>
                  <a:cubicBezTo>
                    <a:pt x="8563" y="19603"/>
                    <a:pt x="15005" y="17970"/>
                    <a:pt x="21447" y="16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593849" y="6887633"/>
              <a:ext cx="1905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3840" y="0"/>
                    <a:pt x="7680" y="-1080"/>
                    <a:pt x="11280" y="2160"/>
                  </a:cubicBezTo>
                  <a:cubicBezTo>
                    <a:pt x="14880" y="5400"/>
                    <a:pt x="18240" y="1296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808021" y="6858000"/>
              <a:ext cx="65229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3376" y="3176"/>
                    <a:pt x="5951" y="6353"/>
                    <a:pt x="2576" y="9953"/>
                  </a:cubicBezTo>
                  <a:cubicBezTo>
                    <a:pt x="-799" y="13553"/>
                    <a:pt x="-124" y="17576"/>
                    <a:pt x="5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1873249" y="701040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1904999" y="691515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968499" y="6921500"/>
              <a:ext cx="1778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2736"/>
                    <a:pt x="12343" y="5472"/>
                    <a:pt x="8743" y="8496"/>
                  </a:cubicBezTo>
                  <a:cubicBezTo>
                    <a:pt x="5143" y="11520"/>
                    <a:pt x="2571" y="14832"/>
                    <a:pt x="1286" y="17064"/>
                  </a:cubicBezTo>
                  <a:cubicBezTo>
                    <a:pt x="0" y="19296"/>
                    <a:pt x="0" y="204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2083163" y="7105344"/>
              <a:ext cx="190137" cy="12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0572" fill="norm" stroke="1" extrusionOk="0">
                  <a:moveTo>
                    <a:pt x="679" y="5452"/>
                  </a:moveTo>
                  <a:cubicBezTo>
                    <a:pt x="439" y="9052"/>
                    <a:pt x="199" y="12652"/>
                    <a:pt x="79" y="15352"/>
                  </a:cubicBezTo>
                  <a:cubicBezTo>
                    <a:pt x="-41" y="18052"/>
                    <a:pt x="-41" y="19852"/>
                    <a:pt x="199" y="19852"/>
                  </a:cubicBezTo>
                  <a:cubicBezTo>
                    <a:pt x="439" y="19852"/>
                    <a:pt x="919" y="18052"/>
                    <a:pt x="2599" y="14632"/>
                  </a:cubicBezTo>
                  <a:cubicBezTo>
                    <a:pt x="4279" y="11212"/>
                    <a:pt x="7159" y="6172"/>
                    <a:pt x="10039" y="3112"/>
                  </a:cubicBezTo>
                  <a:cubicBezTo>
                    <a:pt x="12919" y="52"/>
                    <a:pt x="15799" y="-1028"/>
                    <a:pt x="17719" y="1132"/>
                  </a:cubicBezTo>
                  <a:cubicBezTo>
                    <a:pt x="19639" y="3292"/>
                    <a:pt x="20599" y="8692"/>
                    <a:pt x="21079" y="12472"/>
                  </a:cubicBezTo>
                  <a:cubicBezTo>
                    <a:pt x="21559" y="16252"/>
                    <a:pt x="21559" y="18412"/>
                    <a:pt x="21559" y="20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79800" y="4165600"/>
              <a:ext cx="438150" cy="1104900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85592" y="5909537"/>
              <a:ext cx="370608" cy="802414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77199" y="5845137"/>
              <a:ext cx="460464" cy="879514"/>
            </a:xfrm>
            <a:prstGeom prst="rect">
              <a:avLst/>
            </a:prstGeom>
            <a:effectLst/>
          </p:spPr>
        </p:pic>
        <p:sp>
          <p:nvSpPr>
            <p:cNvPr id="804" name="Line"/>
            <p:cNvSpPr/>
            <p:nvPr/>
          </p:nvSpPr>
          <p:spPr>
            <a:xfrm>
              <a:off x="3848100" y="7804150"/>
              <a:ext cx="146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3865033" y="7899400"/>
              <a:ext cx="154517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959" y="0"/>
                  </a:moveTo>
                  <a:cubicBezTo>
                    <a:pt x="1479" y="4320"/>
                    <a:pt x="0" y="8640"/>
                    <a:pt x="0" y="12960"/>
                  </a:cubicBezTo>
                  <a:cubicBezTo>
                    <a:pt x="0" y="17280"/>
                    <a:pt x="1479" y="21600"/>
                    <a:pt x="5326" y="19440"/>
                  </a:cubicBezTo>
                  <a:cubicBezTo>
                    <a:pt x="9173" y="17280"/>
                    <a:pt x="15386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745566" y="7397750"/>
              <a:ext cx="283634" cy="26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16764" y="0"/>
                  </a:moveTo>
                  <a:cubicBezTo>
                    <a:pt x="14024" y="1012"/>
                    <a:pt x="11284" y="2025"/>
                    <a:pt x="8704" y="3206"/>
                  </a:cubicBezTo>
                  <a:cubicBezTo>
                    <a:pt x="6125" y="4387"/>
                    <a:pt x="3707" y="5737"/>
                    <a:pt x="2176" y="6666"/>
                  </a:cubicBezTo>
                  <a:cubicBezTo>
                    <a:pt x="645" y="7594"/>
                    <a:pt x="0" y="8100"/>
                    <a:pt x="0" y="8606"/>
                  </a:cubicBezTo>
                  <a:cubicBezTo>
                    <a:pt x="0" y="9112"/>
                    <a:pt x="645" y="9619"/>
                    <a:pt x="1773" y="9872"/>
                  </a:cubicBezTo>
                  <a:cubicBezTo>
                    <a:pt x="2901" y="10125"/>
                    <a:pt x="4513" y="10125"/>
                    <a:pt x="5722" y="10125"/>
                  </a:cubicBezTo>
                  <a:cubicBezTo>
                    <a:pt x="6931" y="10125"/>
                    <a:pt x="7737" y="10125"/>
                    <a:pt x="8221" y="10547"/>
                  </a:cubicBezTo>
                  <a:cubicBezTo>
                    <a:pt x="8704" y="10969"/>
                    <a:pt x="8866" y="11812"/>
                    <a:pt x="8382" y="12909"/>
                  </a:cubicBezTo>
                  <a:cubicBezTo>
                    <a:pt x="7899" y="14006"/>
                    <a:pt x="6770" y="15356"/>
                    <a:pt x="5481" y="16453"/>
                  </a:cubicBezTo>
                  <a:cubicBezTo>
                    <a:pt x="4191" y="17550"/>
                    <a:pt x="2740" y="18394"/>
                    <a:pt x="1773" y="19153"/>
                  </a:cubicBezTo>
                  <a:cubicBezTo>
                    <a:pt x="806" y="19912"/>
                    <a:pt x="322" y="20588"/>
                    <a:pt x="484" y="21009"/>
                  </a:cubicBezTo>
                  <a:cubicBezTo>
                    <a:pt x="645" y="21431"/>
                    <a:pt x="1451" y="21600"/>
                    <a:pt x="3869" y="21347"/>
                  </a:cubicBezTo>
                  <a:cubicBezTo>
                    <a:pt x="6287" y="21094"/>
                    <a:pt x="10316" y="20419"/>
                    <a:pt x="13540" y="20081"/>
                  </a:cubicBezTo>
                  <a:cubicBezTo>
                    <a:pt x="16764" y="19744"/>
                    <a:pt x="19182" y="19744"/>
                    <a:pt x="21600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5190066" y="7346950"/>
              <a:ext cx="169335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7912" y="527"/>
                    <a:pt x="14751" y="1054"/>
                    <a:pt x="11327" y="2810"/>
                  </a:cubicBezTo>
                  <a:cubicBezTo>
                    <a:pt x="7902" y="4566"/>
                    <a:pt x="4214" y="7551"/>
                    <a:pt x="2107" y="10010"/>
                  </a:cubicBezTo>
                  <a:cubicBezTo>
                    <a:pt x="0" y="12468"/>
                    <a:pt x="-527" y="14400"/>
                    <a:pt x="527" y="16244"/>
                  </a:cubicBezTo>
                  <a:cubicBezTo>
                    <a:pt x="1580" y="18088"/>
                    <a:pt x="4214" y="19844"/>
                    <a:pt x="7112" y="20722"/>
                  </a:cubicBezTo>
                  <a:cubicBezTo>
                    <a:pt x="10010" y="21600"/>
                    <a:pt x="13171" y="21600"/>
                    <a:pt x="16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384799" y="7416800"/>
              <a:ext cx="1651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267"/>
                    <a:pt x="10523" y="8533"/>
                    <a:pt x="14123" y="12133"/>
                  </a:cubicBezTo>
                  <a:cubicBezTo>
                    <a:pt x="17723" y="15733"/>
                    <a:pt x="19662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5432719" y="7391400"/>
              <a:ext cx="13623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388" y="0"/>
                  </a:moveTo>
                  <a:cubicBezTo>
                    <a:pt x="16736" y="3150"/>
                    <a:pt x="12083" y="6300"/>
                    <a:pt x="8594" y="9112"/>
                  </a:cubicBezTo>
                  <a:cubicBezTo>
                    <a:pt x="5105" y="11925"/>
                    <a:pt x="2779" y="14400"/>
                    <a:pt x="1450" y="16200"/>
                  </a:cubicBezTo>
                  <a:cubicBezTo>
                    <a:pt x="120" y="18000"/>
                    <a:pt x="-212" y="19125"/>
                    <a:pt x="120" y="19912"/>
                  </a:cubicBezTo>
                  <a:cubicBezTo>
                    <a:pt x="453" y="20700"/>
                    <a:pt x="1450" y="21150"/>
                    <a:pt x="2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5581649" y="75120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5626099" y="7454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5727699" y="74803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5975349" y="7410450"/>
              <a:ext cx="146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78" y="3240"/>
                    <a:pt x="3757" y="6480"/>
                    <a:pt x="7357" y="10080"/>
                  </a:cubicBezTo>
                  <a:cubicBezTo>
                    <a:pt x="10957" y="13680"/>
                    <a:pt x="16278" y="17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5994399" y="7426235"/>
              <a:ext cx="177801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2295"/>
                  </a:moveTo>
                  <a:cubicBezTo>
                    <a:pt x="20829" y="1078"/>
                    <a:pt x="20057" y="-139"/>
                    <a:pt x="18771" y="13"/>
                  </a:cubicBezTo>
                  <a:cubicBezTo>
                    <a:pt x="17486" y="165"/>
                    <a:pt x="15686" y="1686"/>
                    <a:pt x="12471" y="5489"/>
                  </a:cubicBezTo>
                  <a:cubicBezTo>
                    <a:pt x="9257" y="9292"/>
                    <a:pt x="4629" y="15376"/>
                    <a:pt x="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5956299" y="73469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4400"/>
                    <a:pt x="1490" y="7200"/>
                    <a:pt x="5090" y="3600"/>
                  </a:cubicBezTo>
                  <a:cubicBezTo>
                    <a:pt x="8690" y="0"/>
                    <a:pt x="151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6197599" y="7353300"/>
              <a:ext cx="108435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12226" y="0"/>
                  </a:moveTo>
                  <a:cubicBezTo>
                    <a:pt x="15894" y="2400"/>
                    <a:pt x="19562" y="4800"/>
                    <a:pt x="20581" y="7500"/>
                  </a:cubicBezTo>
                  <a:cubicBezTo>
                    <a:pt x="21600" y="10200"/>
                    <a:pt x="19970" y="13200"/>
                    <a:pt x="16098" y="15600"/>
                  </a:cubicBezTo>
                  <a:cubicBezTo>
                    <a:pt x="12226" y="18000"/>
                    <a:pt x="611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6463241" y="7327900"/>
              <a:ext cx="11536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4850" y="2141"/>
                    <a:pt x="8678" y="4281"/>
                    <a:pt x="4821" y="6811"/>
                  </a:cubicBezTo>
                  <a:cubicBezTo>
                    <a:pt x="964" y="9341"/>
                    <a:pt x="-579" y="12259"/>
                    <a:pt x="192" y="14789"/>
                  </a:cubicBezTo>
                  <a:cubicBezTo>
                    <a:pt x="964" y="17319"/>
                    <a:pt x="4050" y="19459"/>
                    <a:pt x="7135" y="20530"/>
                  </a:cubicBezTo>
                  <a:cubicBezTo>
                    <a:pt x="10221" y="21600"/>
                    <a:pt x="13307" y="21600"/>
                    <a:pt x="16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6610349" y="7340600"/>
              <a:ext cx="1714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171"/>
                    <a:pt x="11200" y="12343"/>
                    <a:pt x="14800" y="15943"/>
                  </a:cubicBezTo>
                  <a:cubicBezTo>
                    <a:pt x="18400" y="19543"/>
                    <a:pt x="200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6720152" y="7344687"/>
              <a:ext cx="93398" cy="18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66" fill="norm" stroke="1" extrusionOk="0">
                  <a:moveTo>
                    <a:pt x="21180" y="268"/>
                  </a:moveTo>
                  <a:cubicBezTo>
                    <a:pt x="18780" y="17"/>
                    <a:pt x="16380" y="-234"/>
                    <a:pt x="14460" y="394"/>
                  </a:cubicBezTo>
                  <a:cubicBezTo>
                    <a:pt x="12540" y="1022"/>
                    <a:pt x="11100" y="2529"/>
                    <a:pt x="8700" y="5166"/>
                  </a:cubicBezTo>
                  <a:cubicBezTo>
                    <a:pt x="6300" y="7803"/>
                    <a:pt x="2940" y="11571"/>
                    <a:pt x="1260" y="14082"/>
                  </a:cubicBezTo>
                  <a:cubicBezTo>
                    <a:pt x="-420" y="16594"/>
                    <a:pt x="-420" y="17850"/>
                    <a:pt x="1260" y="18854"/>
                  </a:cubicBezTo>
                  <a:cubicBezTo>
                    <a:pt x="2940" y="19859"/>
                    <a:pt x="6300" y="20613"/>
                    <a:pt x="966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6819899" y="74930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838949" y="74104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6940549" y="74295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5840"/>
                    <a:pt x="6000" y="10080"/>
                    <a:pt x="9600" y="6480"/>
                  </a:cubicBezTo>
                  <a:cubicBezTo>
                    <a:pt x="13200" y="2880"/>
                    <a:pt x="17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7175499" y="7334250"/>
              <a:ext cx="1206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5600"/>
                    <a:pt x="6821" y="11200"/>
                    <a:pt x="10421" y="14800"/>
                  </a:cubicBezTo>
                  <a:cubicBezTo>
                    <a:pt x="14021" y="18400"/>
                    <a:pt x="17811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251699" y="7378700"/>
              <a:ext cx="1206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4966"/>
                    <a:pt x="10989" y="9931"/>
                    <a:pt x="7389" y="13531"/>
                  </a:cubicBezTo>
                  <a:cubicBezTo>
                    <a:pt x="3789" y="17131"/>
                    <a:pt x="1895" y="19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137399" y="7296150"/>
              <a:ext cx="196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7410449" y="7289800"/>
              <a:ext cx="889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9" y="0"/>
                  </a:moveTo>
                  <a:cubicBezTo>
                    <a:pt x="18514" y="3913"/>
                    <a:pt x="21600" y="7826"/>
                    <a:pt x="21600" y="10800"/>
                  </a:cubicBezTo>
                  <a:cubicBezTo>
                    <a:pt x="21600" y="13774"/>
                    <a:pt x="18514" y="15809"/>
                    <a:pt x="14400" y="17452"/>
                  </a:cubicBezTo>
                  <a:cubicBezTo>
                    <a:pt x="10286" y="19096"/>
                    <a:pt x="5143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4656666" y="7747000"/>
              <a:ext cx="2829984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" y="21600"/>
                  </a:moveTo>
                  <a:cubicBezTo>
                    <a:pt x="113" y="21300"/>
                    <a:pt x="0" y="21000"/>
                    <a:pt x="0" y="20850"/>
                  </a:cubicBezTo>
                  <a:cubicBezTo>
                    <a:pt x="0" y="20700"/>
                    <a:pt x="113" y="20700"/>
                    <a:pt x="525" y="20700"/>
                  </a:cubicBezTo>
                  <a:cubicBezTo>
                    <a:pt x="937" y="20700"/>
                    <a:pt x="1648" y="20700"/>
                    <a:pt x="2351" y="20550"/>
                  </a:cubicBezTo>
                  <a:cubicBezTo>
                    <a:pt x="3053" y="20400"/>
                    <a:pt x="3748" y="20100"/>
                    <a:pt x="4370" y="19500"/>
                  </a:cubicBezTo>
                  <a:cubicBezTo>
                    <a:pt x="4992" y="18900"/>
                    <a:pt x="5541" y="18000"/>
                    <a:pt x="6115" y="17250"/>
                  </a:cubicBezTo>
                  <a:cubicBezTo>
                    <a:pt x="6688" y="16500"/>
                    <a:pt x="7286" y="15900"/>
                    <a:pt x="7932" y="15000"/>
                  </a:cubicBezTo>
                  <a:cubicBezTo>
                    <a:pt x="8579" y="14100"/>
                    <a:pt x="9273" y="12900"/>
                    <a:pt x="9968" y="11850"/>
                  </a:cubicBezTo>
                  <a:cubicBezTo>
                    <a:pt x="10663" y="10800"/>
                    <a:pt x="11357" y="9900"/>
                    <a:pt x="12036" y="9000"/>
                  </a:cubicBezTo>
                  <a:cubicBezTo>
                    <a:pt x="12714" y="8100"/>
                    <a:pt x="13377" y="7200"/>
                    <a:pt x="14023" y="6300"/>
                  </a:cubicBezTo>
                  <a:cubicBezTo>
                    <a:pt x="14669" y="5400"/>
                    <a:pt x="15299" y="4500"/>
                    <a:pt x="15905" y="3750"/>
                  </a:cubicBezTo>
                  <a:cubicBezTo>
                    <a:pt x="16511" y="3000"/>
                    <a:pt x="17093" y="2400"/>
                    <a:pt x="17682" y="1800"/>
                  </a:cubicBezTo>
                  <a:cubicBezTo>
                    <a:pt x="18272" y="1200"/>
                    <a:pt x="18870" y="600"/>
                    <a:pt x="19524" y="300"/>
                  </a:cubicBezTo>
                  <a:cubicBezTo>
                    <a:pt x="20178" y="0"/>
                    <a:pt x="208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4787900" y="8007350"/>
              <a:ext cx="132080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cubicBezTo>
                    <a:pt x="173" y="16312"/>
                    <a:pt x="346" y="16425"/>
                    <a:pt x="502" y="17100"/>
                  </a:cubicBezTo>
                  <a:cubicBezTo>
                    <a:pt x="658" y="17775"/>
                    <a:pt x="796" y="19012"/>
                    <a:pt x="900" y="19969"/>
                  </a:cubicBezTo>
                  <a:cubicBezTo>
                    <a:pt x="1004" y="20925"/>
                    <a:pt x="1073" y="21600"/>
                    <a:pt x="1125" y="21600"/>
                  </a:cubicBezTo>
                  <a:cubicBezTo>
                    <a:pt x="1177" y="21600"/>
                    <a:pt x="1212" y="20925"/>
                    <a:pt x="1194" y="18788"/>
                  </a:cubicBezTo>
                  <a:cubicBezTo>
                    <a:pt x="1177" y="16650"/>
                    <a:pt x="1108" y="13050"/>
                    <a:pt x="1021" y="10519"/>
                  </a:cubicBezTo>
                  <a:cubicBezTo>
                    <a:pt x="935" y="7987"/>
                    <a:pt x="831" y="6525"/>
                    <a:pt x="727" y="5569"/>
                  </a:cubicBezTo>
                  <a:cubicBezTo>
                    <a:pt x="623" y="4613"/>
                    <a:pt x="519" y="4162"/>
                    <a:pt x="519" y="3712"/>
                  </a:cubicBezTo>
                  <a:cubicBezTo>
                    <a:pt x="519" y="3263"/>
                    <a:pt x="623" y="2812"/>
                    <a:pt x="969" y="2587"/>
                  </a:cubicBezTo>
                  <a:cubicBezTo>
                    <a:pt x="1315" y="2362"/>
                    <a:pt x="1904" y="2362"/>
                    <a:pt x="2856" y="2306"/>
                  </a:cubicBezTo>
                  <a:cubicBezTo>
                    <a:pt x="3808" y="2250"/>
                    <a:pt x="5123" y="2138"/>
                    <a:pt x="6387" y="1912"/>
                  </a:cubicBezTo>
                  <a:cubicBezTo>
                    <a:pt x="7650" y="1688"/>
                    <a:pt x="8862" y="1350"/>
                    <a:pt x="10073" y="1125"/>
                  </a:cubicBezTo>
                  <a:cubicBezTo>
                    <a:pt x="11285" y="900"/>
                    <a:pt x="12496" y="787"/>
                    <a:pt x="13777" y="675"/>
                  </a:cubicBezTo>
                  <a:cubicBezTo>
                    <a:pt x="15058" y="562"/>
                    <a:pt x="16408" y="450"/>
                    <a:pt x="17723" y="338"/>
                  </a:cubicBezTo>
                  <a:cubicBezTo>
                    <a:pt x="19038" y="225"/>
                    <a:pt x="20319" y="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4885504" y="8166100"/>
              <a:ext cx="194497" cy="21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82" fill="norm" stroke="1" extrusionOk="0">
                  <a:moveTo>
                    <a:pt x="19252" y="0"/>
                  </a:moveTo>
                  <a:cubicBezTo>
                    <a:pt x="14839" y="2077"/>
                    <a:pt x="10426" y="4154"/>
                    <a:pt x="7407" y="5712"/>
                  </a:cubicBezTo>
                  <a:cubicBezTo>
                    <a:pt x="4387" y="7269"/>
                    <a:pt x="2761" y="8308"/>
                    <a:pt x="1600" y="9242"/>
                  </a:cubicBezTo>
                  <a:cubicBezTo>
                    <a:pt x="439" y="10177"/>
                    <a:pt x="-258" y="11008"/>
                    <a:pt x="90" y="11527"/>
                  </a:cubicBezTo>
                  <a:cubicBezTo>
                    <a:pt x="439" y="12046"/>
                    <a:pt x="1832" y="12254"/>
                    <a:pt x="3690" y="12358"/>
                  </a:cubicBezTo>
                  <a:cubicBezTo>
                    <a:pt x="5548" y="12462"/>
                    <a:pt x="7871" y="12462"/>
                    <a:pt x="9613" y="12565"/>
                  </a:cubicBezTo>
                  <a:cubicBezTo>
                    <a:pt x="11355" y="12669"/>
                    <a:pt x="12516" y="12877"/>
                    <a:pt x="12632" y="13396"/>
                  </a:cubicBezTo>
                  <a:cubicBezTo>
                    <a:pt x="12748" y="13915"/>
                    <a:pt x="11819" y="14746"/>
                    <a:pt x="10310" y="15681"/>
                  </a:cubicBezTo>
                  <a:cubicBezTo>
                    <a:pt x="8800" y="16615"/>
                    <a:pt x="6710" y="17654"/>
                    <a:pt x="5200" y="18588"/>
                  </a:cubicBezTo>
                  <a:cubicBezTo>
                    <a:pt x="3690" y="19523"/>
                    <a:pt x="2761" y="20354"/>
                    <a:pt x="2877" y="20873"/>
                  </a:cubicBezTo>
                  <a:cubicBezTo>
                    <a:pt x="2994" y="21392"/>
                    <a:pt x="4155" y="21600"/>
                    <a:pt x="7407" y="21081"/>
                  </a:cubicBezTo>
                  <a:cubicBezTo>
                    <a:pt x="10658" y="20562"/>
                    <a:pt x="16000" y="19315"/>
                    <a:pt x="21342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5085218" y="8173445"/>
              <a:ext cx="109082" cy="20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73" fill="norm" stroke="1" extrusionOk="0">
                  <a:moveTo>
                    <a:pt x="21407" y="564"/>
                  </a:moveTo>
                  <a:cubicBezTo>
                    <a:pt x="18915" y="118"/>
                    <a:pt x="16422" y="-327"/>
                    <a:pt x="13515" y="341"/>
                  </a:cubicBezTo>
                  <a:cubicBezTo>
                    <a:pt x="10607" y="1009"/>
                    <a:pt x="7284" y="2791"/>
                    <a:pt x="4584" y="5574"/>
                  </a:cubicBezTo>
                  <a:cubicBezTo>
                    <a:pt x="1884" y="8358"/>
                    <a:pt x="-193" y="12143"/>
                    <a:pt x="15" y="14927"/>
                  </a:cubicBezTo>
                  <a:cubicBezTo>
                    <a:pt x="222" y="17710"/>
                    <a:pt x="2715" y="19492"/>
                    <a:pt x="4999" y="20382"/>
                  </a:cubicBezTo>
                  <a:cubicBezTo>
                    <a:pt x="7284" y="21273"/>
                    <a:pt x="9361" y="21273"/>
                    <a:pt x="11438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5232399" y="8197850"/>
              <a:ext cx="152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5143"/>
                    <a:pt x="6000" y="10286"/>
                    <a:pt x="8850" y="13886"/>
                  </a:cubicBezTo>
                  <a:cubicBezTo>
                    <a:pt x="11700" y="17486"/>
                    <a:pt x="14400" y="19543"/>
                    <a:pt x="16500" y="20571"/>
                  </a:cubicBezTo>
                  <a:cubicBezTo>
                    <a:pt x="18600" y="21600"/>
                    <a:pt x="201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5289549" y="8176804"/>
              <a:ext cx="12700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222"/>
                  </a:moveTo>
                  <a:cubicBezTo>
                    <a:pt x="19800" y="-13"/>
                    <a:pt x="18000" y="-248"/>
                    <a:pt x="15840" y="574"/>
                  </a:cubicBezTo>
                  <a:cubicBezTo>
                    <a:pt x="13680" y="1395"/>
                    <a:pt x="11160" y="3274"/>
                    <a:pt x="8460" y="6913"/>
                  </a:cubicBezTo>
                  <a:cubicBezTo>
                    <a:pt x="5760" y="10552"/>
                    <a:pt x="2880" y="15952"/>
                    <a:pt x="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5397499" y="830580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5441949" y="82232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5480049" y="8280400"/>
              <a:ext cx="101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5626099" y="8210550"/>
              <a:ext cx="1143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5626099" y="8242300"/>
              <a:ext cx="1016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1895"/>
                    <a:pt x="13500" y="3789"/>
                    <a:pt x="9900" y="6442"/>
                  </a:cubicBezTo>
                  <a:cubicBezTo>
                    <a:pt x="6300" y="9095"/>
                    <a:pt x="3150" y="12505"/>
                    <a:pt x="1575" y="15158"/>
                  </a:cubicBezTo>
                  <a:cubicBezTo>
                    <a:pt x="0" y="17811"/>
                    <a:pt x="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5587999" y="817880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5753099" y="8159750"/>
              <a:ext cx="111314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14400" y="0"/>
                  </a:moveTo>
                  <a:cubicBezTo>
                    <a:pt x="17200" y="4400"/>
                    <a:pt x="20000" y="8800"/>
                    <a:pt x="20800" y="12100"/>
                  </a:cubicBezTo>
                  <a:cubicBezTo>
                    <a:pt x="21600" y="15400"/>
                    <a:pt x="20400" y="17600"/>
                    <a:pt x="16600" y="19000"/>
                  </a:cubicBezTo>
                  <a:cubicBezTo>
                    <a:pt x="12800" y="20400"/>
                    <a:pt x="640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5861049" y="8083550"/>
              <a:ext cx="158751" cy="1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032" y="655"/>
                  </a:cubicBezTo>
                  <a:cubicBezTo>
                    <a:pt x="5184" y="1309"/>
                    <a:pt x="6048" y="2618"/>
                    <a:pt x="6480" y="4909"/>
                  </a:cubicBezTo>
                  <a:cubicBezTo>
                    <a:pt x="6912" y="7200"/>
                    <a:pt x="6912" y="10473"/>
                    <a:pt x="6336" y="12764"/>
                  </a:cubicBezTo>
                  <a:cubicBezTo>
                    <a:pt x="5760" y="15055"/>
                    <a:pt x="4608" y="16364"/>
                    <a:pt x="3600" y="17673"/>
                  </a:cubicBezTo>
                  <a:cubicBezTo>
                    <a:pt x="2592" y="18982"/>
                    <a:pt x="1728" y="20291"/>
                    <a:pt x="2160" y="20945"/>
                  </a:cubicBezTo>
                  <a:cubicBezTo>
                    <a:pt x="2592" y="21600"/>
                    <a:pt x="4320" y="21600"/>
                    <a:pt x="7776" y="21109"/>
                  </a:cubicBezTo>
                  <a:cubicBezTo>
                    <a:pt x="11232" y="20618"/>
                    <a:pt x="16416" y="19636"/>
                    <a:pt x="2160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6275916" y="7914993"/>
              <a:ext cx="1655234" cy="51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55" y="16611"/>
                  </a:moveTo>
                  <a:cubicBezTo>
                    <a:pt x="28" y="17584"/>
                    <a:pt x="0" y="18558"/>
                    <a:pt x="0" y="19266"/>
                  </a:cubicBezTo>
                  <a:cubicBezTo>
                    <a:pt x="0" y="19975"/>
                    <a:pt x="28" y="20417"/>
                    <a:pt x="97" y="20816"/>
                  </a:cubicBezTo>
                  <a:cubicBezTo>
                    <a:pt x="166" y="21214"/>
                    <a:pt x="276" y="21568"/>
                    <a:pt x="387" y="21435"/>
                  </a:cubicBezTo>
                  <a:cubicBezTo>
                    <a:pt x="497" y="21302"/>
                    <a:pt x="608" y="20683"/>
                    <a:pt x="718" y="18868"/>
                  </a:cubicBezTo>
                  <a:cubicBezTo>
                    <a:pt x="829" y="17053"/>
                    <a:pt x="939" y="14043"/>
                    <a:pt x="953" y="11255"/>
                  </a:cubicBezTo>
                  <a:cubicBezTo>
                    <a:pt x="967" y="8466"/>
                    <a:pt x="884" y="5899"/>
                    <a:pt x="815" y="4394"/>
                  </a:cubicBezTo>
                  <a:cubicBezTo>
                    <a:pt x="746" y="2889"/>
                    <a:pt x="691" y="2447"/>
                    <a:pt x="649" y="2004"/>
                  </a:cubicBezTo>
                  <a:cubicBezTo>
                    <a:pt x="608" y="1561"/>
                    <a:pt x="580" y="1119"/>
                    <a:pt x="677" y="898"/>
                  </a:cubicBezTo>
                  <a:cubicBezTo>
                    <a:pt x="773" y="676"/>
                    <a:pt x="994" y="676"/>
                    <a:pt x="1574" y="720"/>
                  </a:cubicBezTo>
                  <a:cubicBezTo>
                    <a:pt x="2154" y="765"/>
                    <a:pt x="3094" y="853"/>
                    <a:pt x="4074" y="898"/>
                  </a:cubicBezTo>
                  <a:cubicBezTo>
                    <a:pt x="5055" y="942"/>
                    <a:pt x="6077" y="942"/>
                    <a:pt x="7057" y="853"/>
                  </a:cubicBezTo>
                  <a:cubicBezTo>
                    <a:pt x="8038" y="765"/>
                    <a:pt x="8977" y="588"/>
                    <a:pt x="9971" y="499"/>
                  </a:cubicBezTo>
                  <a:cubicBezTo>
                    <a:pt x="10966" y="411"/>
                    <a:pt x="12015" y="411"/>
                    <a:pt x="13051" y="366"/>
                  </a:cubicBezTo>
                  <a:cubicBezTo>
                    <a:pt x="14087" y="322"/>
                    <a:pt x="15109" y="234"/>
                    <a:pt x="16145" y="145"/>
                  </a:cubicBezTo>
                  <a:cubicBezTo>
                    <a:pt x="17181" y="57"/>
                    <a:pt x="18230" y="-32"/>
                    <a:pt x="19142" y="12"/>
                  </a:cubicBezTo>
                  <a:cubicBezTo>
                    <a:pt x="20053" y="57"/>
                    <a:pt x="20827" y="234"/>
                    <a:pt x="21600" y="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6491408" y="8065659"/>
              <a:ext cx="258642" cy="25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01" fill="norm" stroke="1" extrusionOk="0">
                  <a:moveTo>
                    <a:pt x="21458" y="1521"/>
                  </a:moveTo>
                  <a:cubicBezTo>
                    <a:pt x="20756" y="981"/>
                    <a:pt x="20053" y="441"/>
                    <a:pt x="18736" y="171"/>
                  </a:cubicBezTo>
                  <a:cubicBezTo>
                    <a:pt x="17419" y="-99"/>
                    <a:pt x="15487" y="-99"/>
                    <a:pt x="13292" y="531"/>
                  </a:cubicBezTo>
                  <a:cubicBezTo>
                    <a:pt x="11097" y="1161"/>
                    <a:pt x="8638" y="2421"/>
                    <a:pt x="6882" y="3321"/>
                  </a:cubicBezTo>
                  <a:cubicBezTo>
                    <a:pt x="5126" y="4221"/>
                    <a:pt x="4073" y="4761"/>
                    <a:pt x="3546" y="5481"/>
                  </a:cubicBezTo>
                  <a:cubicBezTo>
                    <a:pt x="3019" y="6201"/>
                    <a:pt x="3019" y="7101"/>
                    <a:pt x="3546" y="7551"/>
                  </a:cubicBezTo>
                  <a:cubicBezTo>
                    <a:pt x="4073" y="8001"/>
                    <a:pt x="5126" y="8001"/>
                    <a:pt x="6180" y="8001"/>
                  </a:cubicBezTo>
                  <a:cubicBezTo>
                    <a:pt x="7234" y="8001"/>
                    <a:pt x="8287" y="8001"/>
                    <a:pt x="9429" y="8271"/>
                  </a:cubicBezTo>
                  <a:cubicBezTo>
                    <a:pt x="10570" y="8541"/>
                    <a:pt x="11799" y="9081"/>
                    <a:pt x="12238" y="9801"/>
                  </a:cubicBezTo>
                  <a:cubicBezTo>
                    <a:pt x="12678" y="10521"/>
                    <a:pt x="12326" y="11421"/>
                    <a:pt x="10834" y="12681"/>
                  </a:cubicBezTo>
                  <a:cubicBezTo>
                    <a:pt x="9341" y="13941"/>
                    <a:pt x="6707" y="15561"/>
                    <a:pt x="4863" y="16731"/>
                  </a:cubicBezTo>
                  <a:cubicBezTo>
                    <a:pt x="3019" y="17901"/>
                    <a:pt x="1965" y="18621"/>
                    <a:pt x="1175" y="19341"/>
                  </a:cubicBezTo>
                  <a:cubicBezTo>
                    <a:pt x="385" y="20061"/>
                    <a:pt x="-142" y="20781"/>
                    <a:pt x="34" y="21141"/>
                  </a:cubicBezTo>
                  <a:cubicBezTo>
                    <a:pt x="209" y="21501"/>
                    <a:pt x="1087" y="21501"/>
                    <a:pt x="4687" y="21051"/>
                  </a:cubicBezTo>
                  <a:cubicBezTo>
                    <a:pt x="8287" y="20601"/>
                    <a:pt x="14609" y="19701"/>
                    <a:pt x="20931" y="18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6838949" y="8096250"/>
              <a:ext cx="1270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6900004" y="8094650"/>
              <a:ext cx="135796" cy="2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42" fill="norm" stroke="1" extrusionOk="0">
                  <a:moveTo>
                    <a:pt x="21319" y="157"/>
                  </a:moveTo>
                  <a:cubicBezTo>
                    <a:pt x="19657" y="-50"/>
                    <a:pt x="17996" y="-258"/>
                    <a:pt x="15171" y="988"/>
                  </a:cubicBezTo>
                  <a:cubicBezTo>
                    <a:pt x="12347" y="2234"/>
                    <a:pt x="8359" y="4934"/>
                    <a:pt x="5368" y="7530"/>
                  </a:cubicBezTo>
                  <a:cubicBezTo>
                    <a:pt x="2377" y="10127"/>
                    <a:pt x="384" y="12619"/>
                    <a:pt x="51" y="14904"/>
                  </a:cubicBezTo>
                  <a:cubicBezTo>
                    <a:pt x="-281" y="17188"/>
                    <a:pt x="1048" y="19265"/>
                    <a:pt x="2377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6978649" y="828675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7029449" y="82042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704382" y="8045450"/>
              <a:ext cx="5201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1340"/>
                    <a:pt x="9137" y="2679"/>
                    <a:pt x="5249" y="4856"/>
                  </a:cubicBezTo>
                  <a:cubicBezTo>
                    <a:pt x="1361" y="7033"/>
                    <a:pt x="-367" y="10047"/>
                    <a:pt x="65" y="12642"/>
                  </a:cubicBezTo>
                  <a:cubicBezTo>
                    <a:pt x="497" y="15237"/>
                    <a:pt x="3089" y="17414"/>
                    <a:pt x="6977" y="18837"/>
                  </a:cubicBezTo>
                  <a:cubicBezTo>
                    <a:pt x="10865" y="20260"/>
                    <a:pt x="16049" y="20930"/>
                    <a:pt x="212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7092949" y="820420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7359649" y="807720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6730" y="3600"/>
                  </a:cubicBezTo>
                  <a:cubicBezTo>
                    <a:pt x="10330" y="7200"/>
                    <a:pt x="1596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7423149" y="8096250"/>
              <a:ext cx="1270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107"/>
                    <a:pt x="12960" y="4215"/>
                    <a:pt x="9720" y="6761"/>
                  </a:cubicBezTo>
                  <a:cubicBezTo>
                    <a:pt x="6480" y="9307"/>
                    <a:pt x="4320" y="12293"/>
                    <a:pt x="2880" y="14839"/>
                  </a:cubicBezTo>
                  <a:cubicBezTo>
                    <a:pt x="1440" y="17385"/>
                    <a:pt x="720" y="19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308849" y="8039100"/>
              <a:ext cx="228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4400"/>
                    <a:pt x="10400" y="7200"/>
                    <a:pt x="14000" y="3600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537449" y="8089900"/>
              <a:ext cx="134655" cy="24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50" fill="norm" stroke="1" extrusionOk="0">
                  <a:moveTo>
                    <a:pt x="14954" y="0"/>
                  </a:moveTo>
                  <a:cubicBezTo>
                    <a:pt x="17280" y="3877"/>
                    <a:pt x="19606" y="7754"/>
                    <a:pt x="20603" y="10800"/>
                  </a:cubicBezTo>
                  <a:cubicBezTo>
                    <a:pt x="21600" y="13846"/>
                    <a:pt x="21268" y="16062"/>
                    <a:pt x="19108" y="17815"/>
                  </a:cubicBezTo>
                  <a:cubicBezTo>
                    <a:pt x="16948" y="19569"/>
                    <a:pt x="12960" y="20862"/>
                    <a:pt x="9471" y="21231"/>
                  </a:cubicBezTo>
                  <a:cubicBezTo>
                    <a:pt x="5982" y="21600"/>
                    <a:pt x="2991" y="21046"/>
                    <a:pt x="0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734299" y="8028516"/>
              <a:ext cx="165101" cy="9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982"/>
                  </a:moveTo>
                  <a:cubicBezTo>
                    <a:pt x="1385" y="491"/>
                    <a:pt x="2769" y="0"/>
                    <a:pt x="4154" y="0"/>
                  </a:cubicBezTo>
                  <a:cubicBezTo>
                    <a:pt x="5538" y="0"/>
                    <a:pt x="6923" y="491"/>
                    <a:pt x="7754" y="1964"/>
                  </a:cubicBezTo>
                  <a:cubicBezTo>
                    <a:pt x="8585" y="3436"/>
                    <a:pt x="8862" y="5891"/>
                    <a:pt x="8585" y="8100"/>
                  </a:cubicBezTo>
                  <a:cubicBezTo>
                    <a:pt x="8308" y="10309"/>
                    <a:pt x="7477" y="12273"/>
                    <a:pt x="6646" y="14482"/>
                  </a:cubicBezTo>
                  <a:cubicBezTo>
                    <a:pt x="5815" y="16691"/>
                    <a:pt x="4985" y="19145"/>
                    <a:pt x="5815" y="20373"/>
                  </a:cubicBezTo>
                  <a:cubicBezTo>
                    <a:pt x="6646" y="21600"/>
                    <a:pt x="9138" y="21600"/>
                    <a:pt x="12046" y="21355"/>
                  </a:cubicBezTo>
                  <a:cubicBezTo>
                    <a:pt x="14954" y="21109"/>
                    <a:pt x="18277" y="20618"/>
                    <a:pt x="21600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8254999" y="77597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Drawing"/>
          <p:cNvGrpSpPr/>
          <p:nvPr/>
        </p:nvGrpSpPr>
        <p:grpSpPr>
          <a:xfrm>
            <a:off x="1459126" y="1293937"/>
            <a:ext cx="11564724" cy="7234114"/>
            <a:chOff x="0" y="0"/>
            <a:chExt cx="11564723" cy="7234113"/>
          </a:xfrm>
        </p:grpSpPr>
        <p:sp>
          <p:nvSpPr>
            <p:cNvPr id="857" name="Line"/>
            <p:cNvSpPr/>
            <p:nvPr/>
          </p:nvSpPr>
          <p:spPr>
            <a:xfrm>
              <a:off x="483973" y="171366"/>
              <a:ext cx="304801" cy="29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110"/>
                  </a:moveTo>
                  <a:cubicBezTo>
                    <a:pt x="900" y="-41"/>
                    <a:pt x="1800" y="-192"/>
                    <a:pt x="3225" y="790"/>
                  </a:cubicBezTo>
                  <a:cubicBezTo>
                    <a:pt x="4650" y="1772"/>
                    <a:pt x="6600" y="3886"/>
                    <a:pt x="8850" y="6303"/>
                  </a:cubicBezTo>
                  <a:cubicBezTo>
                    <a:pt x="11100" y="8720"/>
                    <a:pt x="13650" y="11439"/>
                    <a:pt x="15825" y="14007"/>
                  </a:cubicBezTo>
                  <a:cubicBezTo>
                    <a:pt x="18000" y="16574"/>
                    <a:pt x="19800" y="18991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596446" y="172912"/>
              <a:ext cx="185978" cy="34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09" fill="norm" stroke="1" extrusionOk="0">
                  <a:moveTo>
                    <a:pt x="21324" y="0"/>
                  </a:moveTo>
                  <a:cubicBezTo>
                    <a:pt x="19382" y="1041"/>
                    <a:pt x="17441" y="2082"/>
                    <a:pt x="14771" y="4424"/>
                  </a:cubicBezTo>
                  <a:cubicBezTo>
                    <a:pt x="12102" y="6766"/>
                    <a:pt x="8704" y="10410"/>
                    <a:pt x="6155" y="13012"/>
                  </a:cubicBezTo>
                  <a:cubicBezTo>
                    <a:pt x="3607" y="15614"/>
                    <a:pt x="1908" y="17176"/>
                    <a:pt x="937" y="18477"/>
                  </a:cubicBezTo>
                  <a:cubicBezTo>
                    <a:pt x="-33" y="19778"/>
                    <a:pt x="-276" y="20819"/>
                    <a:pt x="331" y="21210"/>
                  </a:cubicBezTo>
                  <a:cubicBezTo>
                    <a:pt x="937" y="21600"/>
                    <a:pt x="2394" y="21340"/>
                    <a:pt x="385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71323" y="287212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864973" y="407862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1391886" y="29223"/>
              <a:ext cx="139838" cy="5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28" fill="norm" stroke="1" extrusionOk="0">
                  <a:moveTo>
                    <a:pt x="20032" y="2516"/>
                  </a:moveTo>
                  <a:cubicBezTo>
                    <a:pt x="19714" y="1819"/>
                    <a:pt x="19397" y="1122"/>
                    <a:pt x="17491" y="643"/>
                  </a:cubicBezTo>
                  <a:cubicBezTo>
                    <a:pt x="15585" y="164"/>
                    <a:pt x="12091" y="-97"/>
                    <a:pt x="8914" y="34"/>
                  </a:cubicBezTo>
                  <a:cubicBezTo>
                    <a:pt x="5738" y="164"/>
                    <a:pt x="2879" y="687"/>
                    <a:pt x="1291" y="1427"/>
                  </a:cubicBezTo>
                  <a:cubicBezTo>
                    <a:pt x="-297" y="2168"/>
                    <a:pt x="-615" y="3126"/>
                    <a:pt x="1450" y="4040"/>
                  </a:cubicBezTo>
                  <a:cubicBezTo>
                    <a:pt x="3514" y="4955"/>
                    <a:pt x="7961" y="5826"/>
                    <a:pt x="11138" y="6697"/>
                  </a:cubicBezTo>
                  <a:cubicBezTo>
                    <a:pt x="14314" y="7568"/>
                    <a:pt x="16220" y="8438"/>
                    <a:pt x="16379" y="9309"/>
                  </a:cubicBezTo>
                  <a:cubicBezTo>
                    <a:pt x="16538" y="10180"/>
                    <a:pt x="14950" y="11051"/>
                    <a:pt x="13520" y="11618"/>
                  </a:cubicBezTo>
                  <a:cubicBezTo>
                    <a:pt x="12091" y="12184"/>
                    <a:pt x="10820" y="12445"/>
                    <a:pt x="9391" y="12663"/>
                  </a:cubicBezTo>
                  <a:cubicBezTo>
                    <a:pt x="7961" y="12880"/>
                    <a:pt x="6373" y="13055"/>
                    <a:pt x="6532" y="13098"/>
                  </a:cubicBezTo>
                  <a:cubicBezTo>
                    <a:pt x="6691" y="13142"/>
                    <a:pt x="8597" y="13055"/>
                    <a:pt x="10344" y="13098"/>
                  </a:cubicBezTo>
                  <a:cubicBezTo>
                    <a:pt x="12091" y="13142"/>
                    <a:pt x="13679" y="13316"/>
                    <a:pt x="14473" y="13795"/>
                  </a:cubicBezTo>
                  <a:cubicBezTo>
                    <a:pt x="15267" y="14274"/>
                    <a:pt x="15267" y="15058"/>
                    <a:pt x="14314" y="15972"/>
                  </a:cubicBezTo>
                  <a:cubicBezTo>
                    <a:pt x="13361" y="16887"/>
                    <a:pt x="11456" y="17932"/>
                    <a:pt x="10344" y="18847"/>
                  </a:cubicBezTo>
                  <a:cubicBezTo>
                    <a:pt x="9232" y="19761"/>
                    <a:pt x="8914" y="20545"/>
                    <a:pt x="9550" y="20980"/>
                  </a:cubicBezTo>
                  <a:cubicBezTo>
                    <a:pt x="10185" y="21416"/>
                    <a:pt x="11773" y="21503"/>
                    <a:pt x="13838" y="21372"/>
                  </a:cubicBezTo>
                  <a:cubicBezTo>
                    <a:pt x="15903" y="21242"/>
                    <a:pt x="18444" y="20893"/>
                    <a:pt x="20985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665073" y="198312"/>
              <a:ext cx="2476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483"/>
                    <a:pt x="6646" y="4966"/>
                    <a:pt x="10246" y="8566"/>
                  </a:cubicBezTo>
                  <a:cubicBezTo>
                    <a:pt x="13846" y="12166"/>
                    <a:pt x="17723" y="168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1804773" y="158989"/>
              <a:ext cx="133351" cy="26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608"/>
                  </a:moveTo>
                  <a:cubicBezTo>
                    <a:pt x="19886" y="268"/>
                    <a:pt x="18171" y="-72"/>
                    <a:pt x="16629" y="13"/>
                  </a:cubicBezTo>
                  <a:cubicBezTo>
                    <a:pt x="15086" y="98"/>
                    <a:pt x="13714" y="608"/>
                    <a:pt x="11314" y="2819"/>
                  </a:cubicBezTo>
                  <a:cubicBezTo>
                    <a:pt x="8914" y="5030"/>
                    <a:pt x="5486" y="8942"/>
                    <a:pt x="3429" y="12344"/>
                  </a:cubicBezTo>
                  <a:cubicBezTo>
                    <a:pt x="1371" y="15745"/>
                    <a:pt x="686" y="18637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2027023" y="350712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179423" y="426912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2401673" y="407862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2604873" y="420562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2973173" y="122112"/>
              <a:ext cx="2159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769"/>
                    <a:pt x="7624" y="5538"/>
                    <a:pt x="10906" y="8792"/>
                  </a:cubicBezTo>
                  <a:cubicBezTo>
                    <a:pt x="14188" y="12046"/>
                    <a:pt x="16941" y="15785"/>
                    <a:pt x="18635" y="18000"/>
                  </a:cubicBezTo>
                  <a:cubicBezTo>
                    <a:pt x="20329" y="20215"/>
                    <a:pt x="20965" y="20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3072880" y="134812"/>
              <a:ext cx="12254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7168" y="2259"/>
                    <a:pt x="13141" y="4518"/>
                    <a:pt x="9480" y="7200"/>
                  </a:cubicBezTo>
                  <a:cubicBezTo>
                    <a:pt x="5819" y="9882"/>
                    <a:pt x="2524" y="12988"/>
                    <a:pt x="1059" y="15459"/>
                  </a:cubicBezTo>
                  <a:cubicBezTo>
                    <a:pt x="-405" y="17929"/>
                    <a:pt x="-39" y="19765"/>
                    <a:pt x="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224544" y="346351"/>
              <a:ext cx="116930" cy="11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878" fill="norm" stroke="1" extrusionOk="0">
                  <a:moveTo>
                    <a:pt x="2794" y="1884"/>
                  </a:moveTo>
                  <a:cubicBezTo>
                    <a:pt x="2794" y="5609"/>
                    <a:pt x="2794" y="9333"/>
                    <a:pt x="2408" y="12871"/>
                  </a:cubicBezTo>
                  <a:cubicBezTo>
                    <a:pt x="2022" y="16409"/>
                    <a:pt x="1251" y="19760"/>
                    <a:pt x="672" y="20505"/>
                  </a:cubicBezTo>
                  <a:cubicBezTo>
                    <a:pt x="94" y="21250"/>
                    <a:pt x="-292" y="19388"/>
                    <a:pt x="287" y="16222"/>
                  </a:cubicBezTo>
                  <a:cubicBezTo>
                    <a:pt x="865" y="13057"/>
                    <a:pt x="2408" y="8588"/>
                    <a:pt x="3758" y="5609"/>
                  </a:cubicBezTo>
                  <a:cubicBezTo>
                    <a:pt x="5108" y="2629"/>
                    <a:pt x="6265" y="1140"/>
                    <a:pt x="7808" y="395"/>
                  </a:cubicBezTo>
                  <a:cubicBezTo>
                    <a:pt x="9351" y="-350"/>
                    <a:pt x="11279" y="-350"/>
                    <a:pt x="13594" y="3188"/>
                  </a:cubicBezTo>
                  <a:cubicBezTo>
                    <a:pt x="15908" y="6726"/>
                    <a:pt x="18608" y="13802"/>
                    <a:pt x="21308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3417673" y="5295"/>
              <a:ext cx="110861" cy="50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527" fill="norm" stroke="1" extrusionOk="0">
                  <a:moveTo>
                    <a:pt x="0" y="921"/>
                  </a:moveTo>
                  <a:cubicBezTo>
                    <a:pt x="1200" y="560"/>
                    <a:pt x="2400" y="198"/>
                    <a:pt x="4000" y="63"/>
                  </a:cubicBezTo>
                  <a:cubicBezTo>
                    <a:pt x="5600" y="-73"/>
                    <a:pt x="7600" y="17"/>
                    <a:pt x="9000" y="289"/>
                  </a:cubicBezTo>
                  <a:cubicBezTo>
                    <a:pt x="10400" y="560"/>
                    <a:pt x="11200" y="1012"/>
                    <a:pt x="10400" y="2322"/>
                  </a:cubicBezTo>
                  <a:cubicBezTo>
                    <a:pt x="9600" y="3632"/>
                    <a:pt x="7200" y="5801"/>
                    <a:pt x="5600" y="7112"/>
                  </a:cubicBezTo>
                  <a:cubicBezTo>
                    <a:pt x="4000" y="8422"/>
                    <a:pt x="3200" y="8874"/>
                    <a:pt x="3400" y="9281"/>
                  </a:cubicBezTo>
                  <a:cubicBezTo>
                    <a:pt x="3600" y="9688"/>
                    <a:pt x="4800" y="10049"/>
                    <a:pt x="8000" y="11224"/>
                  </a:cubicBezTo>
                  <a:cubicBezTo>
                    <a:pt x="11200" y="12399"/>
                    <a:pt x="16400" y="14387"/>
                    <a:pt x="19000" y="15833"/>
                  </a:cubicBezTo>
                  <a:cubicBezTo>
                    <a:pt x="21600" y="17279"/>
                    <a:pt x="21600" y="18183"/>
                    <a:pt x="19000" y="19042"/>
                  </a:cubicBezTo>
                  <a:cubicBezTo>
                    <a:pt x="16400" y="19900"/>
                    <a:pt x="11200" y="20714"/>
                    <a:pt x="60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884523" y="52262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291"/>
                    <a:pt x="9600" y="6583"/>
                    <a:pt x="13200" y="10183"/>
                  </a:cubicBezTo>
                  <a:cubicBezTo>
                    <a:pt x="16800" y="13783"/>
                    <a:pt x="19200" y="176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5042710" y="58612"/>
              <a:ext cx="9581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0"/>
                  </a:moveTo>
                  <a:cubicBezTo>
                    <a:pt x="15620" y="3905"/>
                    <a:pt x="9985" y="7810"/>
                    <a:pt x="6229" y="11105"/>
                  </a:cubicBezTo>
                  <a:cubicBezTo>
                    <a:pt x="2472" y="14400"/>
                    <a:pt x="594" y="17085"/>
                    <a:pt x="125" y="18732"/>
                  </a:cubicBezTo>
                  <a:cubicBezTo>
                    <a:pt x="-345" y="20380"/>
                    <a:pt x="594" y="20990"/>
                    <a:pt x="1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202023" y="267599"/>
              <a:ext cx="1651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431" y="2735"/>
                    <a:pt x="8862" y="-1585"/>
                    <a:pt x="12462" y="575"/>
                  </a:cubicBezTo>
                  <a:cubicBezTo>
                    <a:pt x="16062" y="2735"/>
                    <a:pt x="18831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5257597" y="344362"/>
              <a:ext cx="198427" cy="6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982" fill="norm" stroke="1" extrusionOk="0">
                  <a:moveTo>
                    <a:pt x="4944" y="0"/>
                  </a:moveTo>
                  <a:cubicBezTo>
                    <a:pt x="3353" y="3600"/>
                    <a:pt x="1761" y="7200"/>
                    <a:pt x="852" y="10800"/>
                  </a:cubicBezTo>
                  <a:cubicBezTo>
                    <a:pt x="-58" y="14400"/>
                    <a:pt x="-285" y="18000"/>
                    <a:pt x="397" y="19800"/>
                  </a:cubicBezTo>
                  <a:cubicBezTo>
                    <a:pt x="1079" y="21600"/>
                    <a:pt x="2671" y="21600"/>
                    <a:pt x="6309" y="18000"/>
                  </a:cubicBezTo>
                  <a:cubicBezTo>
                    <a:pt x="9947" y="14400"/>
                    <a:pt x="15631" y="7200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5806453" y="0"/>
              <a:ext cx="132171" cy="46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376" fill="norm" stroke="1" extrusionOk="0">
                  <a:moveTo>
                    <a:pt x="21074" y="1229"/>
                  </a:moveTo>
                  <a:cubicBezTo>
                    <a:pt x="20062" y="842"/>
                    <a:pt x="19049" y="454"/>
                    <a:pt x="16686" y="212"/>
                  </a:cubicBezTo>
                  <a:cubicBezTo>
                    <a:pt x="14324" y="-30"/>
                    <a:pt x="10611" y="-127"/>
                    <a:pt x="7236" y="260"/>
                  </a:cubicBezTo>
                  <a:cubicBezTo>
                    <a:pt x="3861" y="648"/>
                    <a:pt x="824" y="1520"/>
                    <a:pt x="149" y="2391"/>
                  </a:cubicBezTo>
                  <a:cubicBezTo>
                    <a:pt x="-526" y="3263"/>
                    <a:pt x="1161" y="4135"/>
                    <a:pt x="3693" y="5346"/>
                  </a:cubicBezTo>
                  <a:cubicBezTo>
                    <a:pt x="6224" y="6556"/>
                    <a:pt x="9599" y="8106"/>
                    <a:pt x="11455" y="9317"/>
                  </a:cubicBezTo>
                  <a:cubicBezTo>
                    <a:pt x="13312" y="10528"/>
                    <a:pt x="13649" y="11399"/>
                    <a:pt x="13312" y="12029"/>
                  </a:cubicBezTo>
                  <a:cubicBezTo>
                    <a:pt x="12974" y="12659"/>
                    <a:pt x="11961" y="13046"/>
                    <a:pt x="10780" y="13385"/>
                  </a:cubicBezTo>
                  <a:cubicBezTo>
                    <a:pt x="9599" y="13724"/>
                    <a:pt x="8249" y="14015"/>
                    <a:pt x="8249" y="14354"/>
                  </a:cubicBezTo>
                  <a:cubicBezTo>
                    <a:pt x="8249" y="14693"/>
                    <a:pt x="9599" y="15080"/>
                    <a:pt x="10611" y="15516"/>
                  </a:cubicBezTo>
                  <a:cubicBezTo>
                    <a:pt x="11624" y="15952"/>
                    <a:pt x="12299" y="16436"/>
                    <a:pt x="11287" y="17211"/>
                  </a:cubicBezTo>
                  <a:cubicBezTo>
                    <a:pt x="10274" y="17986"/>
                    <a:pt x="7574" y="19051"/>
                    <a:pt x="5886" y="19826"/>
                  </a:cubicBezTo>
                  <a:cubicBezTo>
                    <a:pt x="4199" y="20601"/>
                    <a:pt x="3524" y="21086"/>
                    <a:pt x="4030" y="21279"/>
                  </a:cubicBezTo>
                  <a:cubicBezTo>
                    <a:pt x="4536" y="21473"/>
                    <a:pt x="6224" y="21376"/>
                    <a:pt x="9262" y="20989"/>
                  </a:cubicBezTo>
                  <a:cubicBezTo>
                    <a:pt x="12299" y="20601"/>
                    <a:pt x="16686" y="19923"/>
                    <a:pt x="21074" y="19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052923" y="128462"/>
              <a:ext cx="152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83"/>
                    <a:pt x="7200" y="8765"/>
                    <a:pt x="10800" y="12365"/>
                  </a:cubicBezTo>
                  <a:cubicBezTo>
                    <a:pt x="14400" y="15965"/>
                    <a:pt x="180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160873" y="149629"/>
              <a:ext cx="82551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16"/>
                  </a:moveTo>
                  <a:cubicBezTo>
                    <a:pt x="18831" y="708"/>
                    <a:pt x="16062" y="0"/>
                    <a:pt x="13846" y="0"/>
                  </a:cubicBezTo>
                  <a:cubicBezTo>
                    <a:pt x="11631" y="0"/>
                    <a:pt x="9969" y="708"/>
                    <a:pt x="7754" y="3187"/>
                  </a:cubicBezTo>
                  <a:cubicBezTo>
                    <a:pt x="5538" y="5666"/>
                    <a:pt x="2769" y="9915"/>
                    <a:pt x="1385" y="13279"/>
                  </a:cubicBezTo>
                  <a:cubicBezTo>
                    <a:pt x="0" y="16643"/>
                    <a:pt x="0" y="19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6275173" y="363412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6395823" y="44596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6668873" y="420562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056223" y="122112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5760"/>
                    <a:pt x="9415" y="11520"/>
                    <a:pt x="13015" y="15120"/>
                  </a:cubicBezTo>
                  <a:cubicBezTo>
                    <a:pt x="16615" y="18720"/>
                    <a:pt x="19108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7142860" y="128462"/>
              <a:ext cx="16101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5729" y="3600"/>
                    <a:pt x="10118" y="7200"/>
                    <a:pt x="6471" y="10133"/>
                  </a:cubicBezTo>
                  <a:cubicBezTo>
                    <a:pt x="2825" y="13067"/>
                    <a:pt x="1142" y="15333"/>
                    <a:pt x="440" y="17133"/>
                  </a:cubicBezTo>
                  <a:cubicBezTo>
                    <a:pt x="-261" y="18933"/>
                    <a:pt x="20" y="20267"/>
                    <a:pt x="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240373" y="411614"/>
              <a:ext cx="165101" cy="10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8" fill="norm" stroke="1" extrusionOk="0">
                  <a:moveTo>
                    <a:pt x="0" y="4248"/>
                  </a:moveTo>
                  <a:cubicBezTo>
                    <a:pt x="1108" y="5910"/>
                    <a:pt x="2215" y="7571"/>
                    <a:pt x="2631" y="9440"/>
                  </a:cubicBezTo>
                  <a:cubicBezTo>
                    <a:pt x="3046" y="11310"/>
                    <a:pt x="2769" y="13386"/>
                    <a:pt x="2354" y="15463"/>
                  </a:cubicBezTo>
                  <a:cubicBezTo>
                    <a:pt x="1938" y="17540"/>
                    <a:pt x="1385" y="19617"/>
                    <a:pt x="1523" y="19410"/>
                  </a:cubicBezTo>
                  <a:cubicBezTo>
                    <a:pt x="1662" y="19202"/>
                    <a:pt x="2492" y="16710"/>
                    <a:pt x="3738" y="13179"/>
                  </a:cubicBezTo>
                  <a:cubicBezTo>
                    <a:pt x="4985" y="9648"/>
                    <a:pt x="6646" y="5079"/>
                    <a:pt x="8585" y="2379"/>
                  </a:cubicBezTo>
                  <a:cubicBezTo>
                    <a:pt x="10523" y="-321"/>
                    <a:pt x="12738" y="-1152"/>
                    <a:pt x="14954" y="2171"/>
                  </a:cubicBezTo>
                  <a:cubicBezTo>
                    <a:pt x="17169" y="5494"/>
                    <a:pt x="19385" y="12971"/>
                    <a:pt x="21600" y="20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7519773" y="39512"/>
              <a:ext cx="68843" cy="50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11" fill="norm" stroke="1" extrusionOk="0">
                  <a:moveTo>
                    <a:pt x="0" y="274"/>
                  </a:moveTo>
                  <a:cubicBezTo>
                    <a:pt x="5236" y="93"/>
                    <a:pt x="10473" y="-89"/>
                    <a:pt x="14073" y="47"/>
                  </a:cubicBezTo>
                  <a:cubicBezTo>
                    <a:pt x="17673" y="183"/>
                    <a:pt x="19636" y="637"/>
                    <a:pt x="20618" y="1817"/>
                  </a:cubicBezTo>
                  <a:cubicBezTo>
                    <a:pt x="21600" y="2997"/>
                    <a:pt x="21600" y="4903"/>
                    <a:pt x="19964" y="6582"/>
                  </a:cubicBezTo>
                  <a:cubicBezTo>
                    <a:pt x="18327" y="8261"/>
                    <a:pt x="15055" y="9713"/>
                    <a:pt x="14073" y="11528"/>
                  </a:cubicBezTo>
                  <a:cubicBezTo>
                    <a:pt x="13091" y="13343"/>
                    <a:pt x="14400" y="15521"/>
                    <a:pt x="15055" y="17109"/>
                  </a:cubicBezTo>
                  <a:cubicBezTo>
                    <a:pt x="15709" y="18698"/>
                    <a:pt x="15709" y="19696"/>
                    <a:pt x="14400" y="20331"/>
                  </a:cubicBezTo>
                  <a:cubicBezTo>
                    <a:pt x="13091" y="20966"/>
                    <a:pt x="10473" y="21239"/>
                    <a:pt x="7855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2450934" y="1067771"/>
              <a:ext cx="382540" cy="592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32" fill="norm" stroke="1" extrusionOk="0">
                  <a:moveTo>
                    <a:pt x="5427" y="5303"/>
                  </a:moveTo>
                  <a:cubicBezTo>
                    <a:pt x="4240" y="5303"/>
                    <a:pt x="3053" y="5303"/>
                    <a:pt x="2104" y="5227"/>
                  </a:cubicBezTo>
                  <a:cubicBezTo>
                    <a:pt x="1154" y="5150"/>
                    <a:pt x="442" y="4997"/>
                    <a:pt x="146" y="4729"/>
                  </a:cubicBezTo>
                  <a:cubicBezTo>
                    <a:pt x="-151" y="4461"/>
                    <a:pt x="-32" y="4078"/>
                    <a:pt x="858" y="3350"/>
                  </a:cubicBezTo>
                  <a:cubicBezTo>
                    <a:pt x="1748" y="2622"/>
                    <a:pt x="3409" y="1550"/>
                    <a:pt x="4478" y="861"/>
                  </a:cubicBezTo>
                  <a:cubicBezTo>
                    <a:pt x="5546" y="171"/>
                    <a:pt x="6020" y="-135"/>
                    <a:pt x="6258" y="56"/>
                  </a:cubicBezTo>
                  <a:cubicBezTo>
                    <a:pt x="6495" y="248"/>
                    <a:pt x="6495" y="937"/>
                    <a:pt x="6139" y="2393"/>
                  </a:cubicBezTo>
                  <a:cubicBezTo>
                    <a:pt x="5783" y="3848"/>
                    <a:pt x="5071" y="6069"/>
                    <a:pt x="4656" y="7410"/>
                  </a:cubicBezTo>
                  <a:cubicBezTo>
                    <a:pt x="4240" y="8750"/>
                    <a:pt x="4122" y="9210"/>
                    <a:pt x="3825" y="9746"/>
                  </a:cubicBezTo>
                  <a:cubicBezTo>
                    <a:pt x="3528" y="10282"/>
                    <a:pt x="3053" y="10895"/>
                    <a:pt x="2697" y="10971"/>
                  </a:cubicBezTo>
                  <a:cubicBezTo>
                    <a:pt x="2341" y="11048"/>
                    <a:pt x="2104" y="10588"/>
                    <a:pt x="2697" y="9478"/>
                  </a:cubicBezTo>
                  <a:cubicBezTo>
                    <a:pt x="3291" y="8367"/>
                    <a:pt x="4715" y="6605"/>
                    <a:pt x="6258" y="5074"/>
                  </a:cubicBezTo>
                  <a:cubicBezTo>
                    <a:pt x="7801" y="3542"/>
                    <a:pt x="9462" y="2239"/>
                    <a:pt x="10649" y="1435"/>
                  </a:cubicBezTo>
                  <a:cubicBezTo>
                    <a:pt x="11836" y="631"/>
                    <a:pt x="12548" y="325"/>
                    <a:pt x="12904" y="439"/>
                  </a:cubicBezTo>
                  <a:cubicBezTo>
                    <a:pt x="13260" y="554"/>
                    <a:pt x="13260" y="1091"/>
                    <a:pt x="12607" y="2546"/>
                  </a:cubicBezTo>
                  <a:cubicBezTo>
                    <a:pt x="11954" y="4001"/>
                    <a:pt x="10649" y="6376"/>
                    <a:pt x="9522" y="8903"/>
                  </a:cubicBezTo>
                  <a:cubicBezTo>
                    <a:pt x="8394" y="11431"/>
                    <a:pt x="7445" y="14112"/>
                    <a:pt x="7148" y="16142"/>
                  </a:cubicBezTo>
                  <a:cubicBezTo>
                    <a:pt x="6851" y="18171"/>
                    <a:pt x="7207" y="19550"/>
                    <a:pt x="7623" y="20354"/>
                  </a:cubicBezTo>
                  <a:cubicBezTo>
                    <a:pt x="8038" y="21159"/>
                    <a:pt x="8513" y="21388"/>
                    <a:pt x="9106" y="21427"/>
                  </a:cubicBezTo>
                  <a:cubicBezTo>
                    <a:pt x="9700" y="21465"/>
                    <a:pt x="10412" y="21312"/>
                    <a:pt x="11005" y="20393"/>
                  </a:cubicBezTo>
                  <a:cubicBezTo>
                    <a:pt x="11598" y="19474"/>
                    <a:pt x="12073" y="17788"/>
                    <a:pt x="12311" y="16716"/>
                  </a:cubicBezTo>
                  <a:cubicBezTo>
                    <a:pt x="12548" y="15644"/>
                    <a:pt x="12548" y="15184"/>
                    <a:pt x="12370" y="14648"/>
                  </a:cubicBezTo>
                  <a:cubicBezTo>
                    <a:pt x="12192" y="14112"/>
                    <a:pt x="11836" y="13499"/>
                    <a:pt x="12014" y="13116"/>
                  </a:cubicBezTo>
                  <a:cubicBezTo>
                    <a:pt x="12192" y="12733"/>
                    <a:pt x="12904" y="12580"/>
                    <a:pt x="14565" y="12235"/>
                  </a:cubicBezTo>
                  <a:cubicBezTo>
                    <a:pt x="16227" y="11891"/>
                    <a:pt x="18838" y="11354"/>
                    <a:pt x="21449" y="1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3487523" y="1136566"/>
              <a:ext cx="254001" cy="24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33"/>
                  </a:moveTo>
                  <a:cubicBezTo>
                    <a:pt x="900" y="-48"/>
                    <a:pt x="1800" y="-230"/>
                    <a:pt x="3600" y="950"/>
                  </a:cubicBezTo>
                  <a:cubicBezTo>
                    <a:pt x="5400" y="2130"/>
                    <a:pt x="8100" y="4671"/>
                    <a:pt x="11250" y="8301"/>
                  </a:cubicBezTo>
                  <a:cubicBezTo>
                    <a:pt x="14400" y="11931"/>
                    <a:pt x="18000" y="16651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3565739" y="1119062"/>
              <a:ext cx="16943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21346" y="0"/>
                  </a:moveTo>
                  <a:cubicBezTo>
                    <a:pt x="17613" y="1835"/>
                    <a:pt x="13879" y="3671"/>
                    <a:pt x="10279" y="6635"/>
                  </a:cubicBezTo>
                  <a:cubicBezTo>
                    <a:pt x="6679" y="9600"/>
                    <a:pt x="3213" y="13694"/>
                    <a:pt x="1479" y="16165"/>
                  </a:cubicBezTo>
                  <a:cubicBezTo>
                    <a:pt x="-254" y="18635"/>
                    <a:pt x="-254" y="19482"/>
                    <a:pt x="413" y="20118"/>
                  </a:cubicBezTo>
                  <a:cubicBezTo>
                    <a:pt x="1079" y="20753"/>
                    <a:pt x="2413" y="21176"/>
                    <a:pt x="37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4090773" y="1100012"/>
              <a:ext cx="31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160"/>
                    <a:pt x="10080" y="8320"/>
                    <a:pt x="6480" y="11920"/>
                  </a:cubicBezTo>
                  <a:cubicBezTo>
                    <a:pt x="2880" y="15520"/>
                    <a:pt x="144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3994305" y="1119062"/>
              <a:ext cx="21711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8928" y="0"/>
                  </a:moveTo>
                  <a:cubicBezTo>
                    <a:pt x="6412" y="5280"/>
                    <a:pt x="3895" y="10560"/>
                    <a:pt x="2323" y="14640"/>
                  </a:cubicBezTo>
                  <a:cubicBezTo>
                    <a:pt x="750" y="18720"/>
                    <a:pt x="121" y="21600"/>
                    <a:pt x="16" y="21600"/>
                  </a:cubicBezTo>
                  <a:cubicBezTo>
                    <a:pt x="-89" y="21600"/>
                    <a:pt x="330" y="18720"/>
                    <a:pt x="1169" y="14640"/>
                  </a:cubicBezTo>
                  <a:cubicBezTo>
                    <a:pt x="2008" y="10560"/>
                    <a:pt x="3266" y="5280"/>
                    <a:pt x="6202" y="3120"/>
                  </a:cubicBezTo>
                  <a:cubicBezTo>
                    <a:pt x="9138" y="960"/>
                    <a:pt x="13752" y="1920"/>
                    <a:pt x="16583" y="3600"/>
                  </a:cubicBezTo>
                  <a:cubicBezTo>
                    <a:pt x="19414" y="5280"/>
                    <a:pt x="20462" y="7680"/>
                    <a:pt x="21511" y="1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4503523" y="1334962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4791390" y="925301"/>
              <a:ext cx="264568" cy="49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1" fill="norm" stroke="1" extrusionOk="0">
                  <a:moveTo>
                    <a:pt x="13714" y="14481"/>
                  </a:moveTo>
                  <a:cubicBezTo>
                    <a:pt x="12686" y="14113"/>
                    <a:pt x="11657" y="13745"/>
                    <a:pt x="10714" y="13607"/>
                  </a:cubicBezTo>
                  <a:cubicBezTo>
                    <a:pt x="9771" y="13469"/>
                    <a:pt x="8914" y="13561"/>
                    <a:pt x="7200" y="14481"/>
                  </a:cubicBezTo>
                  <a:cubicBezTo>
                    <a:pt x="5486" y="15400"/>
                    <a:pt x="2914" y="17146"/>
                    <a:pt x="1543" y="18249"/>
                  </a:cubicBezTo>
                  <a:cubicBezTo>
                    <a:pt x="171" y="19352"/>
                    <a:pt x="0" y="19812"/>
                    <a:pt x="0" y="20271"/>
                  </a:cubicBezTo>
                  <a:cubicBezTo>
                    <a:pt x="0" y="20731"/>
                    <a:pt x="171" y="21190"/>
                    <a:pt x="686" y="21374"/>
                  </a:cubicBezTo>
                  <a:cubicBezTo>
                    <a:pt x="1200" y="21558"/>
                    <a:pt x="2057" y="21466"/>
                    <a:pt x="3600" y="20501"/>
                  </a:cubicBezTo>
                  <a:cubicBezTo>
                    <a:pt x="5143" y="19536"/>
                    <a:pt x="7371" y="17698"/>
                    <a:pt x="9343" y="15170"/>
                  </a:cubicBezTo>
                  <a:cubicBezTo>
                    <a:pt x="11314" y="12642"/>
                    <a:pt x="13029" y="9425"/>
                    <a:pt x="14057" y="6944"/>
                  </a:cubicBezTo>
                  <a:cubicBezTo>
                    <a:pt x="15086" y="4462"/>
                    <a:pt x="15429" y="2715"/>
                    <a:pt x="15600" y="1612"/>
                  </a:cubicBezTo>
                  <a:cubicBezTo>
                    <a:pt x="15771" y="509"/>
                    <a:pt x="15771" y="50"/>
                    <a:pt x="15429" y="4"/>
                  </a:cubicBezTo>
                  <a:cubicBezTo>
                    <a:pt x="15086" y="-42"/>
                    <a:pt x="14400" y="326"/>
                    <a:pt x="13286" y="1750"/>
                  </a:cubicBezTo>
                  <a:cubicBezTo>
                    <a:pt x="12171" y="3175"/>
                    <a:pt x="10629" y="5657"/>
                    <a:pt x="9686" y="7955"/>
                  </a:cubicBezTo>
                  <a:cubicBezTo>
                    <a:pt x="8743" y="10252"/>
                    <a:pt x="8400" y="12367"/>
                    <a:pt x="8229" y="13975"/>
                  </a:cubicBezTo>
                  <a:cubicBezTo>
                    <a:pt x="8057" y="15584"/>
                    <a:pt x="8057" y="16687"/>
                    <a:pt x="8314" y="17422"/>
                  </a:cubicBezTo>
                  <a:cubicBezTo>
                    <a:pt x="8571" y="18157"/>
                    <a:pt x="9086" y="18525"/>
                    <a:pt x="9771" y="18755"/>
                  </a:cubicBezTo>
                  <a:cubicBezTo>
                    <a:pt x="10457" y="18984"/>
                    <a:pt x="11314" y="19076"/>
                    <a:pt x="12771" y="18525"/>
                  </a:cubicBezTo>
                  <a:cubicBezTo>
                    <a:pt x="14229" y="17973"/>
                    <a:pt x="16286" y="16778"/>
                    <a:pt x="17657" y="15721"/>
                  </a:cubicBezTo>
                  <a:cubicBezTo>
                    <a:pt x="19029" y="14664"/>
                    <a:pt x="19714" y="13745"/>
                    <a:pt x="19543" y="13332"/>
                  </a:cubicBezTo>
                  <a:cubicBezTo>
                    <a:pt x="19371" y="12918"/>
                    <a:pt x="18343" y="13010"/>
                    <a:pt x="17486" y="13515"/>
                  </a:cubicBezTo>
                  <a:cubicBezTo>
                    <a:pt x="16629" y="14021"/>
                    <a:pt x="15943" y="14940"/>
                    <a:pt x="15600" y="15675"/>
                  </a:cubicBezTo>
                  <a:cubicBezTo>
                    <a:pt x="15257" y="16411"/>
                    <a:pt x="15257" y="16962"/>
                    <a:pt x="15600" y="17376"/>
                  </a:cubicBezTo>
                  <a:cubicBezTo>
                    <a:pt x="15943" y="17789"/>
                    <a:pt x="16629" y="18065"/>
                    <a:pt x="17571" y="18157"/>
                  </a:cubicBezTo>
                  <a:cubicBezTo>
                    <a:pt x="18514" y="18249"/>
                    <a:pt x="19714" y="18157"/>
                    <a:pt x="20486" y="17744"/>
                  </a:cubicBezTo>
                  <a:cubicBezTo>
                    <a:pt x="21257" y="17330"/>
                    <a:pt x="21600" y="16595"/>
                    <a:pt x="21343" y="15675"/>
                  </a:cubicBezTo>
                  <a:cubicBezTo>
                    <a:pt x="21086" y="14756"/>
                    <a:pt x="20229" y="13653"/>
                    <a:pt x="19371" y="12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5100423" y="1177942"/>
              <a:ext cx="242921" cy="25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30" fill="norm" stroke="1" extrusionOk="0">
                  <a:moveTo>
                    <a:pt x="0" y="8493"/>
                  </a:moveTo>
                  <a:cubicBezTo>
                    <a:pt x="745" y="9033"/>
                    <a:pt x="1490" y="9573"/>
                    <a:pt x="2328" y="9753"/>
                  </a:cubicBezTo>
                  <a:cubicBezTo>
                    <a:pt x="3166" y="9933"/>
                    <a:pt x="4097" y="9753"/>
                    <a:pt x="5214" y="8403"/>
                  </a:cubicBezTo>
                  <a:cubicBezTo>
                    <a:pt x="6331" y="7053"/>
                    <a:pt x="7634" y="4533"/>
                    <a:pt x="8286" y="2823"/>
                  </a:cubicBezTo>
                  <a:cubicBezTo>
                    <a:pt x="8938" y="1113"/>
                    <a:pt x="8938" y="213"/>
                    <a:pt x="8472" y="33"/>
                  </a:cubicBezTo>
                  <a:cubicBezTo>
                    <a:pt x="8007" y="-147"/>
                    <a:pt x="7076" y="393"/>
                    <a:pt x="5959" y="2103"/>
                  </a:cubicBezTo>
                  <a:cubicBezTo>
                    <a:pt x="4841" y="3813"/>
                    <a:pt x="3538" y="6693"/>
                    <a:pt x="2886" y="9033"/>
                  </a:cubicBezTo>
                  <a:cubicBezTo>
                    <a:pt x="2234" y="11373"/>
                    <a:pt x="2234" y="13173"/>
                    <a:pt x="2421" y="14523"/>
                  </a:cubicBezTo>
                  <a:cubicBezTo>
                    <a:pt x="2607" y="15873"/>
                    <a:pt x="2979" y="16773"/>
                    <a:pt x="4562" y="16503"/>
                  </a:cubicBezTo>
                  <a:cubicBezTo>
                    <a:pt x="6145" y="16233"/>
                    <a:pt x="8938" y="14793"/>
                    <a:pt x="11172" y="12453"/>
                  </a:cubicBezTo>
                  <a:cubicBezTo>
                    <a:pt x="13407" y="10113"/>
                    <a:pt x="15083" y="6873"/>
                    <a:pt x="16107" y="4713"/>
                  </a:cubicBezTo>
                  <a:cubicBezTo>
                    <a:pt x="17131" y="2553"/>
                    <a:pt x="17503" y="1473"/>
                    <a:pt x="17224" y="1383"/>
                  </a:cubicBezTo>
                  <a:cubicBezTo>
                    <a:pt x="16945" y="1293"/>
                    <a:pt x="16014" y="2193"/>
                    <a:pt x="15455" y="3543"/>
                  </a:cubicBezTo>
                  <a:cubicBezTo>
                    <a:pt x="14897" y="4893"/>
                    <a:pt x="14710" y="6693"/>
                    <a:pt x="15362" y="8853"/>
                  </a:cubicBezTo>
                  <a:cubicBezTo>
                    <a:pt x="16014" y="11013"/>
                    <a:pt x="17503" y="13533"/>
                    <a:pt x="18621" y="15243"/>
                  </a:cubicBezTo>
                  <a:cubicBezTo>
                    <a:pt x="19738" y="16953"/>
                    <a:pt x="20483" y="17853"/>
                    <a:pt x="20948" y="18753"/>
                  </a:cubicBezTo>
                  <a:cubicBezTo>
                    <a:pt x="21414" y="19653"/>
                    <a:pt x="21600" y="20553"/>
                    <a:pt x="20948" y="21003"/>
                  </a:cubicBezTo>
                  <a:cubicBezTo>
                    <a:pt x="20297" y="21453"/>
                    <a:pt x="18807" y="21453"/>
                    <a:pt x="17597" y="20913"/>
                  </a:cubicBezTo>
                  <a:cubicBezTo>
                    <a:pt x="16386" y="20373"/>
                    <a:pt x="15455" y="19293"/>
                    <a:pt x="14524" y="18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5786223" y="1100012"/>
              <a:ext cx="1206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5184"/>
                    <a:pt x="8337" y="10368"/>
                    <a:pt x="11937" y="13968"/>
                  </a:cubicBezTo>
                  <a:cubicBezTo>
                    <a:pt x="15537" y="17568"/>
                    <a:pt x="18568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5898245" y="1093662"/>
              <a:ext cx="11022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20830" y="0"/>
                  </a:moveTo>
                  <a:cubicBezTo>
                    <a:pt x="17230" y="1800"/>
                    <a:pt x="13630" y="3600"/>
                    <a:pt x="9830" y="6162"/>
                  </a:cubicBezTo>
                  <a:cubicBezTo>
                    <a:pt x="6030" y="8723"/>
                    <a:pt x="2030" y="12046"/>
                    <a:pt x="630" y="14746"/>
                  </a:cubicBezTo>
                  <a:cubicBezTo>
                    <a:pt x="-770" y="17446"/>
                    <a:pt x="430" y="19523"/>
                    <a:pt x="16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6333412" y="1020552"/>
              <a:ext cx="378358" cy="38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02" fill="norm" stroke="1" extrusionOk="0">
                  <a:moveTo>
                    <a:pt x="5698" y="16733"/>
                  </a:moveTo>
                  <a:cubicBezTo>
                    <a:pt x="5578" y="16146"/>
                    <a:pt x="5458" y="15559"/>
                    <a:pt x="5158" y="15089"/>
                  </a:cubicBezTo>
                  <a:cubicBezTo>
                    <a:pt x="4858" y="14620"/>
                    <a:pt x="4378" y="14268"/>
                    <a:pt x="3658" y="14444"/>
                  </a:cubicBezTo>
                  <a:cubicBezTo>
                    <a:pt x="2938" y="14620"/>
                    <a:pt x="1978" y="15324"/>
                    <a:pt x="1318" y="16087"/>
                  </a:cubicBezTo>
                  <a:cubicBezTo>
                    <a:pt x="658" y="16850"/>
                    <a:pt x="298" y="17672"/>
                    <a:pt x="118" y="18435"/>
                  </a:cubicBezTo>
                  <a:cubicBezTo>
                    <a:pt x="-62" y="19198"/>
                    <a:pt x="-62" y="19903"/>
                    <a:pt x="298" y="20255"/>
                  </a:cubicBezTo>
                  <a:cubicBezTo>
                    <a:pt x="658" y="20607"/>
                    <a:pt x="1378" y="20607"/>
                    <a:pt x="2278" y="20313"/>
                  </a:cubicBezTo>
                  <a:cubicBezTo>
                    <a:pt x="3178" y="20020"/>
                    <a:pt x="4258" y="19433"/>
                    <a:pt x="5098" y="19139"/>
                  </a:cubicBezTo>
                  <a:cubicBezTo>
                    <a:pt x="5938" y="18846"/>
                    <a:pt x="6538" y="18846"/>
                    <a:pt x="7318" y="18259"/>
                  </a:cubicBezTo>
                  <a:cubicBezTo>
                    <a:pt x="8098" y="17672"/>
                    <a:pt x="9058" y="16498"/>
                    <a:pt x="10498" y="13857"/>
                  </a:cubicBezTo>
                  <a:cubicBezTo>
                    <a:pt x="11938" y="11216"/>
                    <a:pt x="13858" y="7107"/>
                    <a:pt x="14938" y="4759"/>
                  </a:cubicBezTo>
                  <a:cubicBezTo>
                    <a:pt x="16018" y="2411"/>
                    <a:pt x="16258" y="1824"/>
                    <a:pt x="16378" y="1237"/>
                  </a:cubicBezTo>
                  <a:cubicBezTo>
                    <a:pt x="16498" y="650"/>
                    <a:pt x="16498" y="63"/>
                    <a:pt x="16258" y="5"/>
                  </a:cubicBezTo>
                  <a:cubicBezTo>
                    <a:pt x="16018" y="-54"/>
                    <a:pt x="15538" y="416"/>
                    <a:pt x="14818" y="2411"/>
                  </a:cubicBezTo>
                  <a:cubicBezTo>
                    <a:pt x="14098" y="4407"/>
                    <a:pt x="13138" y="7929"/>
                    <a:pt x="12658" y="10394"/>
                  </a:cubicBezTo>
                  <a:cubicBezTo>
                    <a:pt x="12178" y="12859"/>
                    <a:pt x="12178" y="14268"/>
                    <a:pt x="12358" y="15266"/>
                  </a:cubicBezTo>
                  <a:cubicBezTo>
                    <a:pt x="12538" y="16263"/>
                    <a:pt x="12898" y="16850"/>
                    <a:pt x="13378" y="17203"/>
                  </a:cubicBezTo>
                  <a:cubicBezTo>
                    <a:pt x="13858" y="17555"/>
                    <a:pt x="14458" y="17672"/>
                    <a:pt x="15058" y="17437"/>
                  </a:cubicBezTo>
                  <a:cubicBezTo>
                    <a:pt x="15658" y="17203"/>
                    <a:pt x="16258" y="16616"/>
                    <a:pt x="16738" y="16029"/>
                  </a:cubicBezTo>
                  <a:cubicBezTo>
                    <a:pt x="17218" y="15442"/>
                    <a:pt x="17578" y="14855"/>
                    <a:pt x="17878" y="14268"/>
                  </a:cubicBezTo>
                  <a:cubicBezTo>
                    <a:pt x="18178" y="13681"/>
                    <a:pt x="18418" y="13094"/>
                    <a:pt x="18598" y="13211"/>
                  </a:cubicBezTo>
                  <a:cubicBezTo>
                    <a:pt x="18778" y="13329"/>
                    <a:pt x="18898" y="14150"/>
                    <a:pt x="19378" y="15266"/>
                  </a:cubicBezTo>
                  <a:cubicBezTo>
                    <a:pt x="19858" y="16381"/>
                    <a:pt x="20698" y="17789"/>
                    <a:pt x="21118" y="18846"/>
                  </a:cubicBezTo>
                  <a:cubicBezTo>
                    <a:pt x="21538" y="19903"/>
                    <a:pt x="21538" y="20607"/>
                    <a:pt x="21238" y="21018"/>
                  </a:cubicBezTo>
                  <a:cubicBezTo>
                    <a:pt x="20938" y="21429"/>
                    <a:pt x="20338" y="21546"/>
                    <a:pt x="19738" y="21487"/>
                  </a:cubicBezTo>
                  <a:cubicBezTo>
                    <a:pt x="19138" y="21429"/>
                    <a:pt x="18538" y="21194"/>
                    <a:pt x="18418" y="20431"/>
                  </a:cubicBezTo>
                  <a:cubicBezTo>
                    <a:pt x="18298" y="19668"/>
                    <a:pt x="18658" y="18376"/>
                    <a:pt x="19018" y="17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6769415" y="1227012"/>
              <a:ext cx="88035" cy="14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137" fill="norm" stroke="1" extrusionOk="0">
                  <a:moveTo>
                    <a:pt x="14973" y="0"/>
                  </a:moveTo>
                  <a:cubicBezTo>
                    <a:pt x="9573" y="3812"/>
                    <a:pt x="4173" y="7624"/>
                    <a:pt x="1719" y="11118"/>
                  </a:cubicBezTo>
                  <a:cubicBezTo>
                    <a:pt x="-736" y="14612"/>
                    <a:pt x="-245" y="17788"/>
                    <a:pt x="1228" y="19535"/>
                  </a:cubicBezTo>
                  <a:cubicBezTo>
                    <a:pt x="2700" y="21282"/>
                    <a:pt x="5155" y="21600"/>
                    <a:pt x="8591" y="20488"/>
                  </a:cubicBezTo>
                  <a:cubicBezTo>
                    <a:pt x="12028" y="19376"/>
                    <a:pt x="16446" y="16835"/>
                    <a:pt x="18655" y="14294"/>
                  </a:cubicBezTo>
                  <a:cubicBezTo>
                    <a:pt x="20864" y="11753"/>
                    <a:pt x="20864" y="9212"/>
                    <a:pt x="19391" y="7306"/>
                  </a:cubicBezTo>
                  <a:cubicBezTo>
                    <a:pt x="17919" y="5400"/>
                    <a:pt x="14973" y="4129"/>
                    <a:pt x="12028" y="2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7253073" y="1106362"/>
              <a:ext cx="38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290"/>
                    <a:pt x="14400" y="10580"/>
                    <a:pt x="10800" y="14180"/>
                  </a:cubicBezTo>
                  <a:cubicBezTo>
                    <a:pt x="7200" y="17780"/>
                    <a:pt x="3600" y="19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7201142" y="1135673"/>
              <a:ext cx="140832" cy="11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73" fill="norm" stroke="1" extrusionOk="0">
                  <a:moveTo>
                    <a:pt x="7910" y="14330"/>
                  </a:moveTo>
                  <a:cubicBezTo>
                    <a:pt x="8232" y="12402"/>
                    <a:pt x="8554" y="10473"/>
                    <a:pt x="7910" y="9894"/>
                  </a:cubicBezTo>
                  <a:cubicBezTo>
                    <a:pt x="7265" y="9316"/>
                    <a:pt x="5653" y="10087"/>
                    <a:pt x="3880" y="11630"/>
                  </a:cubicBezTo>
                  <a:cubicBezTo>
                    <a:pt x="2107" y="13173"/>
                    <a:pt x="172" y="15487"/>
                    <a:pt x="11" y="15873"/>
                  </a:cubicBezTo>
                  <a:cubicBezTo>
                    <a:pt x="-150" y="16259"/>
                    <a:pt x="1462" y="14716"/>
                    <a:pt x="3719" y="12209"/>
                  </a:cubicBezTo>
                  <a:cubicBezTo>
                    <a:pt x="5975" y="9702"/>
                    <a:pt x="8877" y="6230"/>
                    <a:pt x="10972" y="3723"/>
                  </a:cubicBezTo>
                  <a:cubicBezTo>
                    <a:pt x="13068" y="1216"/>
                    <a:pt x="14357" y="-327"/>
                    <a:pt x="14680" y="59"/>
                  </a:cubicBezTo>
                  <a:cubicBezTo>
                    <a:pt x="15002" y="444"/>
                    <a:pt x="14357" y="2759"/>
                    <a:pt x="14680" y="6037"/>
                  </a:cubicBezTo>
                  <a:cubicBezTo>
                    <a:pt x="15002" y="9316"/>
                    <a:pt x="16292" y="13559"/>
                    <a:pt x="17581" y="16259"/>
                  </a:cubicBezTo>
                  <a:cubicBezTo>
                    <a:pt x="18871" y="18959"/>
                    <a:pt x="20160" y="20116"/>
                    <a:pt x="2145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0" y="2524368"/>
              <a:ext cx="198224" cy="17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64" fill="norm" stroke="1" extrusionOk="0">
                  <a:moveTo>
                    <a:pt x="16518" y="2782"/>
                  </a:moveTo>
                  <a:cubicBezTo>
                    <a:pt x="15836" y="1777"/>
                    <a:pt x="15154" y="773"/>
                    <a:pt x="14245" y="270"/>
                  </a:cubicBezTo>
                  <a:cubicBezTo>
                    <a:pt x="13335" y="-232"/>
                    <a:pt x="12198" y="-232"/>
                    <a:pt x="9925" y="2028"/>
                  </a:cubicBezTo>
                  <a:cubicBezTo>
                    <a:pt x="7651" y="4289"/>
                    <a:pt x="4240" y="8810"/>
                    <a:pt x="2421" y="11698"/>
                  </a:cubicBezTo>
                  <a:cubicBezTo>
                    <a:pt x="602" y="14587"/>
                    <a:pt x="375" y="15842"/>
                    <a:pt x="148" y="17098"/>
                  </a:cubicBezTo>
                  <a:cubicBezTo>
                    <a:pt x="-80" y="18354"/>
                    <a:pt x="-307" y="19610"/>
                    <a:pt x="1626" y="20363"/>
                  </a:cubicBezTo>
                  <a:cubicBezTo>
                    <a:pt x="3558" y="21117"/>
                    <a:pt x="7651" y="21368"/>
                    <a:pt x="11289" y="20991"/>
                  </a:cubicBezTo>
                  <a:cubicBezTo>
                    <a:pt x="14927" y="20615"/>
                    <a:pt x="18110" y="19610"/>
                    <a:pt x="21293" y="18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211931" y="2541462"/>
              <a:ext cx="101302" cy="15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0847" fill="norm" stroke="1" extrusionOk="0">
                  <a:moveTo>
                    <a:pt x="20530" y="0"/>
                  </a:moveTo>
                  <a:cubicBezTo>
                    <a:pt x="15778" y="1403"/>
                    <a:pt x="11026" y="2805"/>
                    <a:pt x="7570" y="5330"/>
                  </a:cubicBezTo>
                  <a:cubicBezTo>
                    <a:pt x="4114" y="7855"/>
                    <a:pt x="1954" y="11501"/>
                    <a:pt x="874" y="14026"/>
                  </a:cubicBezTo>
                  <a:cubicBezTo>
                    <a:pt x="-206" y="16551"/>
                    <a:pt x="-206" y="17953"/>
                    <a:pt x="442" y="19216"/>
                  </a:cubicBezTo>
                  <a:cubicBezTo>
                    <a:pt x="1090" y="20478"/>
                    <a:pt x="2386" y="21600"/>
                    <a:pt x="6058" y="20197"/>
                  </a:cubicBezTo>
                  <a:cubicBezTo>
                    <a:pt x="9730" y="18795"/>
                    <a:pt x="15778" y="14868"/>
                    <a:pt x="18586" y="12062"/>
                  </a:cubicBezTo>
                  <a:cubicBezTo>
                    <a:pt x="21394" y="9257"/>
                    <a:pt x="20962" y="7574"/>
                    <a:pt x="19666" y="6873"/>
                  </a:cubicBezTo>
                  <a:cubicBezTo>
                    <a:pt x="18370" y="6171"/>
                    <a:pt x="16210" y="6452"/>
                    <a:pt x="14050" y="6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50623" y="2547812"/>
              <a:ext cx="184151" cy="15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0"/>
                  </a:moveTo>
                  <a:cubicBezTo>
                    <a:pt x="993" y="1137"/>
                    <a:pt x="1986" y="2274"/>
                    <a:pt x="2483" y="5258"/>
                  </a:cubicBezTo>
                  <a:cubicBezTo>
                    <a:pt x="2979" y="8242"/>
                    <a:pt x="2979" y="13074"/>
                    <a:pt x="2979" y="16342"/>
                  </a:cubicBezTo>
                  <a:cubicBezTo>
                    <a:pt x="2979" y="19611"/>
                    <a:pt x="2979" y="21316"/>
                    <a:pt x="3103" y="21174"/>
                  </a:cubicBezTo>
                  <a:cubicBezTo>
                    <a:pt x="3228" y="21032"/>
                    <a:pt x="3476" y="19042"/>
                    <a:pt x="3972" y="16342"/>
                  </a:cubicBezTo>
                  <a:cubicBezTo>
                    <a:pt x="4469" y="13642"/>
                    <a:pt x="5214" y="10232"/>
                    <a:pt x="5959" y="7816"/>
                  </a:cubicBezTo>
                  <a:cubicBezTo>
                    <a:pt x="6703" y="5400"/>
                    <a:pt x="7448" y="3979"/>
                    <a:pt x="8193" y="3837"/>
                  </a:cubicBezTo>
                  <a:cubicBezTo>
                    <a:pt x="8938" y="3695"/>
                    <a:pt x="9683" y="4832"/>
                    <a:pt x="10303" y="6679"/>
                  </a:cubicBezTo>
                  <a:cubicBezTo>
                    <a:pt x="10924" y="8527"/>
                    <a:pt x="11421" y="11084"/>
                    <a:pt x="11669" y="11653"/>
                  </a:cubicBezTo>
                  <a:cubicBezTo>
                    <a:pt x="11917" y="12221"/>
                    <a:pt x="11917" y="10800"/>
                    <a:pt x="12414" y="8669"/>
                  </a:cubicBezTo>
                  <a:cubicBezTo>
                    <a:pt x="12910" y="6537"/>
                    <a:pt x="13903" y="3695"/>
                    <a:pt x="15021" y="1990"/>
                  </a:cubicBezTo>
                  <a:cubicBezTo>
                    <a:pt x="16138" y="284"/>
                    <a:pt x="17379" y="-284"/>
                    <a:pt x="18124" y="142"/>
                  </a:cubicBezTo>
                  <a:cubicBezTo>
                    <a:pt x="18869" y="569"/>
                    <a:pt x="19117" y="1990"/>
                    <a:pt x="19614" y="4974"/>
                  </a:cubicBezTo>
                  <a:cubicBezTo>
                    <a:pt x="20110" y="7958"/>
                    <a:pt x="20855" y="12505"/>
                    <a:pt x="2160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563530" y="2499909"/>
              <a:ext cx="90951" cy="43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09" fill="norm" stroke="1" extrusionOk="0">
                  <a:moveTo>
                    <a:pt x="6585" y="5466"/>
                  </a:moveTo>
                  <a:cubicBezTo>
                    <a:pt x="5603" y="8789"/>
                    <a:pt x="4621" y="12112"/>
                    <a:pt x="3885" y="14604"/>
                  </a:cubicBezTo>
                  <a:cubicBezTo>
                    <a:pt x="3148" y="17096"/>
                    <a:pt x="2657" y="18758"/>
                    <a:pt x="2412" y="19848"/>
                  </a:cubicBezTo>
                  <a:cubicBezTo>
                    <a:pt x="2167" y="20939"/>
                    <a:pt x="2167" y="21458"/>
                    <a:pt x="1921" y="21406"/>
                  </a:cubicBezTo>
                  <a:cubicBezTo>
                    <a:pt x="1676" y="21354"/>
                    <a:pt x="1185" y="20731"/>
                    <a:pt x="694" y="18498"/>
                  </a:cubicBezTo>
                  <a:cubicBezTo>
                    <a:pt x="203" y="16266"/>
                    <a:pt x="-288" y="12423"/>
                    <a:pt x="203" y="9464"/>
                  </a:cubicBezTo>
                  <a:cubicBezTo>
                    <a:pt x="694" y="6504"/>
                    <a:pt x="2167" y="4427"/>
                    <a:pt x="3394" y="3077"/>
                  </a:cubicBezTo>
                  <a:cubicBezTo>
                    <a:pt x="4621" y="1727"/>
                    <a:pt x="5603" y="1104"/>
                    <a:pt x="7812" y="637"/>
                  </a:cubicBezTo>
                  <a:cubicBezTo>
                    <a:pt x="10021" y="170"/>
                    <a:pt x="13457" y="-142"/>
                    <a:pt x="16157" y="66"/>
                  </a:cubicBezTo>
                  <a:cubicBezTo>
                    <a:pt x="18857" y="273"/>
                    <a:pt x="20821" y="1000"/>
                    <a:pt x="21067" y="2298"/>
                  </a:cubicBezTo>
                  <a:cubicBezTo>
                    <a:pt x="21312" y="3596"/>
                    <a:pt x="19839" y="5466"/>
                    <a:pt x="18121" y="6556"/>
                  </a:cubicBezTo>
                  <a:cubicBezTo>
                    <a:pt x="16403" y="7646"/>
                    <a:pt x="14439" y="7958"/>
                    <a:pt x="12476" y="8270"/>
                  </a:cubicBezTo>
                  <a:cubicBezTo>
                    <a:pt x="10512" y="8581"/>
                    <a:pt x="8548" y="8893"/>
                    <a:pt x="7812" y="8581"/>
                  </a:cubicBezTo>
                  <a:cubicBezTo>
                    <a:pt x="7076" y="8270"/>
                    <a:pt x="7567" y="7335"/>
                    <a:pt x="8057" y="6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706223" y="2253596"/>
              <a:ext cx="342901" cy="38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3366"/>
                  </a:moveTo>
                  <a:cubicBezTo>
                    <a:pt x="267" y="14559"/>
                    <a:pt x="533" y="15752"/>
                    <a:pt x="533" y="16827"/>
                  </a:cubicBezTo>
                  <a:cubicBezTo>
                    <a:pt x="533" y="17901"/>
                    <a:pt x="267" y="18855"/>
                    <a:pt x="133" y="19691"/>
                  </a:cubicBezTo>
                  <a:cubicBezTo>
                    <a:pt x="0" y="20526"/>
                    <a:pt x="0" y="21242"/>
                    <a:pt x="333" y="21421"/>
                  </a:cubicBezTo>
                  <a:cubicBezTo>
                    <a:pt x="667" y="21600"/>
                    <a:pt x="1333" y="21242"/>
                    <a:pt x="2000" y="20466"/>
                  </a:cubicBezTo>
                  <a:cubicBezTo>
                    <a:pt x="2667" y="19691"/>
                    <a:pt x="3333" y="18497"/>
                    <a:pt x="3800" y="17602"/>
                  </a:cubicBezTo>
                  <a:cubicBezTo>
                    <a:pt x="4267" y="16707"/>
                    <a:pt x="4533" y="16110"/>
                    <a:pt x="4733" y="16230"/>
                  </a:cubicBezTo>
                  <a:cubicBezTo>
                    <a:pt x="4933" y="16349"/>
                    <a:pt x="5067" y="17185"/>
                    <a:pt x="5200" y="17901"/>
                  </a:cubicBezTo>
                  <a:cubicBezTo>
                    <a:pt x="5333" y="18617"/>
                    <a:pt x="5467" y="19213"/>
                    <a:pt x="5867" y="19571"/>
                  </a:cubicBezTo>
                  <a:cubicBezTo>
                    <a:pt x="6267" y="19929"/>
                    <a:pt x="6933" y="20049"/>
                    <a:pt x="7467" y="19810"/>
                  </a:cubicBezTo>
                  <a:cubicBezTo>
                    <a:pt x="8000" y="19571"/>
                    <a:pt x="8400" y="18975"/>
                    <a:pt x="9067" y="16946"/>
                  </a:cubicBezTo>
                  <a:cubicBezTo>
                    <a:pt x="9733" y="14917"/>
                    <a:pt x="10667" y="11456"/>
                    <a:pt x="11467" y="8592"/>
                  </a:cubicBezTo>
                  <a:cubicBezTo>
                    <a:pt x="12267" y="5728"/>
                    <a:pt x="12933" y="3461"/>
                    <a:pt x="13467" y="2029"/>
                  </a:cubicBezTo>
                  <a:cubicBezTo>
                    <a:pt x="14000" y="597"/>
                    <a:pt x="14400" y="0"/>
                    <a:pt x="14467" y="0"/>
                  </a:cubicBezTo>
                  <a:cubicBezTo>
                    <a:pt x="14533" y="0"/>
                    <a:pt x="14267" y="597"/>
                    <a:pt x="13667" y="2745"/>
                  </a:cubicBezTo>
                  <a:cubicBezTo>
                    <a:pt x="13067" y="4893"/>
                    <a:pt x="12133" y="8592"/>
                    <a:pt x="11667" y="11098"/>
                  </a:cubicBezTo>
                  <a:cubicBezTo>
                    <a:pt x="11200" y="13604"/>
                    <a:pt x="11200" y="14917"/>
                    <a:pt x="11267" y="15872"/>
                  </a:cubicBezTo>
                  <a:cubicBezTo>
                    <a:pt x="11333" y="16827"/>
                    <a:pt x="11467" y="17423"/>
                    <a:pt x="11867" y="17841"/>
                  </a:cubicBezTo>
                  <a:cubicBezTo>
                    <a:pt x="12267" y="18259"/>
                    <a:pt x="12933" y="18497"/>
                    <a:pt x="14133" y="17960"/>
                  </a:cubicBezTo>
                  <a:cubicBezTo>
                    <a:pt x="15333" y="17423"/>
                    <a:pt x="17067" y="16110"/>
                    <a:pt x="18133" y="15036"/>
                  </a:cubicBezTo>
                  <a:cubicBezTo>
                    <a:pt x="19200" y="13962"/>
                    <a:pt x="19600" y="13127"/>
                    <a:pt x="19867" y="12411"/>
                  </a:cubicBezTo>
                  <a:cubicBezTo>
                    <a:pt x="20133" y="11695"/>
                    <a:pt x="20267" y="11098"/>
                    <a:pt x="20133" y="11039"/>
                  </a:cubicBezTo>
                  <a:cubicBezTo>
                    <a:pt x="20000" y="10979"/>
                    <a:pt x="19600" y="11456"/>
                    <a:pt x="19133" y="12411"/>
                  </a:cubicBezTo>
                  <a:cubicBezTo>
                    <a:pt x="18667" y="13366"/>
                    <a:pt x="18133" y="14798"/>
                    <a:pt x="17933" y="15812"/>
                  </a:cubicBezTo>
                  <a:cubicBezTo>
                    <a:pt x="17733" y="16827"/>
                    <a:pt x="17867" y="17423"/>
                    <a:pt x="18267" y="17781"/>
                  </a:cubicBezTo>
                  <a:cubicBezTo>
                    <a:pt x="18667" y="18139"/>
                    <a:pt x="19333" y="18259"/>
                    <a:pt x="19933" y="17960"/>
                  </a:cubicBezTo>
                  <a:cubicBezTo>
                    <a:pt x="20533" y="17662"/>
                    <a:pt x="21067" y="16946"/>
                    <a:pt x="21600" y="16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877673" y="2300162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2133" y="12600"/>
                  </a:cubicBezTo>
                  <a:cubicBezTo>
                    <a:pt x="4267" y="9600"/>
                    <a:pt x="8533" y="6600"/>
                    <a:pt x="12133" y="4500"/>
                  </a:cubicBezTo>
                  <a:cubicBezTo>
                    <a:pt x="15733" y="2400"/>
                    <a:pt x="186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586437" y="2356767"/>
              <a:ext cx="129437" cy="23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63" fill="norm" stroke="1" extrusionOk="0">
                  <a:moveTo>
                    <a:pt x="21304" y="3490"/>
                  </a:moveTo>
                  <a:cubicBezTo>
                    <a:pt x="20956" y="2534"/>
                    <a:pt x="20607" y="1578"/>
                    <a:pt x="19562" y="909"/>
                  </a:cubicBezTo>
                  <a:cubicBezTo>
                    <a:pt x="18517" y="240"/>
                    <a:pt x="16775" y="-142"/>
                    <a:pt x="13814" y="49"/>
                  </a:cubicBezTo>
                  <a:cubicBezTo>
                    <a:pt x="10852" y="240"/>
                    <a:pt x="6672" y="1005"/>
                    <a:pt x="3885" y="1770"/>
                  </a:cubicBezTo>
                  <a:cubicBezTo>
                    <a:pt x="1098" y="2534"/>
                    <a:pt x="-296" y="3299"/>
                    <a:pt x="52" y="4350"/>
                  </a:cubicBezTo>
                  <a:cubicBezTo>
                    <a:pt x="401" y="5401"/>
                    <a:pt x="2491" y="6739"/>
                    <a:pt x="5627" y="8651"/>
                  </a:cubicBezTo>
                  <a:cubicBezTo>
                    <a:pt x="8762" y="10562"/>
                    <a:pt x="12943" y="13047"/>
                    <a:pt x="14510" y="15150"/>
                  </a:cubicBezTo>
                  <a:cubicBezTo>
                    <a:pt x="16078" y="17253"/>
                    <a:pt x="15033" y="18973"/>
                    <a:pt x="13639" y="20024"/>
                  </a:cubicBezTo>
                  <a:cubicBezTo>
                    <a:pt x="12246" y="21076"/>
                    <a:pt x="10504" y="21458"/>
                    <a:pt x="9285" y="21171"/>
                  </a:cubicBezTo>
                  <a:cubicBezTo>
                    <a:pt x="8065" y="20885"/>
                    <a:pt x="7369" y="19929"/>
                    <a:pt x="8414" y="18686"/>
                  </a:cubicBezTo>
                  <a:cubicBezTo>
                    <a:pt x="9459" y="17444"/>
                    <a:pt x="12246" y="15915"/>
                    <a:pt x="15033" y="14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745579" y="2413933"/>
              <a:ext cx="338595" cy="121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968" fill="norm" stroke="1" extrusionOk="0">
                  <a:moveTo>
                    <a:pt x="4959" y="6681"/>
                  </a:moveTo>
                  <a:cubicBezTo>
                    <a:pt x="5630" y="5583"/>
                    <a:pt x="6301" y="4484"/>
                    <a:pt x="6435" y="3203"/>
                  </a:cubicBezTo>
                  <a:cubicBezTo>
                    <a:pt x="6569" y="1922"/>
                    <a:pt x="6167" y="457"/>
                    <a:pt x="5630" y="91"/>
                  </a:cubicBezTo>
                  <a:cubicBezTo>
                    <a:pt x="5093" y="-275"/>
                    <a:pt x="4422" y="457"/>
                    <a:pt x="3483" y="2288"/>
                  </a:cubicBezTo>
                  <a:cubicBezTo>
                    <a:pt x="2544" y="4118"/>
                    <a:pt x="1337" y="7047"/>
                    <a:pt x="666" y="9427"/>
                  </a:cubicBezTo>
                  <a:cubicBezTo>
                    <a:pt x="-5" y="11806"/>
                    <a:pt x="-139" y="13637"/>
                    <a:pt x="129" y="14735"/>
                  </a:cubicBezTo>
                  <a:cubicBezTo>
                    <a:pt x="398" y="15833"/>
                    <a:pt x="1068" y="16200"/>
                    <a:pt x="1941" y="15101"/>
                  </a:cubicBezTo>
                  <a:cubicBezTo>
                    <a:pt x="2813" y="14003"/>
                    <a:pt x="3886" y="11440"/>
                    <a:pt x="4624" y="9427"/>
                  </a:cubicBezTo>
                  <a:cubicBezTo>
                    <a:pt x="5362" y="7413"/>
                    <a:pt x="5764" y="5949"/>
                    <a:pt x="6032" y="6132"/>
                  </a:cubicBezTo>
                  <a:cubicBezTo>
                    <a:pt x="6301" y="6315"/>
                    <a:pt x="6435" y="8145"/>
                    <a:pt x="6502" y="10159"/>
                  </a:cubicBezTo>
                  <a:cubicBezTo>
                    <a:pt x="6569" y="12172"/>
                    <a:pt x="6569" y="14369"/>
                    <a:pt x="7039" y="14918"/>
                  </a:cubicBezTo>
                  <a:cubicBezTo>
                    <a:pt x="7508" y="15467"/>
                    <a:pt x="8447" y="14369"/>
                    <a:pt x="9185" y="13271"/>
                  </a:cubicBezTo>
                  <a:cubicBezTo>
                    <a:pt x="9923" y="12172"/>
                    <a:pt x="10460" y="11074"/>
                    <a:pt x="10795" y="11440"/>
                  </a:cubicBezTo>
                  <a:cubicBezTo>
                    <a:pt x="11131" y="11806"/>
                    <a:pt x="11265" y="13637"/>
                    <a:pt x="11265" y="15467"/>
                  </a:cubicBezTo>
                  <a:cubicBezTo>
                    <a:pt x="11265" y="17298"/>
                    <a:pt x="11131" y="19128"/>
                    <a:pt x="11332" y="19494"/>
                  </a:cubicBezTo>
                  <a:cubicBezTo>
                    <a:pt x="11533" y="19861"/>
                    <a:pt x="12070" y="18762"/>
                    <a:pt x="12539" y="17115"/>
                  </a:cubicBezTo>
                  <a:cubicBezTo>
                    <a:pt x="13009" y="15467"/>
                    <a:pt x="13411" y="13271"/>
                    <a:pt x="13881" y="11440"/>
                  </a:cubicBezTo>
                  <a:cubicBezTo>
                    <a:pt x="14350" y="9610"/>
                    <a:pt x="14887" y="8145"/>
                    <a:pt x="15357" y="8328"/>
                  </a:cubicBezTo>
                  <a:cubicBezTo>
                    <a:pt x="15826" y="8511"/>
                    <a:pt x="16229" y="10342"/>
                    <a:pt x="16430" y="12172"/>
                  </a:cubicBezTo>
                  <a:cubicBezTo>
                    <a:pt x="16631" y="14003"/>
                    <a:pt x="16631" y="15833"/>
                    <a:pt x="16765" y="15833"/>
                  </a:cubicBezTo>
                  <a:cubicBezTo>
                    <a:pt x="16900" y="15833"/>
                    <a:pt x="17168" y="14003"/>
                    <a:pt x="17503" y="12356"/>
                  </a:cubicBezTo>
                  <a:cubicBezTo>
                    <a:pt x="17839" y="10708"/>
                    <a:pt x="18241" y="9244"/>
                    <a:pt x="18778" y="8145"/>
                  </a:cubicBezTo>
                  <a:cubicBezTo>
                    <a:pt x="19314" y="7047"/>
                    <a:pt x="19985" y="6315"/>
                    <a:pt x="20388" y="6864"/>
                  </a:cubicBezTo>
                  <a:cubicBezTo>
                    <a:pt x="20790" y="7413"/>
                    <a:pt x="20924" y="9244"/>
                    <a:pt x="20991" y="11074"/>
                  </a:cubicBezTo>
                  <a:cubicBezTo>
                    <a:pt x="21059" y="12905"/>
                    <a:pt x="21059" y="14735"/>
                    <a:pt x="21059" y="16566"/>
                  </a:cubicBezTo>
                  <a:cubicBezTo>
                    <a:pt x="21059" y="18396"/>
                    <a:pt x="21059" y="20227"/>
                    <a:pt x="21126" y="20776"/>
                  </a:cubicBezTo>
                  <a:cubicBezTo>
                    <a:pt x="21193" y="21325"/>
                    <a:pt x="21327" y="20593"/>
                    <a:pt x="21461" y="19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2109573" y="2377308"/>
              <a:ext cx="98516" cy="50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81" fill="norm" stroke="1" extrusionOk="0">
                  <a:moveTo>
                    <a:pt x="9651" y="3724"/>
                  </a:moveTo>
                  <a:cubicBezTo>
                    <a:pt x="8732" y="6234"/>
                    <a:pt x="7813" y="8743"/>
                    <a:pt x="6664" y="11477"/>
                  </a:cubicBezTo>
                  <a:cubicBezTo>
                    <a:pt x="5515" y="14211"/>
                    <a:pt x="4136" y="17168"/>
                    <a:pt x="2987" y="18961"/>
                  </a:cubicBezTo>
                  <a:cubicBezTo>
                    <a:pt x="1838" y="20753"/>
                    <a:pt x="919" y="21381"/>
                    <a:pt x="460" y="21470"/>
                  </a:cubicBezTo>
                  <a:cubicBezTo>
                    <a:pt x="0" y="21560"/>
                    <a:pt x="0" y="21112"/>
                    <a:pt x="0" y="19095"/>
                  </a:cubicBezTo>
                  <a:cubicBezTo>
                    <a:pt x="0" y="17079"/>
                    <a:pt x="0" y="13494"/>
                    <a:pt x="919" y="10401"/>
                  </a:cubicBezTo>
                  <a:cubicBezTo>
                    <a:pt x="1838" y="7309"/>
                    <a:pt x="3677" y="4710"/>
                    <a:pt x="5055" y="3187"/>
                  </a:cubicBezTo>
                  <a:cubicBezTo>
                    <a:pt x="6434" y="1663"/>
                    <a:pt x="7353" y="1215"/>
                    <a:pt x="8502" y="811"/>
                  </a:cubicBezTo>
                  <a:cubicBezTo>
                    <a:pt x="9651" y="408"/>
                    <a:pt x="11030" y="50"/>
                    <a:pt x="12638" y="5"/>
                  </a:cubicBezTo>
                  <a:cubicBezTo>
                    <a:pt x="14247" y="-40"/>
                    <a:pt x="16085" y="229"/>
                    <a:pt x="17923" y="901"/>
                  </a:cubicBezTo>
                  <a:cubicBezTo>
                    <a:pt x="19762" y="1573"/>
                    <a:pt x="21600" y="2649"/>
                    <a:pt x="21370" y="3814"/>
                  </a:cubicBezTo>
                  <a:cubicBezTo>
                    <a:pt x="21140" y="4979"/>
                    <a:pt x="18843" y="6234"/>
                    <a:pt x="16774" y="6996"/>
                  </a:cubicBezTo>
                  <a:cubicBezTo>
                    <a:pt x="14706" y="7758"/>
                    <a:pt x="12868" y="8026"/>
                    <a:pt x="10570" y="8250"/>
                  </a:cubicBezTo>
                  <a:cubicBezTo>
                    <a:pt x="8272" y="8475"/>
                    <a:pt x="5515" y="8654"/>
                    <a:pt x="3906" y="8519"/>
                  </a:cubicBezTo>
                  <a:cubicBezTo>
                    <a:pt x="2298" y="8385"/>
                    <a:pt x="1838" y="7937"/>
                    <a:pt x="2528" y="6951"/>
                  </a:cubicBezTo>
                  <a:cubicBezTo>
                    <a:pt x="3217" y="5965"/>
                    <a:pt x="5055" y="4441"/>
                    <a:pt x="6894" y="2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2249778" y="2160462"/>
              <a:ext cx="177296" cy="40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8" fill="norm" stroke="1" extrusionOk="0">
                  <a:moveTo>
                    <a:pt x="8425" y="0"/>
                  </a:moveTo>
                  <a:cubicBezTo>
                    <a:pt x="7396" y="2587"/>
                    <a:pt x="6368" y="5175"/>
                    <a:pt x="5082" y="8100"/>
                  </a:cubicBezTo>
                  <a:cubicBezTo>
                    <a:pt x="3796" y="11025"/>
                    <a:pt x="2253" y="14287"/>
                    <a:pt x="1353" y="16312"/>
                  </a:cubicBezTo>
                  <a:cubicBezTo>
                    <a:pt x="453" y="18337"/>
                    <a:pt x="196" y="19125"/>
                    <a:pt x="68" y="19800"/>
                  </a:cubicBezTo>
                  <a:cubicBezTo>
                    <a:pt x="-61" y="20475"/>
                    <a:pt x="-61" y="21037"/>
                    <a:pt x="582" y="21319"/>
                  </a:cubicBezTo>
                  <a:cubicBezTo>
                    <a:pt x="1225" y="21600"/>
                    <a:pt x="2510" y="21600"/>
                    <a:pt x="4053" y="21094"/>
                  </a:cubicBezTo>
                  <a:cubicBezTo>
                    <a:pt x="5596" y="20588"/>
                    <a:pt x="7396" y="19575"/>
                    <a:pt x="9068" y="18450"/>
                  </a:cubicBezTo>
                  <a:cubicBezTo>
                    <a:pt x="10739" y="17325"/>
                    <a:pt x="12282" y="16088"/>
                    <a:pt x="13310" y="15019"/>
                  </a:cubicBezTo>
                  <a:cubicBezTo>
                    <a:pt x="14339" y="13950"/>
                    <a:pt x="14853" y="13050"/>
                    <a:pt x="14468" y="13050"/>
                  </a:cubicBezTo>
                  <a:cubicBezTo>
                    <a:pt x="14082" y="13050"/>
                    <a:pt x="12796" y="13950"/>
                    <a:pt x="11382" y="14962"/>
                  </a:cubicBezTo>
                  <a:cubicBezTo>
                    <a:pt x="9968" y="15975"/>
                    <a:pt x="8425" y="17100"/>
                    <a:pt x="7525" y="18000"/>
                  </a:cubicBezTo>
                  <a:cubicBezTo>
                    <a:pt x="6625" y="18900"/>
                    <a:pt x="6368" y="19575"/>
                    <a:pt x="7010" y="20025"/>
                  </a:cubicBezTo>
                  <a:cubicBezTo>
                    <a:pt x="7653" y="20475"/>
                    <a:pt x="9196" y="20700"/>
                    <a:pt x="11768" y="20644"/>
                  </a:cubicBezTo>
                  <a:cubicBezTo>
                    <a:pt x="14339" y="20588"/>
                    <a:pt x="17939" y="20250"/>
                    <a:pt x="21539" y="1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2833213" y="2331304"/>
              <a:ext cx="171711" cy="24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863" fill="norm" stroke="1" extrusionOk="0">
                  <a:moveTo>
                    <a:pt x="14257" y="4994"/>
                  </a:moveTo>
                  <a:cubicBezTo>
                    <a:pt x="14784" y="3347"/>
                    <a:pt x="15310" y="1700"/>
                    <a:pt x="14915" y="784"/>
                  </a:cubicBezTo>
                  <a:cubicBezTo>
                    <a:pt x="14520" y="-131"/>
                    <a:pt x="13203" y="-314"/>
                    <a:pt x="11228" y="601"/>
                  </a:cubicBezTo>
                  <a:cubicBezTo>
                    <a:pt x="9252" y="1517"/>
                    <a:pt x="6618" y="3530"/>
                    <a:pt x="4379" y="6917"/>
                  </a:cubicBezTo>
                  <a:cubicBezTo>
                    <a:pt x="2140" y="10303"/>
                    <a:pt x="296" y="15062"/>
                    <a:pt x="32" y="17808"/>
                  </a:cubicBezTo>
                  <a:cubicBezTo>
                    <a:pt x="-231" y="20554"/>
                    <a:pt x="1086" y="21286"/>
                    <a:pt x="4906" y="20645"/>
                  </a:cubicBezTo>
                  <a:cubicBezTo>
                    <a:pt x="8725" y="20005"/>
                    <a:pt x="15047" y="17991"/>
                    <a:pt x="21369" y="15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2978915" y="2369021"/>
              <a:ext cx="375259" cy="18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851" fill="norm" stroke="1" extrusionOk="0">
                  <a:moveTo>
                    <a:pt x="5465" y="7312"/>
                  </a:moveTo>
                  <a:cubicBezTo>
                    <a:pt x="4740" y="7312"/>
                    <a:pt x="4016" y="7312"/>
                    <a:pt x="3111" y="8512"/>
                  </a:cubicBezTo>
                  <a:cubicBezTo>
                    <a:pt x="2206" y="9712"/>
                    <a:pt x="1120" y="12112"/>
                    <a:pt x="517" y="14272"/>
                  </a:cubicBezTo>
                  <a:cubicBezTo>
                    <a:pt x="-86" y="16432"/>
                    <a:pt x="-207" y="18352"/>
                    <a:pt x="396" y="19552"/>
                  </a:cubicBezTo>
                  <a:cubicBezTo>
                    <a:pt x="1000" y="20752"/>
                    <a:pt x="2327" y="21232"/>
                    <a:pt x="3353" y="20512"/>
                  </a:cubicBezTo>
                  <a:cubicBezTo>
                    <a:pt x="4378" y="19792"/>
                    <a:pt x="5102" y="17872"/>
                    <a:pt x="5465" y="16312"/>
                  </a:cubicBezTo>
                  <a:cubicBezTo>
                    <a:pt x="5827" y="14752"/>
                    <a:pt x="5827" y="13552"/>
                    <a:pt x="5525" y="12592"/>
                  </a:cubicBezTo>
                  <a:cubicBezTo>
                    <a:pt x="5223" y="11632"/>
                    <a:pt x="4620" y="10912"/>
                    <a:pt x="4559" y="9352"/>
                  </a:cubicBezTo>
                  <a:cubicBezTo>
                    <a:pt x="4499" y="7792"/>
                    <a:pt x="4982" y="5392"/>
                    <a:pt x="5465" y="3832"/>
                  </a:cubicBezTo>
                  <a:cubicBezTo>
                    <a:pt x="5947" y="2272"/>
                    <a:pt x="6430" y="1552"/>
                    <a:pt x="7214" y="1792"/>
                  </a:cubicBezTo>
                  <a:cubicBezTo>
                    <a:pt x="7999" y="2032"/>
                    <a:pt x="9085" y="3232"/>
                    <a:pt x="9990" y="5152"/>
                  </a:cubicBezTo>
                  <a:cubicBezTo>
                    <a:pt x="10895" y="7072"/>
                    <a:pt x="11619" y="9712"/>
                    <a:pt x="11981" y="12112"/>
                  </a:cubicBezTo>
                  <a:cubicBezTo>
                    <a:pt x="12343" y="14512"/>
                    <a:pt x="12343" y="16672"/>
                    <a:pt x="12101" y="18112"/>
                  </a:cubicBezTo>
                  <a:cubicBezTo>
                    <a:pt x="11860" y="19552"/>
                    <a:pt x="11377" y="20272"/>
                    <a:pt x="10955" y="20152"/>
                  </a:cubicBezTo>
                  <a:cubicBezTo>
                    <a:pt x="10533" y="20032"/>
                    <a:pt x="10171" y="19072"/>
                    <a:pt x="10231" y="16672"/>
                  </a:cubicBezTo>
                  <a:cubicBezTo>
                    <a:pt x="10291" y="14272"/>
                    <a:pt x="10774" y="10432"/>
                    <a:pt x="11377" y="7432"/>
                  </a:cubicBezTo>
                  <a:cubicBezTo>
                    <a:pt x="11981" y="4432"/>
                    <a:pt x="12705" y="2272"/>
                    <a:pt x="13368" y="1072"/>
                  </a:cubicBezTo>
                  <a:cubicBezTo>
                    <a:pt x="14032" y="-128"/>
                    <a:pt x="14635" y="-368"/>
                    <a:pt x="15239" y="592"/>
                  </a:cubicBezTo>
                  <a:cubicBezTo>
                    <a:pt x="15842" y="1552"/>
                    <a:pt x="16446" y="3712"/>
                    <a:pt x="16928" y="6472"/>
                  </a:cubicBezTo>
                  <a:cubicBezTo>
                    <a:pt x="17411" y="9232"/>
                    <a:pt x="17773" y="12592"/>
                    <a:pt x="17954" y="14872"/>
                  </a:cubicBezTo>
                  <a:cubicBezTo>
                    <a:pt x="18135" y="17152"/>
                    <a:pt x="18135" y="18352"/>
                    <a:pt x="17894" y="19312"/>
                  </a:cubicBezTo>
                  <a:cubicBezTo>
                    <a:pt x="17652" y="20272"/>
                    <a:pt x="17170" y="20992"/>
                    <a:pt x="16868" y="20632"/>
                  </a:cubicBezTo>
                  <a:cubicBezTo>
                    <a:pt x="16566" y="20272"/>
                    <a:pt x="16446" y="18832"/>
                    <a:pt x="16747" y="15952"/>
                  </a:cubicBezTo>
                  <a:cubicBezTo>
                    <a:pt x="17049" y="13072"/>
                    <a:pt x="17773" y="8752"/>
                    <a:pt x="18618" y="6112"/>
                  </a:cubicBezTo>
                  <a:cubicBezTo>
                    <a:pt x="19462" y="3472"/>
                    <a:pt x="20428" y="2512"/>
                    <a:pt x="21393" y="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3387901" y="2151996"/>
              <a:ext cx="506023" cy="39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5" fill="norm" stroke="1" extrusionOk="0">
                  <a:moveTo>
                    <a:pt x="996" y="14171"/>
                  </a:moveTo>
                  <a:cubicBezTo>
                    <a:pt x="1446" y="14286"/>
                    <a:pt x="1896" y="14400"/>
                    <a:pt x="2256" y="14114"/>
                  </a:cubicBezTo>
                  <a:cubicBezTo>
                    <a:pt x="2616" y="13829"/>
                    <a:pt x="2886" y="13143"/>
                    <a:pt x="3021" y="12514"/>
                  </a:cubicBezTo>
                  <a:cubicBezTo>
                    <a:pt x="3156" y="11886"/>
                    <a:pt x="3156" y="11314"/>
                    <a:pt x="2931" y="11257"/>
                  </a:cubicBezTo>
                  <a:cubicBezTo>
                    <a:pt x="2706" y="11200"/>
                    <a:pt x="2256" y="11657"/>
                    <a:pt x="1716" y="12971"/>
                  </a:cubicBezTo>
                  <a:cubicBezTo>
                    <a:pt x="1176" y="14286"/>
                    <a:pt x="546" y="16457"/>
                    <a:pt x="231" y="17886"/>
                  </a:cubicBezTo>
                  <a:cubicBezTo>
                    <a:pt x="-84" y="19314"/>
                    <a:pt x="-84" y="20000"/>
                    <a:pt x="276" y="20571"/>
                  </a:cubicBezTo>
                  <a:cubicBezTo>
                    <a:pt x="636" y="21143"/>
                    <a:pt x="1356" y="21600"/>
                    <a:pt x="2031" y="21429"/>
                  </a:cubicBezTo>
                  <a:cubicBezTo>
                    <a:pt x="2706" y="21257"/>
                    <a:pt x="3336" y="20457"/>
                    <a:pt x="4416" y="18286"/>
                  </a:cubicBezTo>
                  <a:cubicBezTo>
                    <a:pt x="5496" y="16114"/>
                    <a:pt x="7026" y="12571"/>
                    <a:pt x="8151" y="9657"/>
                  </a:cubicBezTo>
                  <a:cubicBezTo>
                    <a:pt x="9276" y="6743"/>
                    <a:pt x="9996" y="4457"/>
                    <a:pt x="10401" y="3029"/>
                  </a:cubicBezTo>
                  <a:cubicBezTo>
                    <a:pt x="10806" y="1600"/>
                    <a:pt x="10896" y="1029"/>
                    <a:pt x="10761" y="1143"/>
                  </a:cubicBezTo>
                  <a:cubicBezTo>
                    <a:pt x="10626" y="1257"/>
                    <a:pt x="10266" y="2057"/>
                    <a:pt x="9591" y="4229"/>
                  </a:cubicBezTo>
                  <a:cubicBezTo>
                    <a:pt x="8916" y="6400"/>
                    <a:pt x="7926" y="9943"/>
                    <a:pt x="7341" y="12571"/>
                  </a:cubicBezTo>
                  <a:cubicBezTo>
                    <a:pt x="6756" y="15200"/>
                    <a:pt x="6576" y="16914"/>
                    <a:pt x="6486" y="18057"/>
                  </a:cubicBezTo>
                  <a:cubicBezTo>
                    <a:pt x="6396" y="19200"/>
                    <a:pt x="6396" y="19771"/>
                    <a:pt x="6576" y="20229"/>
                  </a:cubicBezTo>
                  <a:cubicBezTo>
                    <a:pt x="6756" y="20686"/>
                    <a:pt x="7116" y="21029"/>
                    <a:pt x="7521" y="21143"/>
                  </a:cubicBezTo>
                  <a:cubicBezTo>
                    <a:pt x="7926" y="21257"/>
                    <a:pt x="8376" y="21143"/>
                    <a:pt x="8781" y="20857"/>
                  </a:cubicBezTo>
                  <a:cubicBezTo>
                    <a:pt x="9186" y="20571"/>
                    <a:pt x="9546" y="20114"/>
                    <a:pt x="9816" y="19600"/>
                  </a:cubicBezTo>
                  <a:cubicBezTo>
                    <a:pt x="10086" y="19086"/>
                    <a:pt x="10266" y="18514"/>
                    <a:pt x="10356" y="18571"/>
                  </a:cubicBezTo>
                  <a:cubicBezTo>
                    <a:pt x="10446" y="18629"/>
                    <a:pt x="10446" y="19314"/>
                    <a:pt x="10626" y="19829"/>
                  </a:cubicBezTo>
                  <a:cubicBezTo>
                    <a:pt x="10806" y="20343"/>
                    <a:pt x="11166" y="20686"/>
                    <a:pt x="11526" y="20686"/>
                  </a:cubicBezTo>
                  <a:cubicBezTo>
                    <a:pt x="11886" y="20686"/>
                    <a:pt x="12246" y="20343"/>
                    <a:pt x="13146" y="18800"/>
                  </a:cubicBezTo>
                  <a:cubicBezTo>
                    <a:pt x="14046" y="17257"/>
                    <a:pt x="15486" y="14514"/>
                    <a:pt x="16791" y="11714"/>
                  </a:cubicBezTo>
                  <a:cubicBezTo>
                    <a:pt x="18096" y="8914"/>
                    <a:pt x="19266" y="6057"/>
                    <a:pt x="19941" y="4286"/>
                  </a:cubicBezTo>
                  <a:cubicBezTo>
                    <a:pt x="20616" y="2514"/>
                    <a:pt x="20796" y="1829"/>
                    <a:pt x="20886" y="1200"/>
                  </a:cubicBezTo>
                  <a:cubicBezTo>
                    <a:pt x="20976" y="571"/>
                    <a:pt x="20976" y="0"/>
                    <a:pt x="20796" y="0"/>
                  </a:cubicBezTo>
                  <a:cubicBezTo>
                    <a:pt x="20616" y="0"/>
                    <a:pt x="20256" y="571"/>
                    <a:pt x="19446" y="2800"/>
                  </a:cubicBezTo>
                  <a:cubicBezTo>
                    <a:pt x="18636" y="5029"/>
                    <a:pt x="17376" y="8914"/>
                    <a:pt x="16746" y="11486"/>
                  </a:cubicBezTo>
                  <a:cubicBezTo>
                    <a:pt x="16116" y="14057"/>
                    <a:pt x="16116" y="15314"/>
                    <a:pt x="16116" y="16229"/>
                  </a:cubicBezTo>
                  <a:cubicBezTo>
                    <a:pt x="16116" y="17143"/>
                    <a:pt x="16116" y="17714"/>
                    <a:pt x="16296" y="18229"/>
                  </a:cubicBezTo>
                  <a:cubicBezTo>
                    <a:pt x="16476" y="18743"/>
                    <a:pt x="16836" y="19200"/>
                    <a:pt x="17196" y="19257"/>
                  </a:cubicBezTo>
                  <a:cubicBezTo>
                    <a:pt x="17556" y="19314"/>
                    <a:pt x="17916" y="18971"/>
                    <a:pt x="18141" y="17886"/>
                  </a:cubicBezTo>
                  <a:cubicBezTo>
                    <a:pt x="18366" y="16800"/>
                    <a:pt x="18456" y="14971"/>
                    <a:pt x="18096" y="13771"/>
                  </a:cubicBezTo>
                  <a:cubicBezTo>
                    <a:pt x="17736" y="12571"/>
                    <a:pt x="16926" y="12000"/>
                    <a:pt x="17106" y="11829"/>
                  </a:cubicBezTo>
                  <a:cubicBezTo>
                    <a:pt x="17286" y="11657"/>
                    <a:pt x="18456" y="11886"/>
                    <a:pt x="19356" y="12114"/>
                  </a:cubicBezTo>
                  <a:cubicBezTo>
                    <a:pt x="20256" y="12343"/>
                    <a:pt x="20886" y="12571"/>
                    <a:pt x="21516" y="12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3904073" y="2408112"/>
              <a:ext cx="279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20373" y="0"/>
                  </a:moveTo>
                  <a:cubicBezTo>
                    <a:pt x="14202" y="1271"/>
                    <a:pt x="8030" y="2541"/>
                    <a:pt x="4173" y="5506"/>
                  </a:cubicBezTo>
                  <a:cubicBezTo>
                    <a:pt x="316" y="8471"/>
                    <a:pt x="-1227" y="13129"/>
                    <a:pt x="1087" y="16094"/>
                  </a:cubicBezTo>
                  <a:cubicBezTo>
                    <a:pt x="3402" y="19059"/>
                    <a:pt x="9573" y="20329"/>
                    <a:pt x="157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3957423" y="2287462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3977653" y="2382712"/>
              <a:ext cx="19567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7536" y="0"/>
                  </a:moveTo>
                  <a:cubicBezTo>
                    <a:pt x="6142" y="300"/>
                    <a:pt x="4748" y="600"/>
                    <a:pt x="3471" y="2850"/>
                  </a:cubicBezTo>
                  <a:cubicBezTo>
                    <a:pt x="2194" y="5100"/>
                    <a:pt x="1032" y="9300"/>
                    <a:pt x="452" y="12150"/>
                  </a:cubicBezTo>
                  <a:cubicBezTo>
                    <a:pt x="-129" y="15000"/>
                    <a:pt x="-129" y="16500"/>
                    <a:pt x="336" y="17700"/>
                  </a:cubicBezTo>
                  <a:cubicBezTo>
                    <a:pt x="800" y="18900"/>
                    <a:pt x="1729" y="19800"/>
                    <a:pt x="3123" y="18900"/>
                  </a:cubicBezTo>
                  <a:cubicBezTo>
                    <a:pt x="4516" y="18000"/>
                    <a:pt x="6374" y="15300"/>
                    <a:pt x="7536" y="13200"/>
                  </a:cubicBezTo>
                  <a:cubicBezTo>
                    <a:pt x="8697" y="11100"/>
                    <a:pt x="9161" y="9600"/>
                    <a:pt x="9510" y="7800"/>
                  </a:cubicBezTo>
                  <a:cubicBezTo>
                    <a:pt x="9858" y="6000"/>
                    <a:pt x="10090" y="3900"/>
                    <a:pt x="10206" y="3750"/>
                  </a:cubicBezTo>
                  <a:cubicBezTo>
                    <a:pt x="10323" y="3600"/>
                    <a:pt x="10323" y="5400"/>
                    <a:pt x="10323" y="7050"/>
                  </a:cubicBezTo>
                  <a:cubicBezTo>
                    <a:pt x="10323" y="8700"/>
                    <a:pt x="10323" y="10200"/>
                    <a:pt x="10323" y="11700"/>
                  </a:cubicBezTo>
                  <a:cubicBezTo>
                    <a:pt x="10323" y="13200"/>
                    <a:pt x="10323" y="14700"/>
                    <a:pt x="10671" y="14700"/>
                  </a:cubicBezTo>
                  <a:cubicBezTo>
                    <a:pt x="11019" y="14700"/>
                    <a:pt x="11716" y="13200"/>
                    <a:pt x="12529" y="10950"/>
                  </a:cubicBezTo>
                  <a:cubicBezTo>
                    <a:pt x="13342" y="8700"/>
                    <a:pt x="14271" y="5700"/>
                    <a:pt x="15316" y="3900"/>
                  </a:cubicBezTo>
                  <a:cubicBezTo>
                    <a:pt x="16361" y="2100"/>
                    <a:pt x="17523" y="1500"/>
                    <a:pt x="18452" y="1950"/>
                  </a:cubicBezTo>
                  <a:cubicBezTo>
                    <a:pt x="19381" y="2400"/>
                    <a:pt x="20077" y="3900"/>
                    <a:pt x="20542" y="7350"/>
                  </a:cubicBezTo>
                  <a:cubicBezTo>
                    <a:pt x="21006" y="10800"/>
                    <a:pt x="21239" y="16200"/>
                    <a:pt x="21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573906" y="2450518"/>
              <a:ext cx="148568" cy="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25" fill="norm" stroke="1" extrusionOk="0">
                  <a:moveTo>
                    <a:pt x="10401" y="5959"/>
                  </a:moveTo>
                  <a:cubicBezTo>
                    <a:pt x="9792" y="3661"/>
                    <a:pt x="9184" y="1363"/>
                    <a:pt x="7967" y="444"/>
                  </a:cubicBezTo>
                  <a:cubicBezTo>
                    <a:pt x="6750" y="-475"/>
                    <a:pt x="4925" y="-15"/>
                    <a:pt x="3404" y="2282"/>
                  </a:cubicBezTo>
                  <a:cubicBezTo>
                    <a:pt x="1883" y="4580"/>
                    <a:pt x="666" y="8716"/>
                    <a:pt x="209" y="11934"/>
                  </a:cubicBezTo>
                  <a:cubicBezTo>
                    <a:pt x="-247" y="15151"/>
                    <a:pt x="57" y="17448"/>
                    <a:pt x="970" y="18827"/>
                  </a:cubicBezTo>
                  <a:cubicBezTo>
                    <a:pt x="1883" y="20206"/>
                    <a:pt x="3404" y="20665"/>
                    <a:pt x="4621" y="19976"/>
                  </a:cubicBezTo>
                  <a:cubicBezTo>
                    <a:pt x="5838" y="19287"/>
                    <a:pt x="6750" y="17448"/>
                    <a:pt x="7663" y="15610"/>
                  </a:cubicBezTo>
                  <a:cubicBezTo>
                    <a:pt x="8576" y="13772"/>
                    <a:pt x="9488" y="11934"/>
                    <a:pt x="10553" y="12163"/>
                  </a:cubicBezTo>
                  <a:cubicBezTo>
                    <a:pt x="11618" y="12393"/>
                    <a:pt x="12835" y="14691"/>
                    <a:pt x="14660" y="16529"/>
                  </a:cubicBezTo>
                  <a:cubicBezTo>
                    <a:pt x="16485" y="18368"/>
                    <a:pt x="18919" y="19746"/>
                    <a:pt x="21353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2184779" y="2880615"/>
              <a:ext cx="153395" cy="38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455" fill="norm" stroke="1" extrusionOk="0">
                  <a:moveTo>
                    <a:pt x="20597" y="1980"/>
                  </a:moveTo>
                  <a:cubicBezTo>
                    <a:pt x="19176" y="1271"/>
                    <a:pt x="17755" y="563"/>
                    <a:pt x="16334" y="209"/>
                  </a:cubicBezTo>
                  <a:cubicBezTo>
                    <a:pt x="14913" y="-145"/>
                    <a:pt x="13492" y="-145"/>
                    <a:pt x="11076" y="976"/>
                  </a:cubicBezTo>
                  <a:cubicBezTo>
                    <a:pt x="8660" y="2098"/>
                    <a:pt x="5250" y="4340"/>
                    <a:pt x="2834" y="7055"/>
                  </a:cubicBezTo>
                  <a:cubicBezTo>
                    <a:pt x="418" y="9770"/>
                    <a:pt x="-1003" y="12957"/>
                    <a:pt x="844" y="15435"/>
                  </a:cubicBezTo>
                  <a:cubicBezTo>
                    <a:pt x="2692" y="17914"/>
                    <a:pt x="7808" y="19685"/>
                    <a:pt x="12923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2319486" y="3052902"/>
              <a:ext cx="103245" cy="39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22" fill="norm" stroke="1" extrusionOk="0">
                  <a:moveTo>
                    <a:pt x="12886" y="17458"/>
                  </a:moveTo>
                  <a:cubicBezTo>
                    <a:pt x="11590" y="18589"/>
                    <a:pt x="10294" y="19720"/>
                    <a:pt x="8782" y="20455"/>
                  </a:cubicBezTo>
                  <a:cubicBezTo>
                    <a:pt x="7270" y="21190"/>
                    <a:pt x="5542" y="21529"/>
                    <a:pt x="4246" y="21190"/>
                  </a:cubicBezTo>
                  <a:cubicBezTo>
                    <a:pt x="2950" y="20850"/>
                    <a:pt x="2086" y="19833"/>
                    <a:pt x="1438" y="17401"/>
                  </a:cubicBezTo>
                  <a:cubicBezTo>
                    <a:pt x="790" y="14970"/>
                    <a:pt x="358" y="11125"/>
                    <a:pt x="142" y="8298"/>
                  </a:cubicBezTo>
                  <a:cubicBezTo>
                    <a:pt x="-74" y="5470"/>
                    <a:pt x="-74" y="3661"/>
                    <a:pt x="358" y="2474"/>
                  </a:cubicBezTo>
                  <a:cubicBezTo>
                    <a:pt x="790" y="1286"/>
                    <a:pt x="1654" y="721"/>
                    <a:pt x="3166" y="381"/>
                  </a:cubicBezTo>
                  <a:cubicBezTo>
                    <a:pt x="4678" y="42"/>
                    <a:pt x="6838" y="-71"/>
                    <a:pt x="8782" y="42"/>
                  </a:cubicBezTo>
                  <a:cubicBezTo>
                    <a:pt x="10726" y="155"/>
                    <a:pt x="12454" y="494"/>
                    <a:pt x="14614" y="1230"/>
                  </a:cubicBezTo>
                  <a:cubicBezTo>
                    <a:pt x="16774" y="1965"/>
                    <a:pt x="19366" y="3095"/>
                    <a:pt x="20446" y="3944"/>
                  </a:cubicBezTo>
                  <a:cubicBezTo>
                    <a:pt x="21526" y="4792"/>
                    <a:pt x="21094" y="5357"/>
                    <a:pt x="20014" y="5866"/>
                  </a:cubicBezTo>
                  <a:cubicBezTo>
                    <a:pt x="18934" y="6375"/>
                    <a:pt x="17206" y="6827"/>
                    <a:pt x="15046" y="7110"/>
                  </a:cubicBezTo>
                  <a:cubicBezTo>
                    <a:pt x="12886" y="7393"/>
                    <a:pt x="10294" y="7506"/>
                    <a:pt x="8566" y="7280"/>
                  </a:cubicBezTo>
                  <a:cubicBezTo>
                    <a:pt x="6838" y="7054"/>
                    <a:pt x="5974" y="6488"/>
                    <a:pt x="5542" y="5810"/>
                  </a:cubicBezTo>
                  <a:cubicBezTo>
                    <a:pt x="5110" y="5131"/>
                    <a:pt x="5110" y="4339"/>
                    <a:pt x="5110" y="3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2471523" y="2894033"/>
              <a:ext cx="323851" cy="27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714"/>
                  </a:moveTo>
                  <a:cubicBezTo>
                    <a:pt x="847" y="231"/>
                    <a:pt x="1694" y="-253"/>
                    <a:pt x="2118" y="150"/>
                  </a:cubicBezTo>
                  <a:cubicBezTo>
                    <a:pt x="2541" y="553"/>
                    <a:pt x="2541" y="1843"/>
                    <a:pt x="2400" y="4422"/>
                  </a:cubicBezTo>
                  <a:cubicBezTo>
                    <a:pt x="2259" y="7001"/>
                    <a:pt x="1976" y="10869"/>
                    <a:pt x="1835" y="13690"/>
                  </a:cubicBezTo>
                  <a:cubicBezTo>
                    <a:pt x="1694" y="16511"/>
                    <a:pt x="1694" y="18284"/>
                    <a:pt x="1906" y="19493"/>
                  </a:cubicBezTo>
                  <a:cubicBezTo>
                    <a:pt x="2118" y="20702"/>
                    <a:pt x="2541" y="21347"/>
                    <a:pt x="2965" y="21266"/>
                  </a:cubicBezTo>
                  <a:cubicBezTo>
                    <a:pt x="3388" y="21186"/>
                    <a:pt x="3812" y="20380"/>
                    <a:pt x="4165" y="19493"/>
                  </a:cubicBezTo>
                  <a:cubicBezTo>
                    <a:pt x="4518" y="18607"/>
                    <a:pt x="4800" y="17640"/>
                    <a:pt x="5082" y="16753"/>
                  </a:cubicBezTo>
                  <a:cubicBezTo>
                    <a:pt x="5365" y="15866"/>
                    <a:pt x="5647" y="15060"/>
                    <a:pt x="6071" y="14899"/>
                  </a:cubicBezTo>
                  <a:cubicBezTo>
                    <a:pt x="6494" y="14738"/>
                    <a:pt x="7059" y="15222"/>
                    <a:pt x="7482" y="15866"/>
                  </a:cubicBezTo>
                  <a:cubicBezTo>
                    <a:pt x="7906" y="16511"/>
                    <a:pt x="8188" y="17317"/>
                    <a:pt x="8471" y="18123"/>
                  </a:cubicBezTo>
                  <a:cubicBezTo>
                    <a:pt x="8753" y="18929"/>
                    <a:pt x="9035" y="19735"/>
                    <a:pt x="9529" y="20057"/>
                  </a:cubicBezTo>
                  <a:cubicBezTo>
                    <a:pt x="10024" y="20380"/>
                    <a:pt x="10729" y="20219"/>
                    <a:pt x="11294" y="19816"/>
                  </a:cubicBezTo>
                  <a:cubicBezTo>
                    <a:pt x="11859" y="19413"/>
                    <a:pt x="12282" y="18768"/>
                    <a:pt x="12706" y="18043"/>
                  </a:cubicBezTo>
                  <a:cubicBezTo>
                    <a:pt x="13129" y="17317"/>
                    <a:pt x="13553" y="16511"/>
                    <a:pt x="14118" y="16028"/>
                  </a:cubicBezTo>
                  <a:cubicBezTo>
                    <a:pt x="14682" y="15544"/>
                    <a:pt x="15388" y="15383"/>
                    <a:pt x="16024" y="15060"/>
                  </a:cubicBezTo>
                  <a:cubicBezTo>
                    <a:pt x="16659" y="14738"/>
                    <a:pt x="17224" y="14254"/>
                    <a:pt x="17294" y="14335"/>
                  </a:cubicBezTo>
                  <a:cubicBezTo>
                    <a:pt x="17365" y="14416"/>
                    <a:pt x="16941" y="15060"/>
                    <a:pt x="16800" y="15786"/>
                  </a:cubicBezTo>
                  <a:cubicBezTo>
                    <a:pt x="16659" y="16511"/>
                    <a:pt x="16800" y="17317"/>
                    <a:pt x="17647" y="17962"/>
                  </a:cubicBezTo>
                  <a:cubicBezTo>
                    <a:pt x="18494" y="18607"/>
                    <a:pt x="20047" y="19090"/>
                    <a:pt x="21600" y="1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2780229" y="3028769"/>
              <a:ext cx="106866" cy="32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139" fill="norm" stroke="1" extrusionOk="0">
                  <a:moveTo>
                    <a:pt x="12941" y="4677"/>
                  </a:moveTo>
                  <a:cubicBezTo>
                    <a:pt x="13357" y="3985"/>
                    <a:pt x="13772" y="3293"/>
                    <a:pt x="14187" y="2462"/>
                  </a:cubicBezTo>
                  <a:cubicBezTo>
                    <a:pt x="14603" y="1631"/>
                    <a:pt x="15018" y="662"/>
                    <a:pt x="14187" y="246"/>
                  </a:cubicBezTo>
                  <a:cubicBezTo>
                    <a:pt x="13357" y="-169"/>
                    <a:pt x="11280" y="-31"/>
                    <a:pt x="9411" y="454"/>
                  </a:cubicBezTo>
                  <a:cubicBezTo>
                    <a:pt x="7541" y="939"/>
                    <a:pt x="5880" y="1769"/>
                    <a:pt x="4634" y="2531"/>
                  </a:cubicBezTo>
                  <a:cubicBezTo>
                    <a:pt x="3387" y="3293"/>
                    <a:pt x="2557" y="3985"/>
                    <a:pt x="2349" y="4677"/>
                  </a:cubicBezTo>
                  <a:cubicBezTo>
                    <a:pt x="2141" y="5369"/>
                    <a:pt x="2557" y="6062"/>
                    <a:pt x="3803" y="6339"/>
                  </a:cubicBezTo>
                  <a:cubicBezTo>
                    <a:pt x="5049" y="6616"/>
                    <a:pt x="7126" y="6477"/>
                    <a:pt x="9203" y="6062"/>
                  </a:cubicBezTo>
                  <a:cubicBezTo>
                    <a:pt x="11280" y="5646"/>
                    <a:pt x="13357" y="4954"/>
                    <a:pt x="14811" y="5023"/>
                  </a:cubicBezTo>
                  <a:cubicBezTo>
                    <a:pt x="16264" y="5093"/>
                    <a:pt x="17095" y="5923"/>
                    <a:pt x="18134" y="8069"/>
                  </a:cubicBezTo>
                  <a:cubicBezTo>
                    <a:pt x="19172" y="10216"/>
                    <a:pt x="20418" y="13677"/>
                    <a:pt x="20834" y="15893"/>
                  </a:cubicBezTo>
                  <a:cubicBezTo>
                    <a:pt x="21249" y="18108"/>
                    <a:pt x="20834" y="19077"/>
                    <a:pt x="18134" y="19908"/>
                  </a:cubicBezTo>
                  <a:cubicBezTo>
                    <a:pt x="15434" y="20739"/>
                    <a:pt x="10449" y="21431"/>
                    <a:pt x="6918" y="21016"/>
                  </a:cubicBezTo>
                  <a:cubicBezTo>
                    <a:pt x="3387" y="20600"/>
                    <a:pt x="1311" y="19077"/>
                    <a:pt x="480" y="17969"/>
                  </a:cubicBezTo>
                  <a:cubicBezTo>
                    <a:pt x="-351" y="16862"/>
                    <a:pt x="64" y="16169"/>
                    <a:pt x="480" y="15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3011273" y="3087562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3227173" y="3036762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3239873" y="294786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3303373" y="2992312"/>
              <a:ext cx="133351" cy="11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0" y="0"/>
                  </a:moveTo>
                  <a:cubicBezTo>
                    <a:pt x="343" y="4400"/>
                    <a:pt x="686" y="8800"/>
                    <a:pt x="857" y="12800"/>
                  </a:cubicBezTo>
                  <a:cubicBezTo>
                    <a:pt x="1029" y="16800"/>
                    <a:pt x="1029" y="20400"/>
                    <a:pt x="1029" y="21000"/>
                  </a:cubicBezTo>
                  <a:cubicBezTo>
                    <a:pt x="1029" y="21600"/>
                    <a:pt x="1029" y="19200"/>
                    <a:pt x="1200" y="16600"/>
                  </a:cubicBezTo>
                  <a:cubicBezTo>
                    <a:pt x="1371" y="14000"/>
                    <a:pt x="1714" y="11200"/>
                    <a:pt x="2400" y="8400"/>
                  </a:cubicBezTo>
                  <a:cubicBezTo>
                    <a:pt x="3086" y="5600"/>
                    <a:pt x="4114" y="2800"/>
                    <a:pt x="6171" y="2000"/>
                  </a:cubicBezTo>
                  <a:cubicBezTo>
                    <a:pt x="8229" y="1200"/>
                    <a:pt x="11314" y="2400"/>
                    <a:pt x="14057" y="5200"/>
                  </a:cubicBezTo>
                  <a:cubicBezTo>
                    <a:pt x="16800" y="8000"/>
                    <a:pt x="19200" y="12400"/>
                    <a:pt x="2160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3462123" y="2846262"/>
              <a:ext cx="8126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600" fill="norm" stroke="1" extrusionOk="0">
                  <a:moveTo>
                    <a:pt x="0" y="0"/>
                  </a:moveTo>
                  <a:cubicBezTo>
                    <a:pt x="5795" y="1867"/>
                    <a:pt x="11590" y="3733"/>
                    <a:pt x="15541" y="6333"/>
                  </a:cubicBezTo>
                  <a:cubicBezTo>
                    <a:pt x="19493" y="8933"/>
                    <a:pt x="21600" y="12267"/>
                    <a:pt x="19229" y="14933"/>
                  </a:cubicBezTo>
                  <a:cubicBezTo>
                    <a:pt x="16859" y="17600"/>
                    <a:pt x="10010" y="19600"/>
                    <a:pt x="31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4414623" y="2522412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5077920" y="2243956"/>
              <a:ext cx="171183" cy="52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346" fill="norm" stroke="1" extrusionOk="0">
                  <a:moveTo>
                    <a:pt x="2734" y="7965"/>
                  </a:moveTo>
                  <a:cubicBezTo>
                    <a:pt x="8134" y="6502"/>
                    <a:pt x="13534" y="5039"/>
                    <a:pt x="16491" y="4093"/>
                  </a:cubicBezTo>
                  <a:cubicBezTo>
                    <a:pt x="19448" y="3146"/>
                    <a:pt x="19962" y="2716"/>
                    <a:pt x="20348" y="2199"/>
                  </a:cubicBezTo>
                  <a:cubicBezTo>
                    <a:pt x="20734" y="1683"/>
                    <a:pt x="20991" y="1081"/>
                    <a:pt x="20605" y="650"/>
                  </a:cubicBezTo>
                  <a:cubicBezTo>
                    <a:pt x="20220" y="220"/>
                    <a:pt x="19191" y="-38"/>
                    <a:pt x="17391" y="5"/>
                  </a:cubicBezTo>
                  <a:cubicBezTo>
                    <a:pt x="15591" y="48"/>
                    <a:pt x="13020" y="392"/>
                    <a:pt x="10062" y="1425"/>
                  </a:cubicBezTo>
                  <a:cubicBezTo>
                    <a:pt x="7105" y="2458"/>
                    <a:pt x="3762" y="4179"/>
                    <a:pt x="1834" y="5642"/>
                  </a:cubicBezTo>
                  <a:cubicBezTo>
                    <a:pt x="-95" y="7105"/>
                    <a:pt x="-609" y="8309"/>
                    <a:pt x="805" y="9471"/>
                  </a:cubicBezTo>
                  <a:cubicBezTo>
                    <a:pt x="2220" y="10633"/>
                    <a:pt x="5562" y="11752"/>
                    <a:pt x="9291" y="13172"/>
                  </a:cubicBezTo>
                  <a:cubicBezTo>
                    <a:pt x="13020" y="14591"/>
                    <a:pt x="17134" y="16313"/>
                    <a:pt x="18548" y="17733"/>
                  </a:cubicBezTo>
                  <a:cubicBezTo>
                    <a:pt x="19962" y="19152"/>
                    <a:pt x="18677" y="20271"/>
                    <a:pt x="17391" y="20874"/>
                  </a:cubicBezTo>
                  <a:cubicBezTo>
                    <a:pt x="16105" y="21476"/>
                    <a:pt x="14820" y="21562"/>
                    <a:pt x="12762" y="20787"/>
                  </a:cubicBezTo>
                  <a:cubicBezTo>
                    <a:pt x="10705" y="20013"/>
                    <a:pt x="7877" y="18378"/>
                    <a:pt x="5048" y="16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5160488" y="1948460"/>
              <a:ext cx="143136" cy="19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172" fill="norm" stroke="1" extrusionOk="0">
                  <a:moveTo>
                    <a:pt x="4327" y="6540"/>
                  </a:moveTo>
                  <a:cubicBezTo>
                    <a:pt x="3374" y="7701"/>
                    <a:pt x="2421" y="8862"/>
                    <a:pt x="1627" y="10140"/>
                  </a:cubicBezTo>
                  <a:cubicBezTo>
                    <a:pt x="833" y="11417"/>
                    <a:pt x="198" y="12811"/>
                    <a:pt x="39" y="12578"/>
                  </a:cubicBezTo>
                  <a:cubicBezTo>
                    <a:pt x="-120" y="12346"/>
                    <a:pt x="198" y="10488"/>
                    <a:pt x="1151" y="8282"/>
                  </a:cubicBezTo>
                  <a:cubicBezTo>
                    <a:pt x="2104" y="6075"/>
                    <a:pt x="3692" y="3520"/>
                    <a:pt x="5280" y="1895"/>
                  </a:cubicBezTo>
                  <a:cubicBezTo>
                    <a:pt x="6868" y="269"/>
                    <a:pt x="8456" y="-428"/>
                    <a:pt x="9568" y="269"/>
                  </a:cubicBezTo>
                  <a:cubicBezTo>
                    <a:pt x="10680" y="966"/>
                    <a:pt x="11315" y="3056"/>
                    <a:pt x="13221" y="6772"/>
                  </a:cubicBezTo>
                  <a:cubicBezTo>
                    <a:pt x="15127" y="10488"/>
                    <a:pt x="18304" y="15830"/>
                    <a:pt x="2148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5252823" y="2770062"/>
              <a:ext cx="171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130"/>
                    <a:pt x="8000" y="6261"/>
                    <a:pt x="11600" y="9861"/>
                  </a:cubicBezTo>
                  <a:cubicBezTo>
                    <a:pt x="15200" y="13461"/>
                    <a:pt x="18400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5302415" y="2782762"/>
              <a:ext cx="11550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4755" y="4500"/>
                    <a:pt x="8078" y="9000"/>
                    <a:pt x="4347" y="11812"/>
                  </a:cubicBezTo>
                  <a:cubicBezTo>
                    <a:pt x="616" y="14625"/>
                    <a:pt x="-169" y="15750"/>
                    <a:pt x="27" y="17100"/>
                  </a:cubicBezTo>
                  <a:cubicBezTo>
                    <a:pt x="224" y="18450"/>
                    <a:pt x="1402" y="20025"/>
                    <a:pt x="25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417923" y="2973262"/>
              <a:ext cx="69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5627473" y="2763712"/>
              <a:ext cx="57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5684623" y="2808162"/>
              <a:ext cx="952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40"/>
                    <a:pt x="7200" y="8280"/>
                    <a:pt x="3600" y="11880"/>
                  </a:cubicBezTo>
                  <a:cubicBezTo>
                    <a:pt x="0" y="15480"/>
                    <a:pt x="0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6071973" y="2516062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6065623" y="2712912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6787795" y="2028854"/>
              <a:ext cx="344629" cy="41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9" fill="norm" stroke="1" extrusionOk="0">
                  <a:moveTo>
                    <a:pt x="16703" y="2179"/>
                  </a:moveTo>
                  <a:cubicBezTo>
                    <a:pt x="17229" y="1855"/>
                    <a:pt x="17756" y="1531"/>
                    <a:pt x="18283" y="1099"/>
                  </a:cubicBezTo>
                  <a:cubicBezTo>
                    <a:pt x="18810" y="667"/>
                    <a:pt x="19337" y="127"/>
                    <a:pt x="19337" y="19"/>
                  </a:cubicBezTo>
                  <a:cubicBezTo>
                    <a:pt x="19337" y="-89"/>
                    <a:pt x="18810" y="235"/>
                    <a:pt x="16176" y="1639"/>
                  </a:cubicBezTo>
                  <a:cubicBezTo>
                    <a:pt x="13542" y="3043"/>
                    <a:pt x="8800" y="5527"/>
                    <a:pt x="5903" y="7093"/>
                  </a:cubicBezTo>
                  <a:cubicBezTo>
                    <a:pt x="3005" y="8659"/>
                    <a:pt x="1951" y="9307"/>
                    <a:pt x="1161" y="9901"/>
                  </a:cubicBezTo>
                  <a:cubicBezTo>
                    <a:pt x="371" y="10495"/>
                    <a:pt x="-156" y="11035"/>
                    <a:pt x="42" y="11359"/>
                  </a:cubicBezTo>
                  <a:cubicBezTo>
                    <a:pt x="239" y="11683"/>
                    <a:pt x="1161" y="11791"/>
                    <a:pt x="2873" y="12007"/>
                  </a:cubicBezTo>
                  <a:cubicBezTo>
                    <a:pt x="4585" y="12223"/>
                    <a:pt x="7088" y="12547"/>
                    <a:pt x="8734" y="12925"/>
                  </a:cubicBezTo>
                  <a:cubicBezTo>
                    <a:pt x="10381" y="13303"/>
                    <a:pt x="11171" y="13735"/>
                    <a:pt x="11566" y="14221"/>
                  </a:cubicBezTo>
                  <a:cubicBezTo>
                    <a:pt x="11961" y="14707"/>
                    <a:pt x="11961" y="15247"/>
                    <a:pt x="10907" y="16003"/>
                  </a:cubicBezTo>
                  <a:cubicBezTo>
                    <a:pt x="9854" y="16759"/>
                    <a:pt x="7746" y="17731"/>
                    <a:pt x="6298" y="18325"/>
                  </a:cubicBezTo>
                  <a:cubicBezTo>
                    <a:pt x="4849" y="18919"/>
                    <a:pt x="4059" y="19135"/>
                    <a:pt x="3203" y="19567"/>
                  </a:cubicBezTo>
                  <a:cubicBezTo>
                    <a:pt x="2346" y="19999"/>
                    <a:pt x="1424" y="20647"/>
                    <a:pt x="1293" y="21025"/>
                  </a:cubicBezTo>
                  <a:cubicBezTo>
                    <a:pt x="1161" y="21403"/>
                    <a:pt x="1820" y="21511"/>
                    <a:pt x="4190" y="21187"/>
                  </a:cubicBezTo>
                  <a:cubicBezTo>
                    <a:pt x="6561" y="20863"/>
                    <a:pt x="10644" y="20107"/>
                    <a:pt x="13805" y="19405"/>
                  </a:cubicBezTo>
                  <a:cubicBezTo>
                    <a:pt x="16966" y="18703"/>
                    <a:pt x="19205" y="18055"/>
                    <a:pt x="21444" y="17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7234696" y="2010040"/>
              <a:ext cx="215228" cy="34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48" fill="norm" stroke="1" extrusionOk="0">
                  <a:moveTo>
                    <a:pt x="21324" y="268"/>
                  </a:moveTo>
                  <a:cubicBezTo>
                    <a:pt x="19017" y="8"/>
                    <a:pt x="16710" y="-252"/>
                    <a:pt x="13984" y="464"/>
                  </a:cubicBezTo>
                  <a:cubicBezTo>
                    <a:pt x="11258" y="1179"/>
                    <a:pt x="8112" y="2871"/>
                    <a:pt x="5386" y="5343"/>
                  </a:cubicBezTo>
                  <a:cubicBezTo>
                    <a:pt x="2660" y="7815"/>
                    <a:pt x="353" y="11068"/>
                    <a:pt x="39" y="13736"/>
                  </a:cubicBezTo>
                  <a:cubicBezTo>
                    <a:pt x="-276" y="16403"/>
                    <a:pt x="1402" y="18485"/>
                    <a:pt x="3394" y="19656"/>
                  </a:cubicBezTo>
                  <a:cubicBezTo>
                    <a:pt x="5386" y="20828"/>
                    <a:pt x="7693" y="21088"/>
                    <a:pt x="1000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7481673" y="2103312"/>
              <a:ext cx="2413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58" y="4582"/>
                    <a:pt x="8716" y="9164"/>
                    <a:pt x="12316" y="12764"/>
                  </a:cubicBezTo>
                  <a:cubicBezTo>
                    <a:pt x="15916" y="16364"/>
                    <a:pt x="18758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7551020" y="2046162"/>
              <a:ext cx="20370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1430" y="0"/>
                  </a:moveTo>
                  <a:cubicBezTo>
                    <a:pt x="17644" y="2133"/>
                    <a:pt x="13859" y="4267"/>
                    <a:pt x="10407" y="6933"/>
                  </a:cubicBezTo>
                  <a:cubicBezTo>
                    <a:pt x="6956" y="9600"/>
                    <a:pt x="3838" y="12800"/>
                    <a:pt x="2057" y="15133"/>
                  </a:cubicBezTo>
                  <a:cubicBezTo>
                    <a:pt x="275" y="17467"/>
                    <a:pt x="-170" y="18933"/>
                    <a:pt x="53" y="19867"/>
                  </a:cubicBezTo>
                  <a:cubicBezTo>
                    <a:pt x="275" y="20800"/>
                    <a:pt x="1166" y="21200"/>
                    <a:pt x="2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7767423" y="2293812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7792823" y="214776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7932523" y="2154112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6200"/>
                    <a:pt x="4364" y="10800"/>
                    <a:pt x="7964" y="7200"/>
                  </a:cubicBezTo>
                  <a:cubicBezTo>
                    <a:pt x="11564" y="3600"/>
                    <a:pt x="165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8205573" y="2071562"/>
              <a:ext cx="2540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3825"/>
                    <a:pt x="6120" y="7650"/>
                    <a:pt x="9720" y="11250"/>
                  </a:cubicBezTo>
                  <a:cubicBezTo>
                    <a:pt x="13320" y="14850"/>
                    <a:pt x="17460" y="182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8294473" y="2122362"/>
              <a:ext cx="139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4145"/>
                    <a:pt x="12436" y="8291"/>
                    <a:pt x="8836" y="11891"/>
                  </a:cubicBezTo>
                  <a:cubicBezTo>
                    <a:pt x="5236" y="15491"/>
                    <a:pt x="2618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8180173" y="2010179"/>
              <a:ext cx="29845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" y="15429"/>
                    <a:pt x="919" y="9257"/>
                    <a:pt x="3294" y="5400"/>
                  </a:cubicBezTo>
                  <a:cubicBezTo>
                    <a:pt x="5668" y="1543"/>
                    <a:pt x="9957" y="0"/>
                    <a:pt x="13328" y="0"/>
                  </a:cubicBezTo>
                  <a:cubicBezTo>
                    <a:pt x="16698" y="0"/>
                    <a:pt x="19149" y="1543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8554823" y="1995362"/>
              <a:ext cx="9784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0" y="0"/>
                  </a:moveTo>
                  <a:cubicBezTo>
                    <a:pt x="7494" y="3960"/>
                    <a:pt x="14988" y="7920"/>
                    <a:pt x="18294" y="11040"/>
                  </a:cubicBezTo>
                  <a:cubicBezTo>
                    <a:pt x="21600" y="14160"/>
                    <a:pt x="20718" y="16440"/>
                    <a:pt x="17412" y="18060"/>
                  </a:cubicBezTo>
                  <a:cubicBezTo>
                    <a:pt x="14106" y="19680"/>
                    <a:pt x="8376" y="20640"/>
                    <a:pt x="2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8891588" y="1989774"/>
              <a:ext cx="154556" cy="37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335" fill="norm" stroke="1" extrusionOk="0">
                  <a:moveTo>
                    <a:pt x="18486" y="3917"/>
                  </a:moveTo>
                  <a:cubicBezTo>
                    <a:pt x="19047" y="3197"/>
                    <a:pt x="19608" y="2477"/>
                    <a:pt x="20029" y="1757"/>
                  </a:cubicBezTo>
                  <a:cubicBezTo>
                    <a:pt x="20449" y="1037"/>
                    <a:pt x="20730" y="317"/>
                    <a:pt x="20169" y="77"/>
                  </a:cubicBezTo>
                  <a:cubicBezTo>
                    <a:pt x="19608" y="-163"/>
                    <a:pt x="18205" y="77"/>
                    <a:pt x="14839" y="1997"/>
                  </a:cubicBezTo>
                  <a:cubicBezTo>
                    <a:pt x="11473" y="3917"/>
                    <a:pt x="6143" y="7517"/>
                    <a:pt x="3057" y="10757"/>
                  </a:cubicBezTo>
                  <a:cubicBezTo>
                    <a:pt x="-28" y="13997"/>
                    <a:pt x="-870" y="16877"/>
                    <a:pt x="953" y="18617"/>
                  </a:cubicBezTo>
                  <a:cubicBezTo>
                    <a:pt x="2777" y="20357"/>
                    <a:pt x="7265" y="20957"/>
                    <a:pt x="10491" y="21197"/>
                  </a:cubicBezTo>
                  <a:cubicBezTo>
                    <a:pt x="13717" y="21437"/>
                    <a:pt x="15681" y="21317"/>
                    <a:pt x="17644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9170773" y="1995362"/>
              <a:ext cx="260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2" y="5322"/>
                    <a:pt x="7024" y="10643"/>
                    <a:pt x="10624" y="14243"/>
                  </a:cubicBezTo>
                  <a:cubicBezTo>
                    <a:pt x="14224" y="17843"/>
                    <a:pt x="17912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9302142" y="2064086"/>
              <a:ext cx="135332" cy="32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95" fill="norm" stroke="1" extrusionOk="0">
                  <a:moveTo>
                    <a:pt x="21246" y="910"/>
                  </a:moveTo>
                  <a:cubicBezTo>
                    <a:pt x="20249" y="352"/>
                    <a:pt x="19252" y="-205"/>
                    <a:pt x="17591" y="74"/>
                  </a:cubicBezTo>
                  <a:cubicBezTo>
                    <a:pt x="15929" y="352"/>
                    <a:pt x="13603" y="1467"/>
                    <a:pt x="10612" y="3488"/>
                  </a:cubicBezTo>
                  <a:cubicBezTo>
                    <a:pt x="7621" y="5509"/>
                    <a:pt x="3966" y="8435"/>
                    <a:pt x="1972" y="11013"/>
                  </a:cubicBezTo>
                  <a:cubicBezTo>
                    <a:pt x="-22" y="13591"/>
                    <a:pt x="-354" y="15821"/>
                    <a:pt x="311" y="17493"/>
                  </a:cubicBezTo>
                  <a:cubicBezTo>
                    <a:pt x="975" y="19165"/>
                    <a:pt x="2637" y="20280"/>
                    <a:pt x="4298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9500973" y="2281112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9532723" y="215411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9697823" y="2204912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4400"/>
                    <a:pt x="7600" y="7200"/>
                    <a:pt x="11200" y="3600"/>
                  </a:cubicBezTo>
                  <a:cubicBezTo>
                    <a:pt x="14800" y="0"/>
                    <a:pt x="18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0047073" y="2090612"/>
              <a:ext cx="139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320"/>
                    <a:pt x="10473" y="8640"/>
                    <a:pt x="14073" y="12240"/>
                  </a:cubicBezTo>
                  <a:cubicBezTo>
                    <a:pt x="17673" y="15840"/>
                    <a:pt x="19636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0167723" y="2185862"/>
              <a:ext cx="1079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4" y="5169"/>
                    <a:pt x="8047" y="10338"/>
                    <a:pt x="4447" y="13938"/>
                  </a:cubicBezTo>
                  <a:cubicBezTo>
                    <a:pt x="847" y="17538"/>
                    <a:pt x="424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0116923" y="2032899"/>
              <a:ext cx="234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4" y="11375"/>
                    <a:pt x="1168" y="2735"/>
                    <a:pt x="4768" y="575"/>
                  </a:cubicBezTo>
                  <a:cubicBezTo>
                    <a:pt x="8368" y="-1585"/>
                    <a:pt x="1498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0358223" y="2052512"/>
              <a:ext cx="182403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8621" y="0"/>
                  </a:moveTo>
                  <a:cubicBezTo>
                    <a:pt x="19862" y="3339"/>
                    <a:pt x="21103" y="6678"/>
                    <a:pt x="21352" y="9757"/>
                  </a:cubicBezTo>
                  <a:cubicBezTo>
                    <a:pt x="21600" y="12835"/>
                    <a:pt x="20855" y="15652"/>
                    <a:pt x="17131" y="17583"/>
                  </a:cubicBezTo>
                  <a:cubicBezTo>
                    <a:pt x="13407" y="19513"/>
                    <a:pt x="6703" y="205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7005423" y="2764018"/>
              <a:ext cx="2673351" cy="3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7" fill="norm" stroke="1" extrusionOk="0">
                  <a:moveTo>
                    <a:pt x="0" y="17827"/>
                  </a:moveTo>
                  <a:cubicBezTo>
                    <a:pt x="633" y="10627"/>
                    <a:pt x="1266" y="3427"/>
                    <a:pt x="1907" y="1027"/>
                  </a:cubicBezTo>
                  <a:cubicBezTo>
                    <a:pt x="2548" y="-1373"/>
                    <a:pt x="3198" y="1027"/>
                    <a:pt x="3857" y="2227"/>
                  </a:cubicBezTo>
                  <a:cubicBezTo>
                    <a:pt x="4515" y="3427"/>
                    <a:pt x="5182" y="3427"/>
                    <a:pt x="5781" y="4027"/>
                  </a:cubicBezTo>
                  <a:cubicBezTo>
                    <a:pt x="6379" y="4627"/>
                    <a:pt x="6909" y="5827"/>
                    <a:pt x="7499" y="6427"/>
                  </a:cubicBezTo>
                  <a:cubicBezTo>
                    <a:pt x="8089" y="7027"/>
                    <a:pt x="8739" y="7027"/>
                    <a:pt x="9381" y="7627"/>
                  </a:cubicBezTo>
                  <a:cubicBezTo>
                    <a:pt x="10022" y="8227"/>
                    <a:pt x="10655" y="9427"/>
                    <a:pt x="11296" y="11227"/>
                  </a:cubicBezTo>
                  <a:cubicBezTo>
                    <a:pt x="11937" y="13027"/>
                    <a:pt x="12587" y="15427"/>
                    <a:pt x="13211" y="16627"/>
                  </a:cubicBezTo>
                  <a:cubicBezTo>
                    <a:pt x="13836" y="17827"/>
                    <a:pt x="14434" y="17827"/>
                    <a:pt x="15144" y="18427"/>
                  </a:cubicBezTo>
                  <a:cubicBezTo>
                    <a:pt x="15854" y="19027"/>
                    <a:pt x="16675" y="20227"/>
                    <a:pt x="17453" y="20227"/>
                  </a:cubicBezTo>
                  <a:cubicBezTo>
                    <a:pt x="18231" y="20227"/>
                    <a:pt x="18966" y="19027"/>
                    <a:pt x="19650" y="17227"/>
                  </a:cubicBezTo>
                  <a:cubicBezTo>
                    <a:pt x="20334" y="15427"/>
                    <a:pt x="20967" y="13027"/>
                    <a:pt x="21600" y="1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7604714" y="3270646"/>
              <a:ext cx="386092" cy="42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39" fill="norm" stroke="1" extrusionOk="0">
                  <a:moveTo>
                    <a:pt x="20293" y="1988"/>
                  </a:moveTo>
                  <a:cubicBezTo>
                    <a:pt x="20880" y="1236"/>
                    <a:pt x="21467" y="484"/>
                    <a:pt x="21408" y="161"/>
                  </a:cubicBezTo>
                  <a:cubicBezTo>
                    <a:pt x="21350" y="-161"/>
                    <a:pt x="20645" y="-54"/>
                    <a:pt x="18591" y="967"/>
                  </a:cubicBezTo>
                  <a:cubicBezTo>
                    <a:pt x="16537" y="1988"/>
                    <a:pt x="13132" y="3923"/>
                    <a:pt x="10902" y="5266"/>
                  </a:cubicBezTo>
                  <a:cubicBezTo>
                    <a:pt x="8671" y="6609"/>
                    <a:pt x="7615" y="7361"/>
                    <a:pt x="6852" y="8006"/>
                  </a:cubicBezTo>
                  <a:cubicBezTo>
                    <a:pt x="6089" y="8651"/>
                    <a:pt x="5619" y="9188"/>
                    <a:pt x="5619" y="9618"/>
                  </a:cubicBezTo>
                  <a:cubicBezTo>
                    <a:pt x="5619" y="10048"/>
                    <a:pt x="6089" y="10370"/>
                    <a:pt x="7204" y="10639"/>
                  </a:cubicBezTo>
                  <a:cubicBezTo>
                    <a:pt x="8319" y="10908"/>
                    <a:pt x="10080" y="11123"/>
                    <a:pt x="11195" y="11391"/>
                  </a:cubicBezTo>
                  <a:cubicBezTo>
                    <a:pt x="12310" y="11660"/>
                    <a:pt x="12780" y="11982"/>
                    <a:pt x="12956" y="12412"/>
                  </a:cubicBezTo>
                  <a:cubicBezTo>
                    <a:pt x="13132" y="12842"/>
                    <a:pt x="13015" y="13379"/>
                    <a:pt x="11724" y="14239"/>
                  </a:cubicBezTo>
                  <a:cubicBezTo>
                    <a:pt x="10432" y="15099"/>
                    <a:pt x="7967" y="16281"/>
                    <a:pt x="5913" y="17194"/>
                  </a:cubicBezTo>
                  <a:cubicBezTo>
                    <a:pt x="3858" y="18108"/>
                    <a:pt x="2215" y="18752"/>
                    <a:pt x="1217" y="19343"/>
                  </a:cubicBezTo>
                  <a:cubicBezTo>
                    <a:pt x="219" y="19935"/>
                    <a:pt x="-133" y="20472"/>
                    <a:pt x="43" y="20848"/>
                  </a:cubicBezTo>
                  <a:cubicBezTo>
                    <a:pt x="219" y="21224"/>
                    <a:pt x="924" y="21439"/>
                    <a:pt x="2978" y="21439"/>
                  </a:cubicBezTo>
                  <a:cubicBezTo>
                    <a:pt x="5032" y="21439"/>
                    <a:pt x="8437" y="21224"/>
                    <a:pt x="10960" y="20955"/>
                  </a:cubicBezTo>
                  <a:cubicBezTo>
                    <a:pt x="13484" y="20687"/>
                    <a:pt x="15128" y="20364"/>
                    <a:pt x="16771" y="20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7997020" y="3360127"/>
              <a:ext cx="253004" cy="28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07" fill="norm" stroke="1" extrusionOk="0">
                  <a:moveTo>
                    <a:pt x="21515" y="1434"/>
                  </a:moveTo>
                  <a:cubicBezTo>
                    <a:pt x="20975" y="812"/>
                    <a:pt x="20435" y="191"/>
                    <a:pt x="18995" y="35"/>
                  </a:cubicBezTo>
                  <a:cubicBezTo>
                    <a:pt x="17555" y="-120"/>
                    <a:pt x="15215" y="191"/>
                    <a:pt x="12335" y="1822"/>
                  </a:cubicBezTo>
                  <a:cubicBezTo>
                    <a:pt x="9455" y="3454"/>
                    <a:pt x="6035" y="6407"/>
                    <a:pt x="3695" y="9281"/>
                  </a:cubicBezTo>
                  <a:cubicBezTo>
                    <a:pt x="1355" y="12156"/>
                    <a:pt x="95" y="14953"/>
                    <a:pt x="5" y="17051"/>
                  </a:cubicBezTo>
                  <a:cubicBezTo>
                    <a:pt x="-85" y="19149"/>
                    <a:pt x="995" y="20548"/>
                    <a:pt x="2885" y="21014"/>
                  </a:cubicBezTo>
                  <a:cubicBezTo>
                    <a:pt x="4775" y="21480"/>
                    <a:pt x="7475" y="21014"/>
                    <a:pt x="10175" y="20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8218273" y="3462212"/>
              <a:ext cx="146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40"/>
                    <a:pt x="0" y="2880"/>
                    <a:pt x="2817" y="6048"/>
                  </a:cubicBezTo>
                  <a:cubicBezTo>
                    <a:pt x="5635" y="9216"/>
                    <a:pt x="11270" y="14112"/>
                    <a:pt x="14713" y="16992"/>
                  </a:cubicBezTo>
                  <a:cubicBezTo>
                    <a:pt x="18157" y="19872"/>
                    <a:pt x="19409" y="20736"/>
                    <a:pt x="20191" y="21168"/>
                  </a:cubicBezTo>
                  <a:cubicBezTo>
                    <a:pt x="20974" y="21600"/>
                    <a:pt x="2128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8214040" y="3443162"/>
              <a:ext cx="15663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81" y="1172"/>
                    <a:pt x="15762" y="2344"/>
                    <a:pt x="12551" y="4688"/>
                  </a:cubicBezTo>
                  <a:cubicBezTo>
                    <a:pt x="9341" y="7033"/>
                    <a:pt x="5838" y="10549"/>
                    <a:pt x="3503" y="13228"/>
                  </a:cubicBezTo>
                  <a:cubicBezTo>
                    <a:pt x="1168" y="15907"/>
                    <a:pt x="0" y="17749"/>
                    <a:pt x="0" y="19005"/>
                  </a:cubicBezTo>
                  <a:cubicBezTo>
                    <a:pt x="0" y="20260"/>
                    <a:pt x="1168" y="20930"/>
                    <a:pt x="2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8351623" y="3614612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8383373" y="351936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8497673" y="3538412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5600"/>
                    <a:pt x="2274" y="9600"/>
                    <a:pt x="5874" y="6000"/>
                  </a:cubicBezTo>
                  <a:cubicBezTo>
                    <a:pt x="9474" y="2400"/>
                    <a:pt x="1553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8586573" y="3462212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8694523" y="3430462"/>
              <a:ext cx="127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3503"/>
                    <a:pt x="5040" y="7005"/>
                    <a:pt x="8640" y="10605"/>
                  </a:cubicBezTo>
                  <a:cubicBezTo>
                    <a:pt x="12240" y="14205"/>
                    <a:pt x="16920" y="17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8675473" y="3498652"/>
              <a:ext cx="190501" cy="19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21600" y="179"/>
                  </a:moveTo>
                  <a:cubicBezTo>
                    <a:pt x="19920" y="-49"/>
                    <a:pt x="18240" y="-276"/>
                    <a:pt x="16080" y="975"/>
                  </a:cubicBezTo>
                  <a:cubicBezTo>
                    <a:pt x="13920" y="2225"/>
                    <a:pt x="11280" y="4953"/>
                    <a:pt x="8520" y="8591"/>
                  </a:cubicBezTo>
                  <a:cubicBezTo>
                    <a:pt x="5760" y="12229"/>
                    <a:pt x="2880" y="16777"/>
                    <a:pt x="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8637373" y="3386375"/>
              <a:ext cx="2667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571" y="11918"/>
                    <a:pt x="5143" y="3818"/>
                    <a:pt x="8743" y="1118"/>
                  </a:cubicBezTo>
                  <a:cubicBezTo>
                    <a:pt x="12343" y="-1582"/>
                    <a:pt x="169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8891373" y="3405062"/>
              <a:ext cx="12527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7280" y="0"/>
                  </a:moveTo>
                  <a:cubicBezTo>
                    <a:pt x="19080" y="3046"/>
                    <a:pt x="20880" y="6092"/>
                    <a:pt x="21240" y="8862"/>
                  </a:cubicBezTo>
                  <a:cubicBezTo>
                    <a:pt x="21600" y="11631"/>
                    <a:pt x="20520" y="14123"/>
                    <a:pt x="17640" y="16200"/>
                  </a:cubicBezTo>
                  <a:cubicBezTo>
                    <a:pt x="14760" y="18277"/>
                    <a:pt x="10080" y="19938"/>
                    <a:pt x="6840" y="20769"/>
                  </a:cubicBezTo>
                  <a:cubicBezTo>
                    <a:pt x="3600" y="21600"/>
                    <a:pt x="18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9117857" y="3199610"/>
              <a:ext cx="167217" cy="16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2734" y="7872"/>
                  </a:moveTo>
                  <a:cubicBezTo>
                    <a:pt x="2734" y="6469"/>
                    <a:pt x="2734" y="5067"/>
                    <a:pt x="3418" y="3805"/>
                  </a:cubicBezTo>
                  <a:cubicBezTo>
                    <a:pt x="4101" y="2542"/>
                    <a:pt x="5468" y="1420"/>
                    <a:pt x="7109" y="719"/>
                  </a:cubicBezTo>
                  <a:cubicBezTo>
                    <a:pt x="8749" y="18"/>
                    <a:pt x="10663" y="-263"/>
                    <a:pt x="11757" y="298"/>
                  </a:cubicBezTo>
                  <a:cubicBezTo>
                    <a:pt x="12851" y="859"/>
                    <a:pt x="13124" y="2262"/>
                    <a:pt x="11484" y="4927"/>
                  </a:cubicBezTo>
                  <a:cubicBezTo>
                    <a:pt x="9843" y="7592"/>
                    <a:pt x="6289" y="11519"/>
                    <a:pt x="3828" y="13903"/>
                  </a:cubicBezTo>
                  <a:cubicBezTo>
                    <a:pt x="1367" y="16288"/>
                    <a:pt x="0" y="17129"/>
                    <a:pt x="0" y="17971"/>
                  </a:cubicBezTo>
                  <a:cubicBezTo>
                    <a:pt x="0" y="18812"/>
                    <a:pt x="1367" y="19654"/>
                    <a:pt x="5195" y="20215"/>
                  </a:cubicBezTo>
                  <a:cubicBezTo>
                    <a:pt x="9023" y="20776"/>
                    <a:pt x="15311" y="21056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246723" y="3081191"/>
              <a:ext cx="1847851" cy="66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4106"/>
                  </a:moveTo>
                  <a:cubicBezTo>
                    <a:pt x="124" y="13970"/>
                    <a:pt x="247" y="13833"/>
                    <a:pt x="359" y="13936"/>
                  </a:cubicBezTo>
                  <a:cubicBezTo>
                    <a:pt x="470" y="14038"/>
                    <a:pt x="569" y="14378"/>
                    <a:pt x="730" y="15332"/>
                  </a:cubicBezTo>
                  <a:cubicBezTo>
                    <a:pt x="891" y="16286"/>
                    <a:pt x="1113" y="17854"/>
                    <a:pt x="1237" y="18807"/>
                  </a:cubicBezTo>
                  <a:cubicBezTo>
                    <a:pt x="1361" y="19761"/>
                    <a:pt x="1386" y="20102"/>
                    <a:pt x="1423" y="20545"/>
                  </a:cubicBezTo>
                  <a:cubicBezTo>
                    <a:pt x="1460" y="20988"/>
                    <a:pt x="1509" y="21533"/>
                    <a:pt x="1546" y="21533"/>
                  </a:cubicBezTo>
                  <a:cubicBezTo>
                    <a:pt x="1584" y="21533"/>
                    <a:pt x="1608" y="20988"/>
                    <a:pt x="1621" y="19489"/>
                  </a:cubicBezTo>
                  <a:cubicBezTo>
                    <a:pt x="1633" y="17990"/>
                    <a:pt x="1633" y="15537"/>
                    <a:pt x="1720" y="13152"/>
                  </a:cubicBezTo>
                  <a:cubicBezTo>
                    <a:pt x="1806" y="10767"/>
                    <a:pt x="1979" y="8450"/>
                    <a:pt x="2153" y="6645"/>
                  </a:cubicBezTo>
                  <a:cubicBezTo>
                    <a:pt x="2326" y="4839"/>
                    <a:pt x="2499" y="3544"/>
                    <a:pt x="2697" y="2761"/>
                  </a:cubicBezTo>
                  <a:cubicBezTo>
                    <a:pt x="2895" y="1977"/>
                    <a:pt x="3118" y="1705"/>
                    <a:pt x="3365" y="1602"/>
                  </a:cubicBezTo>
                  <a:cubicBezTo>
                    <a:pt x="3612" y="1500"/>
                    <a:pt x="3885" y="1568"/>
                    <a:pt x="4219" y="1500"/>
                  </a:cubicBezTo>
                  <a:cubicBezTo>
                    <a:pt x="4553" y="1432"/>
                    <a:pt x="4948" y="1228"/>
                    <a:pt x="5641" y="1125"/>
                  </a:cubicBezTo>
                  <a:cubicBezTo>
                    <a:pt x="6334" y="1023"/>
                    <a:pt x="7324" y="1023"/>
                    <a:pt x="8301" y="1023"/>
                  </a:cubicBezTo>
                  <a:cubicBezTo>
                    <a:pt x="9278" y="1023"/>
                    <a:pt x="10243" y="1023"/>
                    <a:pt x="11171" y="989"/>
                  </a:cubicBezTo>
                  <a:cubicBezTo>
                    <a:pt x="12099" y="955"/>
                    <a:pt x="12990" y="887"/>
                    <a:pt x="13930" y="683"/>
                  </a:cubicBezTo>
                  <a:cubicBezTo>
                    <a:pt x="14870" y="478"/>
                    <a:pt x="15860" y="137"/>
                    <a:pt x="16800" y="35"/>
                  </a:cubicBezTo>
                  <a:cubicBezTo>
                    <a:pt x="17740" y="-67"/>
                    <a:pt x="18631" y="69"/>
                    <a:pt x="19423" y="274"/>
                  </a:cubicBezTo>
                  <a:cubicBezTo>
                    <a:pt x="20214" y="478"/>
                    <a:pt x="20907" y="751"/>
                    <a:pt x="21600" y="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9380323" y="3671762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9584435" y="3068938"/>
              <a:ext cx="1459842" cy="74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08" fill="norm" stroke="1" extrusionOk="0">
                  <a:moveTo>
                    <a:pt x="362" y="17244"/>
                  </a:moveTo>
                  <a:cubicBezTo>
                    <a:pt x="237" y="18039"/>
                    <a:pt x="112" y="18834"/>
                    <a:pt x="50" y="19385"/>
                  </a:cubicBezTo>
                  <a:cubicBezTo>
                    <a:pt x="-13" y="19936"/>
                    <a:pt x="-13" y="20242"/>
                    <a:pt x="34" y="20578"/>
                  </a:cubicBezTo>
                  <a:cubicBezTo>
                    <a:pt x="81" y="20915"/>
                    <a:pt x="175" y="21282"/>
                    <a:pt x="300" y="21435"/>
                  </a:cubicBezTo>
                  <a:cubicBezTo>
                    <a:pt x="425" y="21588"/>
                    <a:pt x="581" y="21527"/>
                    <a:pt x="722" y="21007"/>
                  </a:cubicBezTo>
                  <a:cubicBezTo>
                    <a:pt x="862" y="20487"/>
                    <a:pt x="987" y="19508"/>
                    <a:pt x="1034" y="17825"/>
                  </a:cubicBezTo>
                  <a:cubicBezTo>
                    <a:pt x="1081" y="16142"/>
                    <a:pt x="1050" y="13756"/>
                    <a:pt x="1003" y="11369"/>
                  </a:cubicBezTo>
                  <a:cubicBezTo>
                    <a:pt x="956" y="8983"/>
                    <a:pt x="894" y="6596"/>
                    <a:pt x="831" y="5250"/>
                  </a:cubicBezTo>
                  <a:cubicBezTo>
                    <a:pt x="768" y="3904"/>
                    <a:pt x="706" y="3598"/>
                    <a:pt x="597" y="3292"/>
                  </a:cubicBezTo>
                  <a:cubicBezTo>
                    <a:pt x="487" y="2986"/>
                    <a:pt x="331" y="2680"/>
                    <a:pt x="331" y="2527"/>
                  </a:cubicBezTo>
                  <a:cubicBezTo>
                    <a:pt x="331" y="2374"/>
                    <a:pt x="487" y="2374"/>
                    <a:pt x="1065" y="2252"/>
                  </a:cubicBezTo>
                  <a:cubicBezTo>
                    <a:pt x="1644" y="2130"/>
                    <a:pt x="2644" y="1885"/>
                    <a:pt x="3676" y="1640"/>
                  </a:cubicBezTo>
                  <a:cubicBezTo>
                    <a:pt x="4707" y="1395"/>
                    <a:pt x="5770" y="1151"/>
                    <a:pt x="6895" y="906"/>
                  </a:cubicBezTo>
                  <a:cubicBezTo>
                    <a:pt x="8021" y="661"/>
                    <a:pt x="9208" y="416"/>
                    <a:pt x="10443" y="263"/>
                  </a:cubicBezTo>
                  <a:cubicBezTo>
                    <a:pt x="11678" y="110"/>
                    <a:pt x="12960" y="49"/>
                    <a:pt x="14179" y="19"/>
                  </a:cubicBezTo>
                  <a:cubicBezTo>
                    <a:pt x="15398" y="-12"/>
                    <a:pt x="16554" y="-12"/>
                    <a:pt x="17727" y="80"/>
                  </a:cubicBezTo>
                  <a:cubicBezTo>
                    <a:pt x="18899" y="172"/>
                    <a:pt x="20087" y="355"/>
                    <a:pt x="20759" y="508"/>
                  </a:cubicBezTo>
                  <a:cubicBezTo>
                    <a:pt x="21431" y="661"/>
                    <a:pt x="21587" y="783"/>
                    <a:pt x="21556" y="906"/>
                  </a:cubicBezTo>
                  <a:cubicBezTo>
                    <a:pt x="21524" y="1028"/>
                    <a:pt x="21306" y="1151"/>
                    <a:pt x="21087" y="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9845602" y="3324925"/>
              <a:ext cx="290372" cy="34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0" fill="norm" stroke="1" extrusionOk="0">
                  <a:moveTo>
                    <a:pt x="17715" y="1793"/>
                  </a:moveTo>
                  <a:cubicBezTo>
                    <a:pt x="17872" y="1017"/>
                    <a:pt x="18029" y="241"/>
                    <a:pt x="17637" y="47"/>
                  </a:cubicBezTo>
                  <a:cubicBezTo>
                    <a:pt x="17246" y="-147"/>
                    <a:pt x="16307" y="241"/>
                    <a:pt x="13881" y="1664"/>
                  </a:cubicBezTo>
                  <a:cubicBezTo>
                    <a:pt x="11455" y="3087"/>
                    <a:pt x="7542" y="5544"/>
                    <a:pt x="5350" y="7031"/>
                  </a:cubicBezTo>
                  <a:cubicBezTo>
                    <a:pt x="3159" y="8519"/>
                    <a:pt x="2689" y="9036"/>
                    <a:pt x="2220" y="9812"/>
                  </a:cubicBezTo>
                  <a:cubicBezTo>
                    <a:pt x="1750" y="10588"/>
                    <a:pt x="1281" y="11623"/>
                    <a:pt x="1437" y="12140"/>
                  </a:cubicBezTo>
                  <a:cubicBezTo>
                    <a:pt x="1594" y="12658"/>
                    <a:pt x="2376" y="12658"/>
                    <a:pt x="3550" y="12787"/>
                  </a:cubicBezTo>
                  <a:cubicBezTo>
                    <a:pt x="4724" y="12916"/>
                    <a:pt x="6289" y="13175"/>
                    <a:pt x="7385" y="13499"/>
                  </a:cubicBezTo>
                  <a:cubicBezTo>
                    <a:pt x="8481" y="13822"/>
                    <a:pt x="9107" y="14210"/>
                    <a:pt x="9185" y="14663"/>
                  </a:cubicBezTo>
                  <a:cubicBezTo>
                    <a:pt x="9263" y="15115"/>
                    <a:pt x="8794" y="15633"/>
                    <a:pt x="7307" y="16473"/>
                  </a:cubicBezTo>
                  <a:cubicBezTo>
                    <a:pt x="5820" y="17314"/>
                    <a:pt x="3315" y="18478"/>
                    <a:pt x="1829" y="19319"/>
                  </a:cubicBezTo>
                  <a:cubicBezTo>
                    <a:pt x="342" y="20160"/>
                    <a:pt x="-128" y="20677"/>
                    <a:pt x="29" y="21000"/>
                  </a:cubicBezTo>
                  <a:cubicBezTo>
                    <a:pt x="185" y="21324"/>
                    <a:pt x="968" y="21453"/>
                    <a:pt x="3550" y="21259"/>
                  </a:cubicBezTo>
                  <a:cubicBezTo>
                    <a:pt x="6133" y="21065"/>
                    <a:pt x="10515" y="20548"/>
                    <a:pt x="13802" y="20030"/>
                  </a:cubicBezTo>
                  <a:cubicBezTo>
                    <a:pt x="17089" y="19513"/>
                    <a:pt x="19281" y="18996"/>
                    <a:pt x="21472" y="1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0174690" y="3373312"/>
              <a:ext cx="202584" cy="2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34" fill="norm" stroke="1" extrusionOk="0">
                  <a:moveTo>
                    <a:pt x="21312" y="0"/>
                  </a:moveTo>
                  <a:cubicBezTo>
                    <a:pt x="17972" y="466"/>
                    <a:pt x="14632" y="932"/>
                    <a:pt x="11180" y="2953"/>
                  </a:cubicBezTo>
                  <a:cubicBezTo>
                    <a:pt x="7728" y="4973"/>
                    <a:pt x="4166" y="8547"/>
                    <a:pt x="2161" y="11732"/>
                  </a:cubicBezTo>
                  <a:cubicBezTo>
                    <a:pt x="157" y="14918"/>
                    <a:pt x="-288" y="17715"/>
                    <a:pt x="157" y="19347"/>
                  </a:cubicBezTo>
                  <a:cubicBezTo>
                    <a:pt x="603" y="20978"/>
                    <a:pt x="1939" y="21445"/>
                    <a:pt x="3498" y="21522"/>
                  </a:cubicBezTo>
                  <a:cubicBezTo>
                    <a:pt x="5056" y="21600"/>
                    <a:pt x="6838" y="21289"/>
                    <a:pt x="8619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10382171" y="3398712"/>
              <a:ext cx="128453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39" y="0"/>
                  </a:moveTo>
                  <a:cubicBezTo>
                    <a:pt x="-110" y="1500"/>
                    <a:pt x="-458" y="3000"/>
                    <a:pt x="2155" y="6150"/>
                  </a:cubicBezTo>
                  <a:cubicBezTo>
                    <a:pt x="4768" y="9300"/>
                    <a:pt x="10342" y="14100"/>
                    <a:pt x="14000" y="16950"/>
                  </a:cubicBezTo>
                  <a:cubicBezTo>
                    <a:pt x="17658" y="19800"/>
                    <a:pt x="19400" y="20700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10451357" y="3430462"/>
              <a:ext cx="12276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0"/>
                  </a:moveTo>
                  <a:cubicBezTo>
                    <a:pt x="18671" y="0"/>
                    <a:pt x="16109" y="0"/>
                    <a:pt x="13729" y="736"/>
                  </a:cubicBezTo>
                  <a:cubicBezTo>
                    <a:pt x="11349" y="1473"/>
                    <a:pt x="9153" y="2945"/>
                    <a:pt x="6773" y="5727"/>
                  </a:cubicBezTo>
                  <a:cubicBezTo>
                    <a:pt x="4393" y="8509"/>
                    <a:pt x="1831" y="12600"/>
                    <a:pt x="732" y="15464"/>
                  </a:cubicBezTo>
                  <a:cubicBezTo>
                    <a:pt x="-366" y="18327"/>
                    <a:pt x="0" y="19964"/>
                    <a:pt x="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10516973" y="3659062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10580473" y="355746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0650323" y="3525712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8000"/>
                    <a:pt x="1964" y="14400"/>
                    <a:pt x="5564" y="10800"/>
                  </a:cubicBezTo>
                  <a:cubicBezTo>
                    <a:pt x="9164" y="7200"/>
                    <a:pt x="153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10809073" y="3405062"/>
              <a:ext cx="1270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13"/>
                    <a:pt x="8640" y="8826"/>
                    <a:pt x="12240" y="12426"/>
                  </a:cubicBezTo>
                  <a:cubicBezTo>
                    <a:pt x="15840" y="16026"/>
                    <a:pt x="18720" y="188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0875483" y="3456804"/>
              <a:ext cx="124091" cy="21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13" fill="norm" stroke="1" extrusionOk="0">
                  <a:moveTo>
                    <a:pt x="21463" y="1154"/>
                  </a:moveTo>
                  <a:cubicBezTo>
                    <a:pt x="19999" y="531"/>
                    <a:pt x="18534" y="-92"/>
                    <a:pt x="17070" y="12"/>
                  </a:cubicBezTo>
                  <a:cubicBezTo>
                    <a:pt x="15605" y="116"/>
                    <a:pt x="14141" y="946"/>
                    <a:pt x="11578" y="3750"/>
                  </a:cubicBezTo>
                  <a:cubicBezTo>
                    <a:pt x="9016" y="6554"/>
                    <a:pt x="5355" y="11331"/>
                    <a:pt x="3158" y="14239"/>
                  </a:cubicBezTo>
                  <a:cubicBezTo>
                    <a:pt x="961" y="17146"/>
                    <a:pt x="229" y="18185"/>
                    <a:pt x="46" y="19223"/>
                  </a:cubicBezTo>
                  <a:cubicBezTo>
                    <a:pt x="-137" y="20262"/>
                    <a:pt x="229" y="21300"/>
                    <a:pt x="1144" y="21404"/>
                  </a:cubicBezTo>
                  <a:cubicBezTo>
                    <a:pt x="2060" y="21508"/>
                    <a:pt x="3524" y="20677"/>
                    <a:pt x="4988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0809073" y="3366962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0800"/>
                    <a:pt x="5400" y="0"/>
                    <a:pt x="9000" y="0"/>
                  </a:cubicBezTo>
                  <a:cubicBezTo>
                    <a:pt x="12600" y="0"/>
                    <a:pt x="171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0993223" y="3354262"/>
              <a:ext cx="105602" cy="35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5" fill="norm" stroke="1" extrusionOk="0">
                  <a:moveTo>
                    <a:pt x="15247" y="0"/>
                  </a:moveTo>
                  <a:cubicBezTo>
                    <a:pt x="17788" y="4193"/>
                    <a:pt x="20329" y="8386"/>
                    <a:pt x="20965" y="11626"/>
                  </a:cubicBezTo>
                  <a:cubicBezTo>
                    <a:pt x="21600" y="14866"/>
                    <a:pt x="20329" y="17153"/>
                    <a:pt x="18424" y="18614"/>
                  </a:cubicBezTo>
                  <a:cubicBezTo>
                    <a:pt x="16518" y="20075"/>
                    <a:pt x="13976" y="20711"/>
                    <a:pt x="11435" y="21092"/>
                  </a:cubicBezTo>
                  <a:cubicBezTo>
                    <a:pt x="8894" y="21473"/>
                    <a:pt x="6353" y="21600"/>
                    <a:pt x="4447" y="20838"/>
                  </a:cubicBezTo>
                  <a:cubicBezTo>
                    <a:pt x="2541" y="20075"/>
                    <a:pt x="1271" y="18424"/>
                    <a:pt x="0" y="16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1126573" y="3234047"/>
              <a:ext cx="152401" cy="13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5736"/>
                  </a:moveTo>
                  <a:cubicBezTo>
                    <a:pt x="300" y="4124"/>
                    <a:pt x="600" y="2512"/>
                    <a:pt x="1500" y="1384"/>
                  </a:cubicBezTo>
                  <a:cubicBezTo>
                    <a:pt x="2400" y="256"/>
                    <a:pt x="3900" y="-389"/>
                    <a:pt x="4950" y="256"/>
                  </a:cubicBezTo>
                  <a:cubicBezTo>
                    <a:pt x="6000" y="901"/>
                    <a:pt x="6600" y="2835"/>
                    <a:pt x="6900" y="5575"/>
                  </a:cubicBezTo>
                  <a:cubicBezTo>
                    <a:pt x="7200" y="8315"/>
                    <a:pt x="7200" y="11862"/>
                    <a:pt x="6900" y="14441"/>
                  </a:cubicBezTo>
                  <a:cubicBezTo>
                    <a:pt x="6600" y="17020"/>
                    <a:pt x="6000" y="18632"/>
                    <a:pt x="6600" y="19599"/>
                  </a:cubicBezTo>
                  <a:cubicBezTo>
                    <a:pt x="7200" y="20566"/>
                    <a:pt x="9000" y="20889"/>
                    <a:pt x="11700" y="21050"/>
                  </a:cubicBezTo>
                  <a:cubicBezTo>
                    <a:pt x="14400" y="21211"/>
                    <a:pt x="18000" y="21211"/>
                    <a:pt x="2160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315948" y="4430892"/>
              <a:ext cx="653926" cy="83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18" fill="norm" stroke="1" extrusionOk="0">
                  <a:moveTo>
                    <a:pt x="5205" y="5284"/>
                  </a:moveTo>
                  <a:cubicBezTo>
                    <a:pt x="3607" y="5501"/>
                    <a:pt x="2010" y="5718"/>
                    <a:pt x="1072" y="5718"/>
                  </a:cubicBezTo>
                  <a:cubicBezTo>
                    <a:pt x="135" y="5718"/>
                    <a:pt x="-143" y="5501"/>
                    <a:pt x="65" y="4795"/>
                  </a:cubicBezTo>
                  <a:cubicBezTo>
                    <a:pt x="274" y="4090"/>
                    <a:pt x="968" y="2896"/>
                    <a:pt x="1836" y="2000"/>
                  </a:cubicBezTo>
                  <a:cubicBezTo>
                    <a:pt x="2705" y="1105"/>
                    <a:pt x="3746" y="508"/>
                    <a:pt x="4441" y="209"/>
                  </a:cubicBezTo>
                  <a:cubicBezTo>
                    <a:pt x="5135" y="-89"/>
                    <a:pt x="5483" y="-89"/>
                    <a:pt x="5830" y="345"/>
                  </a:cubicBezTo>
                  <a:cubicBezTo>
                    <a:pt x="6177" y="779"/>
                    <a:pt x="6525" y="1648"/>
                    <a:pt x="6629" y="3113"/>
                  </a:cubicBezTo>
                  <a:cubicBezTo>
                    <a:pt x="6733" y="4578"/>
                    <a:pt x="6594" y="6641"/>
                    <a:pt x="6212" y="8404"/>
                  </a:cubicBezTo>
                  <a:cubicBezTo>
                    <a:pt x="5830" y="10168"/>
                    <a:pt x="5205" y="11634"/>
                    <a:pt x="4615" y="12583"/>
                  </a:cubicBezTo>
                  <a:cubicBezTo>
                    <a:pt x="4024" y="13533"/>
                    <a:pt x="3469" y="13967"/>
                    <a:pt x="3017" y="14239"/>
                  </a:cubicBezTo>
                  <a:cubicBezTo>
                    <a:pt x="2566" y="14510"/>
                    <a:pt x="2218" y="14619"/>
                    <a:pt x="2010" y="14456"/>
                  </a:cubicBezTo>
                  <a:cubicBezTo>
                    <a:pt x="1802" y="14293"/>
                    <a:pt x="1732" y="13859"/>
                    <a:pt x="2357" y="12936"/>
                  </a:cubicBezTo>
                  <a:cubicBezTo>
                    <a:pt x="2982" y="12014"/>
                    <a:pt x="4302" y="10602"/>
                    <a:pt x="5969" y="9191"/>
                  </a:cubicBezTo>
                  <a:cubicBezTo>
                    <a:pt x="7636" y="7780"/>
                    <a:pt x="9650" y="6369"/>
                    <a:pt x="11629" y="5067"/>
                  </a:cubicBezTo>
                  <a:cubicBezTo>
                    <a:pt x="13609" y="3764"/>
                    <a:pt x="15553" y="2570"/>
                    <a:pt x="16665" y="1865"/>
                  </a:cubicBezTo>
                  <a:cubicBezTo>
                    <a:pt x="17776" y="1159"/>
                    <a:pt x="18054" y="942"/>
                    <a:pt x="18089" y="942"/>
                  </a:cubicBezTo>
                  <a:cubicBezTo>
                    <a:pt x="18123" y="942"/>
                    <a:pt x="17915" y="1159"/>
                    <a:pt x="17047" y="2082"/>
                  </a:cubicBezTo>
                  <a:cubicBezTo>
                    <a:pt x="16179" y="3004"/>
                    <a:pt x="14651" y="4633"/>
                    <a:pt x="13296" y="6396"/>
                  </a:cubicBezTo>
                  <a:cubicBezTo>
                    <a:pt x="11942" y="8160"/>
                    <a:pt x="10761" y="10060"/>
                    <a:pt x="9928" y="12041"/>
                  </a:cubicBezTo>
                  <a:cubicBezTo>
                    <a:pt x="9094" y="14022"/>
                    <a:pt x="8608" y="16084"/>
                    <a:pt x="8400" y="17522"/>
                  </a:cubicBezTo>
                  <a:cubicBezTo>
                    <a:pt x="8191" y="18960"/>
                    <a:pt x="8261" y="19774"/>
                    <a:pt x="8400" y="20317"/>
                  </a:cubicBezTo>
                  <a:cubicBezTo>
                    <a:pt x="8539" y="20860"/>
                    <a:pt x="8747" y="21131"/>
                    <a:pt x="9060" y="21294"/>
                  </a:cubicBezTo>
                  <a:cubicBezTo>
                    <a:pt x="9372" y="21457"/>
                    <a:pt x="9789" y="21511"/>
                    <a:pt x="10726" y="21131"/>
                  </a:cubicBezTo>
                  <a:cubicBezTo>
                    <a:pt x="11664" y="20751"/>
                    <a:pt x="13123" y="19937"/>
                    <a:pt x="14060" y="19259"/>
                  </a:cubicBezTo>
                  <a:cubicBezTo>
                    <a:pt x="14998" y="18580"/>
                    <a:pt x="15415" y="18038"/>
                    <a:pt x="15623" y="17631"/>
                  </a:cubicBezTo>
                  <a:cubicBezTo>
                    <a:pt x="15831" y="17224"/>
                    <a:pt x="15831" y="16952"/>
                    <a:pt x="15797" y="16681"/>
                  </a:cubicBezTo>
                  <a:cubicBezTo>
                    <a:pt x="15762" y="16409"/>
                    <a:pt x="15692" y="16138"/>
                    <a:pt x="15866" y="15921"/>
                  </a:cubicBezTo>
                  <a:cubicBezTo>
                    <a:pt x="16040" y="15704"/>
                    <a:pt x="16456" y="15541"/>
                    <a:pt x="17429" y="15351"/>
                  </a:cubicBezTo>
                  <a:cubicBezTo>
                    <a:pt x="18401" y="15161"/>
                    <a:pt x="19929" y="14944"/>
                    <a:pt x="21457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2839823" y="4473426"/>
              <a:ext cx="25091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75" fill="norm" stroke="1" extrusionOk="0">
                  <a:moveTo>
                    <a:pt x="0" y="6560"/>
                  </a:moveTo>
                  <a:cubicBezTo>
                    <a:pt x="4719" y="5928"/>
                    <a:pt x="9439" y="5296"/>
                    <a:pt x="12797" y="4664"/>
                  </a:cubicBezTo>
                  <a:cubicBezTo>
                    <a:pt x="16155" y="4032"/>
                    <a:pt x="18151" y="3399"/>
                    <a:pt x="19513" y="2662"/>
                  </a:cubicBezTo>
                  <a:cubicBezTo>
                    <a:pt x="20874" y="1924"/>
                    <a:pt x="21600" y="1081"/>
                    <a:pt x="21509" y="555"/>
                  </a:cubicBezTo>
                  <a:cubicBezTo>
                    <a:pt x="21418" y="28"/>
                    <a:pt x="20511" y="-183"/>
                    <a:pt x="18242" y="186"/>
                  </a:cubicBezTo>
                  <a:cubicBezTo>
                    <a:pt x="15973" y="555"/>
                    <a:pt x="12343" y="1503"/>
                    <a:pt x="9892" y="2451"/>
                  </a:cubicBezTo>
                  <a:cubicBezTo>
                    <a:pt x="7442" y="3399"/>
                    <a:pt x="6171" y="4348"/>
                    <a:pt x="5899" y="5559"/>
                  </a:cubicBezTo>
                  <a:cubicBezTo>
                    <a:pt x="5627" y="6771"/>
                    <a:pt x="6353" y="8246"/>
                    <a:pt x="8077" y="9774"/>
                  </a:cubicBezTo>
                  <a:cubicBezTo>
                    <a:pt x="9802" y="11302"/>
                    <a:pt x="12524" y="12882"/>
                    <a:pt x="14249" y="14516"/>
                  </a:cubicBezTo>
                  <a:cubicBezTo>
                    <a:pt x="15973" y="16149"/>
                    <a:pt x="16699" y="17835"/>
                    <a:pt x="15610" y="19046"/>
                  </a:cubicBezTo>
                  <a:cubicBezTo>
                    <a:pt x="14521" y="20258"/>
                    <a:pt x="11617" y="20996"/>
                    <a:pt x="9348" y="21206"/>
                  </a:cubicBezTo>
                  <a:cubicBezTo>
                    <a:pt x="7079" y="21417"/>
                    <a:pt x="5445" y="21101"/>
                    <a:pt x="4538" y="20837"/>
                  </a:cubicBezTo>
                  <a:cubicBezTo>
                    <a:pt x="3630" y="20574"/>
                    <a:pt x="3449" y="20363"/>
                    <a:pt x="3267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897915" y="4213302"/>
              <a:ext cx="183209" cy="14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31" fill="norm" stroke="1" extrusionOk="0">
                  <a:moveTo>
                    <a:pt x="9572" y="8071"/>
                  </a:moveTo>
                  <a:cubicBezTo>
                    <a:pt x="8579" y="7145"/>
                    <a:pt x="7586" y="6220"/>
                    <a:pt x="6592" y="6220"/>
                  </a:cubicBezTo>
                  <a:cubicBezTo>
                    <a:pt x="5599" y="6220"/>
                    <a:pt x="4606" y="7145"/>
                    <a:pt x="3737" y="8380"/>
                  </a:cubicBezTo>
                  <a:cubicBezTo>
                    <a:pt x="2868" y="9614"/>
                    <a:pt x="2123" y="11157"/>
                    <a:pt x="1379" y="12700"/>
                  </a:cubicBezTo>
                  <a:cubicBezTo>
                    <a:pt x="634" y="14242"/>
                    <a:pt x="-111" y="15785"/>
                    <a:pt x="13" y="15940"/>
                  </a:cubicBezTo>
                  <a:cubicBezTo>
                    <a:pt x="137" y="16094"/>
                    <a:pt x="1130" y="14860"/>
                    <a:pt x="3117" y="12082"/>
                  </a:cubicBezTo>
                  <a:cubicBezTo>
                    <a:pt x="5103" y="9305"/>
                    <a:pt x="8082" y="4985"/>
                    <a:pt x="10192" y="2517"/>
                  </a:cubicBezTo>
                  <a:cubicBezTo>
                    <a:pt x="12303" y="48"/>
                    <a:pt x="13544" y="-569"/>
                    <a:pt x="14537" y="511"/>
                  </a:cubicBezTo>
                  <a:cubicBezTo>
                    <a:pt x="15530" y="1591"/>
                    <a:pt x="16275" y="4368"/>
                    <a:pt x="17392" y="8071"/>
                  </a:cubicBezTo>
                  <a:cubicBezTo>
                    <a:pt x="18510" y="11774"/>
                    <a:pt x="19999" y="16402"/>
                    <a:pt x="21489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3062073" y="4871912"/>
              <a:ext cx="184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59" y="6353"/>
                    <a:pt x="11917" y="12706"/>
                    <a:pt x="15517" y="16306"/>
                  </a:cubicBezTo>
                  <a:cubicBezTo>
                    <a:pt x="19117" y="19906"/>
                    <a:pt x="20359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3074773" y="4852590"/>
              <a:ext cx="152401" cy="19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2167"/>
                  </a:moveTo>
                  <a:cubicBezTo>
                    <a:pt x="20700" y="980"/>
                    <a:pt x="19800" y="-207"/>
                    <a:pt x="18150" y="30"/>
                  </a:cubicBezTo>
                  <a:cubicBezTo>
                    <a:pt x="16500" y="268"/>
                    <a:pt x="14100" y="1929"/>
                    <a:pt x="10950" y="5252"/>
                  </a:cubicBezTo>
                  <a:cubicBezTo>
                    <a:pt x="7800" y="8575"/>
                    <a:pt x="3900" y="13560"/>
                    <a:pt x="1950" y="16527"/>
                  </a:cubicBezTo>
                  <a:cubicBezTo>
                    <a:pt x="0" y="19494"/>
                    <a:pt x="0" y="20444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3208123" y="4973512"/>
              <a:ext cx="57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3392273" y="4814762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143"/>
                    <a:pt x="8640" y="10286"/>
                    <a:pt x="12240" y="13886"/>
                  </a:cubicBezTo>
                  <a:cubicBezTo>
                    <a:pt x="15840" y="17486"/>
                    <a:pt x="1872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3443073" y="4852862"/>
              <a:ext cx="1206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4211" y="2957"/>
                  </a:cubicBezTo>
                  <a:cubicBezTo>
                    <a:pt x="10611" y="5914"/>
                    <a:pt x="5305" y="11829"/>
                    <a:pt x="2653" y="15429"/>
                  </a:cubicBezTo>
                  <a:cubicBezTo>
                    <a:pt x="0" y="19029"/>
                    <a:pt x="0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3868523" y="4509962"/>
              <a:ext cx="33901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0" y="0"/>
                  </a:moveTo>
                  <a:cubicBezTo>
                    <a:pt x="0" y="590"/>
                    <a:pt x="0" y="1180"/>
                    <a:pt x="1140" y="1948"/>
                  </a:cubicBezTo>
                  <a:cubicBezTo>
                    <a:pt x="2281" y="2715"/>
                    <a:pt x="4561" y="3659"/>
                    <a:pt x="7647" y="5134"/>
                  </a:cubicBezTo>
                  <a:cubicBezTo>
                    <a:pt x="10733" y="6610"/>
                    <a:pt x="14624" y="8616"/>
                    <a:pt x="17039" y="10033"/>
                  </a:cubicBezTo>
                  <a:cubicBezTo>
                    <a:pt x="19453" y="11449"/>
                    <a:pt x="20393" y="12275"/>
                    <a:pt x="20929" y="13102"/>
                  </a:cubicBezTo>
                  <a:cubicBezTo>
                    <a:pt x="21466" y="13928"/>
                    <a:pt x="21600" y="14754"/>
                    <a:pt x="21399" y="15403"/>
                  </a:cubicBezTo>
                  <a:cubicBezTo>
                    <a:pt x="21198" y="16052"/>
                    <a:pt x="20661" y="16525"/>
                    <a:pt x="19118" y="17056"/>
                  </a:cubicBezTo>
                  <a:cubicBezTo>
                    <a:pt x="17575" y="17587"/>
                    <a:pt x="15026" y="18177"/>
                    <a:pt x="12745" y="18944"/>
                  </a:cubicBezTo>
                  <a:cubicBezTo>
                    <a:pt x="10465" y="19711"/>
                    <a:pt x="8452" y="20656"/>
                    <a:pt x="6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4509377" y="4638979"/>
              <a:ext cx="132667" cy="17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043" fill="norm" stroke="1" extrusionOk="0">
                  <a:moveTo>
                    <a:pt x="17291" y="8144"/>
                  </a:moveTo>
                  <a:cubicBezTo>
                    <a:pt x="17291" y="6873"/>
                    <a:pt x="17291" y="5603"/>
                    <a:pt x="17291" y="4205"/>
                  </a:cubicBezTo>
                  <a:cubicBezTo>
                    <a:pt x="17291" y="2807"/>
                    <a:pt x="17291" y="1283"/>
                    <a:pt x="16447" y="520"/>
                  </a:cubicBezTo>
                  <a:cubicBezTo>
                    <a:pt x="15604" y="-242"/>
                    <a:pt x="13916" y="-242"/>
                    <a:pt x="11554" y="1029"/>
                  </a:cubicBezTo>
                  <a:cubicBezTo>
                    <a:pt x="9191" y="2299"/>
                    <a:pt x="6153" y="4840"/>
                    <a:pt x="3960" y="8017"/>
                  </a:cubicBezTo>
                  <a:cubicBezTo>
                    <a:pt x="1766" y="11193"/>
                    <a:pt x="416" y="15005"/>
                    <a:pt x="79" y="17546"/>
                  </a:cubicBezTo>
                  <a:cubicBezTo>
                    <a:pt x="-259" y="20087"/>
                    <a:pt x="416" y="21358"/>
                    <a:pt x="3454" y="20977"/>
                  </a:cubicBezTo>
                  <a:cubicBezTo>
                    <a:pt x="6491" y="20596"/>
                    <a:pt x="11891" y="18563"/>
                    <a:pt x="15266" y="16149"/>
                  </a:cubicBezTo>
                  <a:cubicBezTo>
                    <a:pt x="18641" y="13734"/>
                    <a:pt x="19991" y="10939"/>
                    <a:pt x="20666" y="8525"/>
                  </a:cubicBezTo>
                  <a:cubicBezTo>
                    <a:pt x="21341" y="6111"/>
                    <a:pt x="21341" y="4078"/>
                    <a:pt x="20497" y="3189"/>
                  </a:cubicBezTo>
                  <a:cubicBezTo>
                    <a:pt x="19654" y="2299"/>
                    <a:pt x="17966" y="2553"/>
                    <a:pt x="16278" y="2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4833723" y="4744912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4990356" y="4579229"/>
              <a:ext cx="173568" cy="31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21600" y="910"/>
                  </a:moveTo>
                  <a:cubicBezTo>
                    <a:pt x="20546" y="330"/>
                    <a:pt x="19493" y="-250"/>
                    <a:pt x="16068" y="112"/>
                  </a:cubicBezTo>
                  <a:cubicBezTo>
                    <a:pt x="12644" y="475"/>
                    <a:pt x="6849" y="1780"/>
                    <a:pt x="3688" y="2794"/>
                  </a:cubicBezTo>
                  <a:cubicBezTo>
                    <a:pt x="527" y="3809"/>
                    <a:pt x="0" y="4534"/>
                    <a:pt x="0" y="5259"/>
                  </a:cubicBezTo>
                  <a:cubicBezTo>
                    <a:pt x="0" y="5984"/>
                    <a:pt x="527" y="6708"/>
                    <a:pt x="3161" y="8448"/>
                  </a:cubicBezTo>
                  <a:cubicBezTo>
                    <a:pt x="5795" y="10188"/>
                    <a:pt x="10537" y="12942"/>
                    <a:pt x="13302" y="14682"/>
                  </a:cubicBezTo>
                  <a:cubicBezTo>
                    <a:pt x="16068" y="16421"/>
                    <a:pt x="16859" y="17146"/>
                    <a:pt x="17254" y="17871"/>
                  </a:cubicBezTo>
                  <a:cubicBezTo>
                    <a:pt x="17649" y="18596"/>
                    <a:pt x="17649" y="19320"/>
                    <a:pt x="17122" y="19900"/>
                  </a:cubicBezTo>
                  <a:cubicBezTo>
                    <a:pt x="16595" y="20480"/>
                    <a:pt x="15541" y="20915"/>
                    <a:pt x="13566" y="21133"/>
                  </a:cubicBezTo>
                  <a:cubicBezTo>
                    <a:pt x="11590" y="21350"/>
                    <a:pt x="8693" y="21350"/>
                    <a:pt x="6585" y="20843"/>
                  </a:cubicBezTo>
                  <a:cubicBezTo>
                    <a:pt x="4478" y="20335"/>
                    <a:pt x="3161" y="19320"/>
                    <a:pt x="1844" y="18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5011523" y="4603217"/>
              <a:ext cx="2857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160" y="13094"/>
                    <a:pt x="8320" y="5581"/>
                    <a:pt x="11920" y="2294"/>
                  </a:cubicBezTo>
                  <a:cubicBezTo>
                    <a:pt x="15520" y="-993"/>
                    <a:pt x="1856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837023" y="4754125"/>
              <a:ext cx="4064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3600" y="11577"/>
                    <a:pt x="7200" y="3177"/>
                    <a:pt x="10800" y="777"/>
                  </a:cubicBezTo>
                  <a:cubicBezTo>
                    <a:pt x="14400" y="-1623"/>
                    <a:pt x="180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5989423" y="4802062"/>
              <a:ext cx="412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8" y="17788"/>
                    <a:pt x="5317" y="13976"/>
                    <a:pt x="8640" y="10800"/>
                  </a:cubicBezTo>
                  <a:cubicBezTo>
                    <a:pt x="11963" y="7624"/>
                    <a:pt x="15951" y="5082"/>
                    <a:pt x="18222" y="3388"/>
                  </a:cubicBezTo>
                  <a:cubicBezTo>
                    <a:pt x="20492" y="1694"/>
                    <a:pt x="21046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6218023" y="4649662"/>
              <a:ext cx="17334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fill="norm" stroke="1" extrusionOk="0">
                  <a:moveTo>
                    <a:pt x="0" y="0"/>
                  </a:moveTo>
                  <a:cubicBezTo>
                    <a:pt x="6530" y="1120"/>
                    <a:pt x="13060" y="2240"/>
                    <a:pt x="16828" y="4000"/>
                  </a:cubicBezTo>
                  <a:cubicBezTo>
                    <a:pt x="20595" y="5760"/>
                    <a:pt x="21600" y="8160"/>
                    <a:pt x="19465" y="11200"/>
                  </a:cubicBezTo>
                  <a:cubicBezTo>
                    <a:pt x="17330" y="14240"/>
                    <a:pt x="12056" y="17920"/>
                    <a:pt x="67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6764123" y="4763962"/>
              <a:ext cx="317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5429"/>
                    <a:pt x="4320" y="9257"/>
                    <a:pt x="7920" y="5657"/>
                  </a:cubicBezTo>
                  <a:cubicBezTo>
                    <a:pt x="11520" y="2057"/>
                    <a:pt x="1656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885716" y="4662362"/>
              <a:ext cx="4350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8799" y="0"/>
                  </a:moveTo>
                  <a:cubicBezTo>
                    <a:pt x="4685" y="4985"/>
                    <a:pt x="571" y="9969"/>
                    <a:pt x="56" y="13477"/>
                  </a:cubicBezTo>
                  <a:cubicBezTo>
                    <a:pt x="-458" y="16985"/>
                    <a:pt x="2628" y="19015"/>
                    <a:pt x="6742" y="20123"/>
                  </a:cubicBezTo>
                  <a:cubicBezTo>
                    <a:pt x="10856" y="21231"/>
                    <a:pt x="15999" y="21415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7157823" y="4668712"/>
              <a:ext cx="139701" cy="2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964" y="0"/>
                  </a:moveTo>
                  <a:cubicBezTo>
                    <a:pt x="982" y="4731"/>
                    <a:pt x="0" y="9463"/>
                    <a:pt x="0" y="12857"/>
                  </a:cubicBezTo>
                  <a:cubicBezTo>
                    <a:pt x="0" y="16251"/>
                    <a:pt x="982" y="18309"/>
                    <a:pt x="2291" y="19646"/>
                  </a:cubicBezTo>
                  <a:cubicBezTo>
                    <a:pt x="3600" y="20983"/>
                    <a:pt x="5236" y="21600"/>
                    <a:pt x="7200" y="20674"/>
                  </a:cubicBezTo>
                  <a:cubicBezTo>
                    <a:pt x="9164" y="19749"/>
                    <a:pt x="11455" y="17280"/>
                    <a:pt x="13909" y="13886"/>
                  </a:cubicBezTo>
                  <a:cubicBezTo>
                    <a:pt x="16364" y="10491"/>
                    <a:pt x="18982" y="6171"/>
                    <a:pt x="21600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7346865" y="4692529"/>
              <a:ext cx="211009" cy="23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950" fill="norm" stroke="1" extrusionOk="0">
                  <a:moveTo>
                    <a:pt x="2661" y="7024"/>
                  </a:moveTo>
                  <a:cubicBezTo>
                    <a:pt x="3290" y="7788"/>
                    <a:pt x="3920" y="8553"/>
                    <a:pt x="4758" y="8840"/>
                  </a:cubicBezTo>
                  <a:cubicBezTo>
                    <a:pt x="5597" y="9127"/>
                    <a:pt x="6646" y="8935"/>
                    <a:pt x="7694" y="7980"/>
                  </a:cubicBezTo>
                  <a:cubicBezTo>
                    <a:pt x="8743" y="7024"/>
                    <a:pt x="9791" y="5304"/>
                    <a:pt x="10316" y="3965"/>
                  </a:cubicBezTo>
                  <a:cubicBezTo>
                    <a:pt x="10840" y="2627"/>
                    <a:pt x="10840" y="1672"/>
                    <a:pt x="10421" y="907"/>
                  </a:cubicBezTo>
                  <a:cubicBezTo>
                    <a:pt x="10001" y="142"/>
                    <a:pt x="9162" y="-431"/>
                    <a:pt x="7380" y="429"/>
                  </a:cubicBezTo>
                  <a:cubicBezTo>
                    <a:pt x="5597" y="1289"/>
                    <a:pt x="2871" y="3583"/>
                    <a:pt x="1298" y="6355"/>
                  </a:cubicBezTo>
                  <a:cubicBezTo>
                    <a:pt x="-275" y="9127"/>
                    <a:pt x="-694" y="12376"/>
                    <a:pt x="1613" y="14957"/>
                  </a:cubicBezTo>
                  <a:cubicBezTo>
                    <a:pt x="3920" y="17537"/>
                    <a:pt x="8953" y="19449"/>
                    <a:pt x="12623" y="20309"/>
                  </a:cubicBezTo>
                  <a:cubicBezTo>
                    <a:pt x="16292" y="21169"/>
                    <a:pt x="18599" y="20978"/>
                    <a:pt x="20906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7881723" y="4453298"/>
              <a:ext cx="25038" cy="4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67" fill="norm" stroke="1" extrusionOk="0">
                  <a:moveTo>
                    <a:pt x="16200" y="952"/>
                  </a:moveTo>
                  <a:cubicBezTo>
                    <a:pt x="18000" y="410"/>
                    <a:pt x="19800" y="-133"/>
                    <a:pt x="20700" y="30"/>
                  </a:cubicBezTo>
                  <a:cubicBezTo>
                    <a:pt x="21600" y="193"/>
                    <a:pt x="21600" y="1061"/>
                    <a:pt x="19800" y="3449"/>
                  </a:cubicBezTo>
                  <a:cubicBezTo>
                    <a:pt x="18000" y="5837"/>
                    <a:pt x="14400" y="9744"/>
                    <a:pt x="10800" y="13001"/>
                  </a:cubicBezTo>
                  <a:cubicBezTo>
                    <a:pt x="7200" y="16257"/>
                    <a:pt x="3600" y="18862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7951573" y="4757612"/>
              <a:ext cx="1569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200"/>
                    <a:pt x="16200" y="6400"/>
                    <a:pt x="18900" y="10000"/>
                  </a:cubicBezTo>
                  <a:cubicBezTo>
                    <a:pt x="21600" y="13600"/>
                    <a:pt x="18900" y="1760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7976973" y="4643312"/>
              <a:ext cx="25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8050245" y="4656012"/>
              <a:ext cx="13627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6441" y="0"/>
                  </a:moveTo>
                  <a:cubicBezTo>
                    <a:pt x="6773" y="4267"/>
                    <a:pt x="7106" y="8533"/>
                    <a:pt x="6773" y="11733"/>
                  </a:cubicBezTo>
                  <a:cubicBezTo>
                    <a:pt x="6441" y="14933"/>
                    <a:pt x="5444" y="17067"/>
                    <a:pt x="4281" y="18533"/>
                  </a:cubicBezTo>
                  <a:cubicBezTo>
                    <a:pt x="3118" y="20000"/>
                    <a:pt x="1789" y="20800"/>
                    <a:pt x="958" y="20400"/>
                  </a:cubicBezTo>
                  <a:cubicBezTo>
                    <a:pt x="127" y="20000"/>
                    <a:pt x="-205" y="18400"/>
                    <a:pt x="127" y="16267"/>
                  </a:cubicBezTo>
                  <a:cubicBezTo>
                    <a:pt x="460" y="14133"/>
                    <a:pt x="1457" y="11467"/>
                    <a:pt x="2620" y="9600"/>
                  </a:cubicBezTo>
                  <a:cubicBezTo>
                    <a:pt x="3783" y="7733"/>
                    <a:pt x="5112" y="6667"/>
                    <a:pt x="6607" y="5867"/>
                  </a:cubicBezTo>
                  <a:cubicBezTo>
                    <a:pt x="8103" y="5067"/>
                    <a:pt x="9764" y="4533"/>
                    <a:pt x="11260" y="5733"/>
                  </a:cubicBezTo>
                  <a:cubicBezTo>
                    <a:pt x="12755" y="6933"/>
                    <a:pt x="14084" y="9867"/>
                    <a:pt x="15746" y="12800"/>
                  </a:cubicBezTo>
                  <a:cubicBezTo>
                    <a:pt x="17407" y="15733"/>
                    <a:pt x="19401" y="18667"/>
                    <a:pt x="21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8218273" y="4691202"/>
              <a:ext cx="165101" cy="1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6454"/>
                  </a:moveTo>
                  <a:cubicBezTo>
                    <a:pt x="831" y="14824"/>
                    <a:pt x="1662" y="13194"/>
                    <a:pt x="3738" y="11564"/>
                  </a:cubicBezTo>
                  <a:cubicBezTo>
                    <a:pt x="5815" y="9934"/>
                    <a:pt x="9138" y="8303"/>
                    <a:pt x="11077" y="6470"/>
                  </a:cubicBezTo>
                  <a:cubicBezTo>
                    <a:pt x="13015" y="4636"/>
                    <a:pt x="13569" y="2598"/>
                    <a:pt x="13015" y="1375"/>
                  </a:cubicBezTo>
                  <a:cubicBezTo>
                    <a:pt x="12462" y="153"/>
                    <a:pt x="10800" y="-255"/>
                    <a:pt x="9415" y="153"/>
                  </a:cubicBezTo>
                  <a:cubicBezTo>
                    <a:pt x="8031" y="560"/>
                    <a:pt x="6923" y="1783"/>
                    <a:pt x="5954" y="4228"/>
                  </a:cubicBezTo>
                  <a:cubicBezTo>
                    <a:pt x="4985" y="6673"/>
                    <a:pt x="4154" y="10341"/>
                    <a:pt x="5538" y="13398"/>
                  </a:cubicBezTo>
                  <a:cubicBezTo>
                    <a:pt x="6923" y="16454"/>
                    <a:pt x="10523" y="18900"/>
                    <a:pt x="13569" y="20122"/>
                  </a:cubicBezTo>
                  <a:cubicBezTo>
                    <a:pt x="16615" y="21345"/>
                    <a:pt x="19108" y="21345"/>
                    <a:pt x="21600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8393957" y="4713162"/>
              <a:ext cx="13546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274" y="0"/>
                  </a:moveTo>
                  <a:cubicBezTo>
                    <a:pt x="15286" y="0"/>
                    <a:pt x="11299" y="0"/>
                    <a:pt x="8142" y="1800"/>
                  </a:cubicBezTo>
                  <a:cubicBezTo>
                    <a:pt x="4985" y="3600"/>
                    <a:pt x="2659" y="7200"/>
                    <a:pt x="1330" y="10500"/>
                  </a:cubicBezTo>
                  <a:cubicBezTo>
                    <a:pt x="0" y="13800"/>
                    <a:pt x="-332" y="16800"/>
                    <a:pt x="333" y="18600"/>
                  </a:cubicBezTo>
                  <a:cubicBezTo>
                    <a:pt x="997" y="20400"/>
                    <a:pt x="2659" y="21000"/>
                    <a:pt x="6314" y="21300"/>
                  </a:cubicBezTo>
                  <a:cubicBezTo>
                    <a:pt x="9970" y="21600"/>
                    <a:pt x="15619" y="21600"/>
                    <a:pt x="21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8535773" y="4668712"/>
              <a:ext cx="241301" cy="1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6732"/>
                  </a:moveTo>
                  <a:cubicBezTo>
                    <a:pt x="379" y="5330"/>
                    <a:pt x="758" y="3927"/>
                    <a:pt x="1516" y="3366"/>
                  </a:cubicBezTo>
                  <a:cubicBezTo>
                    <a:pt x="2274" y="2805"/>
                    <a:pt x="3411" y="3086"/>
                    <a:pt x="4547" y="4488"/>
                  </a:cubicBezTo>
                  <a:cubicBezTo>
                    <a:pt x="5684" y="5891"/>
                    <a:pt x="6821" y="8416"/>
                    <a:pt x="7579" y="10660"/>
                  </a:cubicBezTo>
                  <a:cubicBezTo>
                    <a:pt x="8337" y="12904"/>
                    <a:pt x="8716" y="14868"/>
                    <a:pt x="9000" y="16831"/>
                  </a:cubicBezTo>
                  <a:cubicBezTo>
                    <a:pt x="9284" y="18795"/>
                    <a:pt x="9474" y="20758"/>
                    <a:pt x="9189" y="21179"/>
                  </a:cubicBezTo>
                  <a:cubicBezTo>
                    <a:pt x="8905" y="21600"/>
                    <a:pt x="8147" y="20478"/>
                    <a:pt x="8147" y="18374"/>
                  </a:cubicBezTo>
                  <a:cubicBezTo>
                    <a:pt x="8147" y="16270"/>
                    <a:pt x="8905" y="13184"/>
                    <a:pt x="11274" y="9958"/>
                  </a:cubicBezTo>
                  <a:cubicBezTo>
                    <a:pt x="13642" y="6732"/>
                    <a:pt x="17621" y="33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8993631" y="4666397"/>
              <a:ext cx="202543" cy="16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35" fill="norm" stroke="1" extrusionOk="0">
                  <a:moveTo>
                    <a:pt x="11834" y="2725"/>
                  </a:moveTo>
                  <a:cubicBezTo>
                    <a:pt x="11173" y="1645"/>
                    <a:pt x="10511" y="565"/>
                    <a:pt x="9520" y="160"/>
                  </a:cubicBezTo>
                  <a:cubicBezTo>
                    <a:pt x="8528" y="-245"/>
                    <a:pt x="7205" y="25"/>
                    <a:pt x="5332" y="2050"/>
                  </a:cubicBezTo>
                  <a:cubicBezTo>
                    <a:pt x="3458" y="4075"/>
                    <a:pt x="1034" y="7855"/>
                    <a:pt x="262" y="10960"/>
                  </a:cubicBezTo>
                  <a:cubicBezTo>
                    <a:pt x="-509" y="14065"/>
                    <a:pt x="373" y="16495"/>
                    <a:pt x="3569" y="18250"/>
                  </a:cubicBezTo>
                  <a:cubicBezTo>
                    <a:pt x="6764" y="20005"/>
                    <a:pt x="12275" y="21085"/>
                    <a:pt x="15581" y="21220"/>
                  </a:cubicBezTo>
                  <a:cubicBezTo>
                    <a:pt x="18887" y="21355"/>
                    <a:pt x="19989" y="20545"/>
                    <a:pt x="21091" y="19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9134119" y="4716249"/>
              <a:ext cx="112855" cy="9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091" fill="norm" stroke="1" extrusionOk="0">
                  <a:moveTo>
                    <a:pt x="21327" y="4950"/>
                  </a:moveTo>
                  <a:cubicBezTo>
                    <a:pt x="16127" y="2602"/>
                    <a:pt x="10927" y="255"/>
                    <a:pt x="7327" y="20"/>
                  </a:cubicBezTo>
                  <a:cubicBezTo>
                    <a:pt x="3727" y="-215"/>
                    <a:pt x="1727" y="1663"/>
                    <a:pt x="727" y="4950"/>
                  </a:cubicBezTo>
                  <a:cubicBezTo>
                    <a:pt x="-273" y="8237"/>
                    <a:pt x="-273" y="12933"/>
                    <a:pt x="927" y="15985"/>
                  </a:cubicBezTo>
                  <a:cubicBezTo>
                    <a:pt x="2127" y="19037"/>
                    <a:pt x="4527" y="20446"/>
                    <a:pt x="7527" y="20915"/>
                  </a:cubicBezTo>
                  <a:cubicBezTo>
                    <a:pt x="10527" y="21385"/>
                    <a:pt x="14127" y="20915"/>
                    <a:pt x="16127" y="19507"/>
                  </a:cubicBezTo>
                  <a:cubicBezTo>
                    <a:pt x="18127" y="18098"/>
                    <a:pt x="18527" y="15750"/>
                    <a:pt x="17127" y="13637"/>
                  </a:cubicBezTo>
                  <a:cubicBezTo>
                    <a:pt x="15727" y="11524"/>
                    <a:pt x="12527" y="9646"/>
                    <a:pt x="9327" y="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9227923" y="4686310"/>
              <a:ext cx="146051" cy="15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203"/>
                  </a:moveTo>
                  <a:cubicBezTo>
                    <a:pt x="1878" y="-93"/>
                    <a:pt x="3757" y="-389"/>
                    <a:pt x="6417" y="1830"/>
                  </a:cubicBezTo>
                  <a:cubicBezTo>
                    <a:pt x="9078" y="4049"/>
                    <a:pt x="12522" y="8784"/>
                    <a:pt x="14243" y="12038"/>
                  </a:cubicBezTo>
                  <a:cubicBezTo>
                    <a:pt x="15965" y="15293"/>
                    <a:pt x="15965" y="17069"/>
                    <a:pt x="15496" y="18548"/>
                  </a:cubicBezTo>
                  <a:cubicBezTo>
                    <a:pt x="15026" y="20027"/>
                    <a:pt x="14087" y="21211"/>
                    <a:pt x="13304" y="21063"/>
                  </a:cubicBezTo>
                  <a:cubicBezTo>
                    <a:pt x="12522" y="20915"/>
                    <a:pt x="11896" y="19436"/>
                    <a:pt x="13304" y="16477"/>
                  </a:cubicBezTo>
                  <a:cubicBezTo>
                    <a:pt x="14713" y="13518"/>
                    <a:pt x="18157" y="9079"/>
                    <a:pt x="21600" y="4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9424773" y="4675062"/>
              <a:ext cx="165101" cy="16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831"/>
                  </a:moveTo>
                  <a:cubicBezTo>
                    <a:pt x="2769" y="1108"/>
                    <a:pt x="5538" y="1385"/>
                    <a:pt x="7477" y="1938"/>
                  </a:cubicBezTo>
                  <a:cubicBezTo>
                    <a:pt x="9415" y="2492"/>
                    <a:pt x="10523" y="3323"/>
                    <a:pt x="11077" y="6092"/>
                  </a:cubicBezTo>
                  <a:cubicBezTo>
                    <a:pt x="11631" y="8862"/>
                    <a:pt x="11631" y="13569"/>
                    <a:pt x="11215" y="16477"/>
                  </a:cubicBezTo>
                  <a:cubicBezTo>
                    <a:pt x="10800" y="19385"/>
                    <a:pt x="9969" y="20492"/>
                    <a:pt x="8862" y="21046"/>
                  </a:cubicBezTo>
                  <a:cubicBezTo>
                    <a:pt x="7754" y="21600"/>
                    <a:pt x="6369" y="21600"/>
                    <a:pt x="5538" y="20492"/>
                  </a:cubicBezTo>
                  <a:cubicBezTo>
                    <a:pt x="4708" y="19385"/>
                    <a:pt x="4431" y="17169"/>
                    <a:pt x="5815" y="13985"/>
                  </a:cubicBezTo>
                  <a:cubicBezTo>
                    <a:pt x="7200" y="10800"/>
                    <a:pt x="10246" y="6646"/>
                    <a:pt x="13154" y="4154"/>
                  </a:cubicBezTo>
                  <a:cubicBezTo>
                    <a:pt x="16062" y="1662"/>
                    <a:pt x="18831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9591585" y="4456743"/>
              <a:ext cx="670444" cy="38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06" fill="norm" stroke="1" extrusionOk="0">
                  <a:moveTo>
                    <a:pt x="1983" y="14144"/>
                  </a:moveTo>
                  <a:cubicBezTo>
                    <a:pt x="2322" y="14144"/>
                    <a:pt x="2662" y="14144"/>
                    <a:pt x="3070" y="13969"/>
                  </a:cubicBezTo>
                  <a:cubicBezTo>
                    <a:pt x="3477" y="13794"/>
                    <a:pt x="3953" y="13444"/>
                    <a:pt x="4224" y="12918"/>
                  </a:cubicBezTo>
                  <a:cubicBezTo>
                    <a:pt x="4496" y="12393"/>
                    <a:pt x="4564" y="11692"/>
                    <a:pt x="4394" y="11342"/>
                  </a:cubicBezTo>
                  <a:cubicBezTo>
                    <a:pt x="4224" y="10992"/>
                    <a:pt x="3817" y="10992"/>
                    <a:pt x="3273" y="11225"/>
                  </a:cubicBezTo>
                  <a:cubicBezTo>
                    <a:pt x="2730" y="11459"/>
                    <a:pt x="2051" y="11926"/>
                    <a:pt x="1473" y="13269"/>
                  </a:cubicBezTo>
                  <a:cubicBezTo>
                    <a:pt x="896" y="14611"/>
                    <a:pt x="420" y="16830"/>
                    <a:pt x="183" y="18231"/>
                  </a:cubicBezTo>
                  <a:cubicBezTo>
                    <a:pt x="-55" y="19632"/>
                    <a:pt x="-55" y="20216"/>
                    <a:pt x="149" y="20624"/>
                  </a:cubicBezTo>
                  <a:cubicBezTo>
                    <a:pt x="353" y="21033"/>
                    <a:pt x="760" y="21266"/>
                    <a:pt x="1677" y="21033"/>
                  </a:cubicBezTo>
                  <a:cubicBezTo>
                    <a:pt x="2594" y="20799"/>
                    <a:pt x="4020" y="20099"/>
                    <a:pt x="5447" y="18114"/>
                  </a:cubicBezTo>
                  <a:cubicBezTo>
                    <a:pt x="6873" y="16129"/>
                    <a:pt x="8300" y="12860"/>
                    <a:pt x="9387" y="9941"/>
                  </a:cubicBezTo>
                  <a:cubicBezTo>
                    <a:pt x="10473" y="7022"/>
                    <a:pt x="11220" y="4454"/>
                    <a:pt x="11628" y="2819"/>
                  </a:cubicBezTo>
                  <a:cubicBezTo>
                    <a:pt x="12036" y="1184"/>
                    <a:pt x="12103" y="484"/>
                    <a:pt x="11968" y="601"/>
                  </a:cubicBezTo>
                  <a:cubicBezTo>
                    <a:pt x="11832" y="717"/>
                    <a:pt x="11492" y="1651"/>
                    <a:pt x="10847" y="3695"/>
                  </a:cubicBezTo>
                  <a:cubicBezTo>
                    <a:pt x="10202" y="5738"/>
                    <a:pt x="9251" y="8890"/>
                    <a:pt x="8639" y="11634"/>
                  </a:cubicBezTo>
                  <a:cubicBezTo>
                    <a:pt x="8028" y="14378"/>
                    <a:pt x="7756" y="16713"/>
                    <a:pt x="7688" y="18172"/>
                  </a:cubicBezTo>
                  <a:cubicBezTo>
                    <a:pt x="7620" y="19632"/>
                    <a:pt x="7756" y="20216"/>
                    <a:pt x="7994" y="20624"/>
                  </a:cubicBezTo>
                  <a:cubicBezTo>
                    <a:pt x="8232" y="21033"/>
                    <a:pt x="8571" y="21266"/>
                    <a:pt x="9081" y="21150"/>
                  </a:cubicBezTo>
                  <a:cubicBezTo>
                    <a:pt x="9590" y="21033"/>
                    <a:pt x="10270" y="20566"/>
                    <a:pt x="10779" y="19749"/>
                  </a:cubicBezTo>
                  <a:cubicBezTo>
                    <a:pt x="11288" y="18931"/>
                    <a:pt x="11628" y="17764"/>
                    <a:pt x="11696" y="16946"/>
                  </a:cubicBezTo>
                  <a:cubicBezTo>
                    <a:pt x="11764" y="16129"/>
                    <a:pt x="11560" y="15662"/>
                    <a:pt x="11288" y="15545"/>
                  </a:cubicBezTo>
                  <a:cubicBezTo>
                    <a:pt x="11017" y="15429"/>
                    <a:pt x="10677" y="15662"/>
                    <a:pt x="10473" y="16071"/>
                  </a:cubicBezTo>
                  <a:cubicBezTo>
                    <a:pt x="10270" y="16479"/>
                    <a:pt x="10202" y="17063"/>
                    <a:pt x="10270" y="17589"/>
                  </a:cubicBezTo>
                  <a:cubicBezTo>
                    <a:pt x="10337" y="18114"/>
                    <a:pt x="10541" y="18581"/>
                    <a:pt x="10847" y="18931"/>
                  </a:cubicBezTo>
                  <a:cubicBezTo>
                    <a:pt x="11153" y="19282"/>
                    <a:pt x="11560" y="19515"/>
                    <a:pt x="12103" y="19165"/>
                  </a:cubicBezTo>
                  <a:cubicBezTo>
                    <a:pt x="12647" y="18815"/>
                    <a:pt x="13326" y="17881"/>
                    <a:pt x="14481" y="15779"/>
                  </a:cubicBezTo>
                  <a:cubicBezTo>
                    <a:pt x="15636" y="13677"/>
                    <a:pt x="17266" y="10408"/>
                    <a:pt x="18454" y="7839"/>
                  </a:cubicBezTo>
                  <a:cubicBezTo>
                    <a:pt x="19643" y="5271"/>
                    <a:pt x="20390" y="3403"/>
                    <a:pt x="20866" y="2118"/>
                  </a:cubicBezTo>
                  <a:cubicBezTo>
                    <a:pt x="21341" y="834"/>
                    <a:pt x="21545" y="134"/>
                    <a:pt x="21511" y="17"/>
                  </a:cubicBezTo>
                  <a:cubicBezTo>
                    <a:pt x="21477" y="-100"/>
                    <a:pt x="21205" y="367"/>
                    <a:pt x="20390" y="2352"/>
                  </a:cubicBezTo>
                  <a:cubicBezTo>
                    <a:pt x="19575" y="4337"/>
                    <a:pt x="18217" y="7839"/>
                    <a:pt x="17300" y="10875"/>
                  </a:cubicBezTo>
                  <a:cubicBezTo>
                    <a:pt x="16383" y="13911"/>
                    <a:pt x="15907" y="16479"/>
                    <a:pt x="15670" y="18056"/>
                  </a:cubicBezTo>
                  <a:cubicBezTo>
                    <a:pt x="15432" y="19632"/>
                    <a:pt x="15432" y="20216"/>
                    <a:pt x="15636" y="20683"/>
                  </a:cubicBezTo>
                  <a:cubicBezTo>
                    <a:pt x="15839" y="21150"/>
                    <a:pt x="16247" y="21500"/>
                    <a:pt x="16485" y="21383"/>
                  </a:cubicBezTo>
                  <a:cubicBezTo>
                    <a:pt x="16722" y="21266"/>
                    <a:pt x="16790" y="20683"/>
                    <a:pt x="16620" y="19106"/>
                  </a:cubicBezTo>
                  <a:cubicBezTo>
                    <a:pt x="16451" y="17530"/>
                    <a:pt x="16043" y="14962"/>
                    <a:pt x="15703" y="13502"/>
                  </a:cubicBezTo>
                  <a:cubicBezTo>
                    <a:pt x="15364" y="12043"/>
                    <a:pt x="15092" y="11692"/>
                    <a:pt x="15126" y="11576"/>
                  </a:cubicBezTo>
                  <a:cubicBezTo>
                    <a:pt x="15160" y="11459"/>
                    <a:pt x="15500" y="11576"/>
                    <a:pt x="16179" y="12101"/>
                  </a:cubicBezTo>
                  <a:cubicBezTo>
                    <a:pt x="16858" y="12626"/>
                    <a:pt x="17877" y="13561"/>
                    <a:pt x="18488" y="14378"/>
                  </a:cubicBezTo>
                  <a:cubicBezTo>
                    <a:pt x="19100" y="15195"/>
                    <a:pt x="19303" y="15896"/>
                    <a:pt x="19337" y="16655"/>
                  </a:cubicBezTo>
                  <a:cubicBezTo>
                    <a:pt x="19371" y="17414"/>
                    <a:pt x="19236" y="18231"/>
                    <a:pt x="19168" y="18348"/>
                  </a:cubicBezTo>
                  <a:cubicBezTo>
                    <a:pt x="19100" y="18464"/>
                    <a:pt x="19100" y="17881"/>
                    <a:pt x="19371" y="16421"/>
                  </a:cubicBezTo>
                  <a:cubicBezTo>
                    <a:pt x="19643" y="14962"/>
                    <a:pt x="20187" y="12626"/>
                    <a:pt x="20730" y="1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10229021" y="4719512"/>
              <a:ext cx="110153" cy="11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70" fill="norm" stroke="1" extrusionOk="0">
                  <a:moveTo>
                    <a:pt x="21209" y="0"/>
                  </a:moveTo>
                  <a:cubicBezTo>
                    <a:pt x="16318" y="1600"/>
                    <a:pt x="11428" y="3200"/>
                    <a:pt x="7964" y="5400"/>
                  </a:cubicBezTo>
                  <a:cubicBezTo>
                    <a:pt x="4500" y="7600"/>
                    <a:pt x="2462" y="10400"/>
                    <a:pt x="1239" y="13000"/>
                  </a:cubicBezTo>
                  <a:cubicBezTo>
                    <a:pt x="17" y="15600"/>
                    <a:pt x="-391" y="18000"/>
                    <a:pt x="424" y="19400"/>
                  </a:cubicBezTo>
                  <a:cubicBezTo>
                    <a:pt x="1239" y="20800"/>
                    <a:pt x="3277" y="21200"/>
                    <a:pt x="5518" y="21400"/>
                  </a:cubicBezTo>
                  <a:cubicBezTo>
                    <a:pt x="7760" y="21600"/>
                    <a:pt x="10205" y="21600"/>
                    <a:pt x="12651" y="18200"/>
                  </a:cubicBezTo>
                  <a:cubicBezTo>
                    <a:pt x="15096" y="14800"/>
                    <a:pt x="17541" y="8000"/>
                    <a:pt x="19986" y="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0339173" y="4723418"/>
              <a:ext cx="174444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63" fill="norm" stroke="1" extrusionOk="0">
                  <a:moveTo>
                    <a:pt x="0" y="324"/>
                  </a:moveTo>
                  <a:cubicBezTo>
                    <a:pt x="1301" y="44"/>
                    <a:pt x="2602" y="-237"/>
                    <a:pt x="3383" y="324"/>
                  </a:cubicBezTo>
                  <a:cubicBezTo>
                    <a:pt x="4164" y="885"/>
                    <a:pt x="4424" y="2288"/>
                    <a:pt x="4554" y="3831"/>
                  </a:cubicBezTo>
                  <a:cubicBezTo>
                    <a:pt x="4684" y="5373"/>
                    <a:pt x="4684" y="7057"/>
                    <a:pt x="4684" y="8880"/>
                  </a:cubicBezTo>
                  <a:cubicBezTo>
                    <a:pt x="4684" y="10703"/>
                    <a:pt x="4684" y="12667"/>
                    <a:pt x="4814" y="12947"/>
                  </a:cubicBezTo>
                  <a:cubicBezTo>
                    <a:pt x="4945" y="13228"/>
                    <a:pt x="5205" y="11825"/>
                    <a:pt x="6766" y="9581"/>
                  </a:cubicBezTo>
                  <a:cubicBezTo>
                    <a:pt x="8328" y="7337"/>
                    <a:pt x="11190" y="4251"/>
                    <a:pt x="13533" y="2428"/>
                  </a:cubicBezTo>
                  <a:cubicBezTo>
                    <a:pt x="15875" y="605"/>
                    <a:pt x="17696" y="44"/>
                    <a:pt x="18998" y="324"/>
                  </a:cubicBezTo>
                  <a:cubicBezTo>
                    <a:pt x="20299" y="605"/>
                    <a:pt x="21080" y="1727"/>
                    <a:pt x="21340" y="5373"/>
                  </a:cubicBezTo>
                  <a:cubicBezTo>
                    <a:pt x="21600" y="9020"/>
                    <a:pt x="21340" y="15192"/>
                    <a:pt x="2108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2832368" y="5583205"/>
              <a:ext cx="141926" cy="38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05" fill="norm" stroke="1" extrusionOk="0">
                  <a:moveTo>
                    <a:pt x="2980" y="3890"/>
                  </a:moveTo>
                  <a:cubicBezTo>
                    <a:pt x="2667" y="4480"/>
                    <a:pt x="2354" y="5070"/>
                    <a:pt x="3607" y="5366"/>
                  </a:cubicBezTo>
                  <a:cubicBezTo>
                    <a:pt x="4859" y="5661"/>
                    <a:pt x="7676" y="5661"/>
                    <a:pt x="10493" y="5247"/>
                  </a:cubicBezTo>
                  <a:cubicBezTo>
                    <a:pt x="13311" y="4834"/>
                    <a:pt x="16128" y="4008"/>
                    <a:pt x="17850" y="3300"/>
                  </a:cubicBezTo>
                  <a:cubicBezTo>
                    <a:pt x="19572" y="2592"/>
                    <a:pt x="20198" y="2002"/>
                    <a:pt x="20667" y="1411"/>
                  </a:cubicBezTo>
                  <a:cubicBezTo>
                    <a:pt x="21137" y="821"/>
                    <a:pt x="21450" y="231"/>
                    <a:pt x="18946" y="54"/>
                  </a:cubicBezTo>
                  <a:cubicBezTo>
                    <a:pt x="16441" y="-123"/>
                    <a:pt x="11120" y="113"/>
                    <a:pt x="7050" y="1116"/>
                  </a:cubicBezTo>
                  <a:cubicBezTo>
                    <a:pt x="2980" y="2120"/>
                    <a:pt x="163" y="3890"/>
                    <a:pt x="7" y="5543"/>
                  </a:cubicBezTo>
                  <a:cubicBezTo>
                    <a:pt x="-150" y="7195"/>
                    <a:pt x="2354" y="8729"/>
                    <a:pt x="6267" y="10618"/>
                  </a:cubicBezTo>
                  <a:cubicBezTo>
                    <a:pt x="10180" y="12507"/>
                    <a:pt x="15502" y="14749"/>
                    <a:pt x="18163" y="16402"/>
                  </a:cubicBezTo>
                  <a:cubicBezTo>
                    <a:pt x="20824" y="18054"/>
                    <a:pt x="20824" y="19116"/>
                    <a:pt x="20198" y="19825"/>
                  </a:cubicBezTo>
                  <a:cubicBezTo>
                    <a:pt x="19572" y="20533"/>
                    <a:pt x="18320" y="20887"/>
                    <a:pt x="15659" y="21123"/>
                  </a:cubicBezTo>
                  <a:cubicBezTo>
                    <a:pt x="12998" y="21359"/>
                    <a:pt x="8928" y="21477"/>
                    <a:pt x="6111" y="20769"/>
                  </a:cubicBezTo>
                  <a:cubicBezTo>
                    <a:pt x="3293" y="20061"/>
                    <a:pt x="1728" y="18526"/>
                    <a:pt x="163" y="16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2813894" y="5380384"/>
              <a:ext cx="171980" cy="10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311" fill="norm" stroke="1" extrusionOk="0">
                  <a:moveTo>
                    <a:pt x="8758" y="7111"/>
                  </a:moveTo>
                  <a:cubicBezTo>
                    <a:pt x="7441" y="7511"/>
                    <a:pt x="6124" y="7911"/>
                    <a:pt x="5070" y="8911"/>
                  </a:cubicBezTo>
                  <a:cubicBezTo>
                    <a:pt x="4017" y="9911"/>
                    <a:pt x="3226" y="11511"/>
                    <a:pt x="2304" y="13511"/>
                  </a:cubicBezTo>
                  <a:cubicBezTo>
                    <a:pt x="1382" y="15511"/>
                    <a:pt x="329" y="17911"/>
                    <a:pt x="65" y="18111"/>
                  </a:cubicBezTo>
                  <a:cubicBezTo>
                    <a:pt x="-198" y="18311"/>
                    <a:pt x="329" y="16311"/>
                    <a:pt x="1646" y="13111"/>
                  </a:cubicBezTo>
                  <a:cubicBezTo>
                    <a:pt x="2963" y="9911"/>
                    <a:pt x="5070" y="5511"/>
                    <a:pt x="6914" y="2711"/>
                  </a:cubicBezTo>
                  <a:cubicBezTo>
                    <a:pt x="8758" y="-89"/>
                    <a:pt x="10339" y="-1289"/>
                    <a:pt x="12709" y="1911"/>
                  </a:cubicBezTo>
                  <a:cubicBezTo>
                    <a:pt x="15080" y="5111"/>
                    <a:pt x="18241" y="12711"/>
                    <a:pt x="21402" y="20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2935073" y="5943839"/>
              <a:ext cx="203201" cy="15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017"/>
                  </a:moveTo>
                  <a:cubicBezTo>
                    <a:pt x="1125" y="448"/>
                    <a:pt x="2250" y="-120"/>
                    <a:pt x="3263" y="22"/>
                  </a:cubicBezTo>
                  <a:cubicBezTo>
                    <a:pt x="4275" y="164"/>
                    <a:pt x="5175" y="1017"/>
                    <a:pt x="7987" y="4285"/>
                  </a:cubicBezTo>
                  <a:cubicBezTo>
                    <a:pt x="10800" y="7554"/>
                    <a:pt x="15525" y="13238"/>
                    <a:pt x="18113" y="16506"/>
                  </a:cubicBezTo>
                  <a:cubicBezTo>
                    <a:pt x="20700" y="19775"/>
                    <a:pt x="21150" y="20627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3004923" y="5943517"/>
              <a:ext cx="107951" cy="15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1600" y="213"/>
                  </a:moveTo>
                  <a:cubicBezTo>
                    <a:pt x="19482" y="-79"/>
                    <a:pt x="17365" y="-371"/>
                    <a:pt x="13765" y="1526"/>
                  </a:cubicBezTo>
                  <a:cubicBezTo>
                    <a:pt x="10165" y="3424"/>
                    <a:pt x="5082" y="7510"/>
                    <a:pt x="2541" y="11159"/>
                  </a:cubicBezTo>
                  <a:cubicBezTo>
                    <a:pt x="0" y="14807"/>
                    <a:pt x="0" y="18018"/>
                    <a:pt x="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3163673" y="6046662"/>
              <a:ext cx="57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3284323" y="5860250"/>
              <a:ext cx="120651" cy="14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339"/>
                  </a:moveTo>
                  <a:cubicBezTo>
                    <a:pt x="1895" y="22"/>
                    <a:pt x="3789" y="-296"/>
                    <a:pt x="5305" y="498"/>
                  </a:cubicBezTo>
                  <a:cubicBezTo>
                    <a:pt x="6821" y="1292"/>
                    <a:pt x="7958" y="3198"/>
                    <a:pt x="10611" y="6851"/>
                  </a:cubicBezTo>
                  <a:cubicBezTo>
                    <a:pt x="13263" y="10504"/>
                    <a:pt x="17432" y="15904"/>
                    <a:pt x="21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3379573" y="5900612"/>
              <a:ext cx="952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000"/>
                    <a:pt x="10080" y="8000"/>
                    <a:pt x="6480" y="11600"/>
                  </a:cubicBezTo>
                  <a:cubicBezTo>
                    <a:pt x="2880" y="15200"/>
                    <a:pt x="144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4001358" y="5722812"/>
              <a:ext cx="21006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7549" y="0"/>
                  </a:moveTo>
                  <a:cubicBezTo>
                    <a:pt x="14309" y="2571"/>
                    <a:pt x="11069" y="5143"/>
                    <a:pt x="8261" y="7029"/>
                  </a:cubicBezTo>
                  <a:cubicBezTo>
                    <a:pt x="5453" y="8914"/>
                    <a:pt x="3077" y="10114"/>
                    <a:pt x="1673" y="11143"/>
                  </a:cubicBezTo>
                  <a:cubicBezTo>
                    <a:pt x="269" y="12171"/>
                    <a:pt x="-163" y="13029"/>
                    <a:pt x="53" y="13714"/>
                  </a:cubicBezTo>
                  <a:cubicBezTo>
                    <a:pt x="269" y="14400"/>
                    <a:pt x="1133" y="14914"/>
                    <a:pt x="3617" y="15686"/>
                  </a:cubicBezTo>
                  <a:cubicBezTo>
                    <a:pt x="6101" y="16457"/>
                    <a:pt x="10205" y="17486"/>
                    <a:pt x="13445" y="18514"/>
                  </a:cubicBezTo>
                  <a:cubicBezTo>
                    <a:pt x="16685" y="19543"/>
                    <a:pt x="19061" y="20571"/>
                    <a:pt x="21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4418151" y="5745695"/>
              <a:ext cx="151390" cy="21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09" fill="norm" stroke="1" extrusionOk="0">
                  <a:moveTo>
                    <a:pt x="20811" y="3395"/>
                  </a:moveTo>
                  <a:cubicBezTo>
                    <a:pt x="17556" y="3185"/>
                    <a:pt x="14302" y="2976"/>
                    <a:pt x="10899" y="4339"/>
                  </a:cubicBezTo>
                  <a:cubicBezTo>
                    <a:pt x="7496" y="5702"/>
                    <a:pt x="3945" y="8638"/>
                    <a:pt x="2022" y="11469"/>
                  </a:cubicBezTo>
                  <a:cubicBezTo>
                    <a:pt x="99" y="14300"/>
                    <a:pt x="-197" y="17026"/>
                    <a:pt x="99" y="18809"/>
                  </a:cubicBezTo>
                  <a:cubicBezTo>
                    <a:pt x="395" y="20591"/>
                    <a:pt x="1282" y="21430"/>
                    <a:pt x="4389" y="20801"/>
                  </a:cubicBezTo>
                  <a:cubicBezTo>
                    <a:pt x="7496" y="20172"/>
                    <a:pt x="12822" y="18075"/>
                    <a:pt x="16077" y="14929"/>
                  </a:cubicBezTo>
                  <a:cubicBezTo>
                    <a:pt x="19332" y="11783"/>
                    <a:pt x="20515" y="7589"/>
                    <a:pt x="20959" y="4968"/>
                  </a:cubicBezTo>
                  <a:cubicBezTo>
                    <a:pt x="21403" y="2347"/>
                    <a:pt x="21107" y="1298"/>
                    <a:pt x="20219" y="669"/>
                  </a:cubicBezTo>
                  <a:cubicBezTo>
                    <a:pt x="19332" y="40"/>
                    <a:pt x="17852" y="-170"/>
                    <a:pt x="16669" y="145"/>
                  </a:cubicBezTo>
                  <a:cubicBezTo>
                    <a:pt x="15485" y="459"/>
                    <a:pt x="14598" y="1298"/>
                    <a:pt x="13710" y="2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4192373" y="5862512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4668623" y="590061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4859123" y="5694978"/>
              <a:ext cx="100114" cy="26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3" h="21370" fill="norm" stroke="1" extrusionOk="0">
                  <a:moveTo>
                    <a:pt x="18144" y="4244"/>
                  </a:moveTo>
                  <a:cubicBezTo>
                    <a:pt x="15552" y="2894"/>
                    <a:pt x="12960" y="1544"/>
                    <a:pt x="10584" y="785"/>
                  </a:cubicBezTo>
                  <a:cubicBezTo>
                    <a:pt x="8208" y="26"/>
                    <a:pt x="6048" y="-143"/>
                    <a:pt x="4104" y="110"/>
                  </a:cubicBezTo>
                  <a:cubicBezTo>
                    <a:pt x="2160" y="363"/>
                    <a:pt x="432" y="1038"/>
                    <a:pt x="648" y="2557"/>
                  </a:cubicBezTo>
                  <a:cubicBezTo>
                    <a:pt x="864" y="4076"/>
                    <a:pt x="3024" y="6438"/>
                    <a:pt x="7128" y="8548"/>
                  </a:cubicBezTo>
                  <a:cubicBezTo>
                    <a:pt x="11232" y="10657"/>
                    <a:pt x="17280" y="12513"/>
                    <a:pt x="19440" y="14369"/>
                  </a:cubicBezTo>
                  <a:cubicBezTo>
                    <a:pt x="21600" y="16226"/>
                    <a:pt x="19872" y="18082"/>
                    <a:pt x="17712" y="19263"/>
                  </a:cubicBezTo>
                  <a:cubicBezTo>
                    <a:pt x="15552" y="20445"/>
                    <a:pt x="12960" y="20951"/>
                    <a:pt x="10584" y="21204"/>
                  </a:cubicBezTo>
                  <a:cubicBezTo>
                    <a:pt x="8208" y="21457"/>
                    <a:pt x="6048" y="21457"/>
                    <a:pt x="4320" y="20951"/>
                  </a:cubicBezTo>
                  <a:cubicBezTo>
                    <a:pt x="2592" y="20445"/>
                    <a:pt x="1296" y="19432"/>
                    <a:pt x="0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4820973" y="5662206"/>
              <a:ext cx="342951" cy="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95" fill="norm" stroke="1" extrusionOk="0">
                  <a:moveTo>
                    <a:pt x="401" y="21295"/>
                  </a:moveTo>
                  <a:cubicBezTo>
                    <a:pt x="136" y="16310"/>
                    <a:pt x="-129" y="11326"/>
                    <a:pt x="70" y="8418"/>
                  </a:cubicBezTo>
                  <a:cubicBezTo>
                    <a:pt x="269" y="5510"/>
                    <a:pt x="931" y="4680"/>
                    <a:pt x="3581" y="3433"/>
                  </a:cubicBezTo>
                  <a:cubicBezTo>
                    <a:pt x="6232" y="2187"/>
                    <a:pt x="10870" y="526"/>
                    <a:pt x="14183" y="110"/>
                  </a:cubicBezTo>
                  <a:cubicBezTo>
                    <a:pt x="17496" y="-305"/>
                    <a:pt x="19483" y="526"/>
                    <a:pt x="21471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5595723" y="5786312"/>
              <a:ext cx="381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200"/>
                    <a:pt x="5760" y="8800"/>
                    <a:pt x="9360" y="5200"/>
                  </a:cubicBezTo>
                  <a:cubicBezTo>
                    <a:pt x="12960" y="1600"/>
                    <a:pt x="1728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5686519" y="5830762"/>
              <a:ext cx="391805" cy="12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6" fill="norm" stroke="1" extrusionOk="0">
                  <a:moveTo>
                    <a:pt x="1986" y="20868"/>
                  </a:moveTo>
                  <a:cubicBezTo>
                    <a:pt x="1057" y="21234"/>
                    <a:pt x="128" y="21600"/>
                    <a:pt x="12" y="21234"/>
                  </a:cubicBezTo>
                  <a:cubicBezTo>
                    <a:pt x="-104" y="20868"/>
                    <a:pt x="593" y="19769"/>
                    <a:pt x="3031" y="17207"/>
                  </a:cubicBezTo>
                  <a:cubicBezTo>
                    <a:pt x="5470" y="14644"/>
                    <a:pt x="9651" y="10617"/>
                    <a:pt x="13019" y="7505"/>
                  </a:cubicBezTo>
                  <a:cubicBezTo>
                    <a:pt x="16386" y="4393"/>
                    <a:pt x="18941" y="2197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5983073" y="5674129"/>
              <a:ext cx="134411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0" y="1208"/>
                  </a:moveTo>
                  <a:cubicBezTo>
                    <a:pt x="982" y="604"/>
                    <a:pt x="1964" y="0"/>
                    <a:pt x="4909" y="0"/>
                  </a:cubicBezTo>
                  <a:cubicBezTo>
                    <a:pt x="7855" y="0"/>
                    <a:pt x="12764" y="604"/>
                    <a:pt x="16200" y="1964"/>
                  </a:cubicBezTo>
                  <a:cubicBezTo>
                    <a:pt x="19636" y="3323"/>
                    <a:pt x="21600" y="5438"/>
                    <a:pt x="20455" y="8157"/>
                  </a:cubicBezTo>
                  <a:cubicBezTo>
                    <a:pt x="19309" y="10876"/>
                    <a:pt x="15055" y="14199"/>
                    <a:pt x="12436" y="16162"/>
                  </a:cubicBezTo>
                  <a:cubicBezTo>
                    <a:pt x="9818" y="18126"/>
                    <a:pt x="8836" y="18730"/>
                    <a:pt x="8836" y="19410"/>
                  </a:cubicBezTo>
                  <a:cubicBezTo>
                    <a:pt x="8836" y="20090"/>
                    <a:pt x="9818" y="20845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6637123" y="5790400"/>
              <a:ext cx="2794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400" y="12793"/>
                    <a:pt x="10800" y="5170"/>
                    <a:pt x="14400" y="1993"/>
                  </a:cubicBezTo>
                  <a:cubicBezTo>
                    <a:pt x="18000" y="-1183"/>
                    <a:pt x="198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6986373" y="5684712"/>
              <a:ext cx="127001" cy="17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314"/>
                  </a:moveTo>
                  <a:cubicBezTo>
                    <a:pt x="0" y="6943"/>
                    <a:pt x="0" y="11571"/>
                    <a:pt x="180" y="14529"/>
                  </a:cubicBezTo>
                  <a:cubicBezTo>
                    <a:pt x="360" y="17486"/>
                    <a:pt x="720" y="18771"/>
                    <a:pt x="1800" y="19800"/>
                  </a:cubicBezTo>
                  <a:cubicBezTo>
                    <a:pt x="2880" y="20829"/>
                    <a:pt x="4680" y="21600"/>
                    <a:pt x="6120" y="21471"/>
                  </a:cubicBezTo>
                  <a:cubicBezTo>
                    <a:pt x="7560" y="21343"/>
                    <a:pt x="8640" y="20314"/>
                    <a:pt x="11160" y="16586"/>
                  </a:cubicBezTo>
                  <a:cubicBezTo>
                    <a:pt x="13680" y="12857"/>
                    <a:pt x="17640" y="64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7145931" y="5680316"/>
              <a:ext cx="221443" cy="15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129" fill="norm" stroke="1" extrusionOk="0">
                  <a:moveTo>
                    <a:pt x="4162" y="7412"/>
                  </a:moveTo>
                  <a:cubicBezTo>
                    <a:pt x="4768" y="8549"/>
                    <a:pt x="5373" y="9685"/>
                    <a:pt x="6080" y="9827"/>
                  </a:cubicBezTo>
                  <a:cubicBezTo>
                    <a:pt x="6786" y="9970"/>
                    <a:pt x="7594" y="9117"/>
                    <a:pt x="8401" y="7980"/>
                  </a:cubicBezTo>
                  <a:cubicBezTo>
                    <a:pt x="9209" y="6843"/>
                    <a:pt x="10016" y="5422"/>
                    <a:pt x="10521" y="4001"/>
                  </a:cubicBezTo>
                  <a:cubicBezTo>
                    <a:pt x="11026" y="2580"/>
                    <a:pt x="11227" y="1159"/>
                    <a:pt x="10622" y="449"/>
                  </a:cubicBezTo>
                  <a:cubicBezTo>
                    <a:pt x="10016" y="-262"/>
                    <a:pt x="8603" y="-262"/>
                    <a:pt x="6584" y="1443"/>
                  </a:cubicBezTo>
                  <a:cubicBezTo>
                    <a:pt x="4566" y="3149"/>
                    <a:pt x="1941" y="6559"/>
                    <a:pt x="730" y="9685"/>
                  </a:cubicBezTo>
                  <a:cubicBezTo>
                    <a:pt x="-481" y="12812"/>
                    <a:pt x="-279" y="15654"/>
                    <a:pt x="2042" y="17643"/>
                  </a:cubicBezTo>
                  <a:cubicBezTo>
                    <a:pt x="4364" y="19633"/>
                    <a:pt x="8805" y="20770"/>
                    <a:pt x="12338" y="21054"/>
                  </a:cubicBezTo>
                  <a:cubicBezTo>
                    <a:pt x="15870" y="21338"/>
                    <a:pt x="18495" y="20770"/>
                    <a:pt x="21119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8318650" y="5621212"/>
              <a:ext cx="1392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400"/>
                    <a:pt x="1783" y="10800"/>
                    <a:pt x="240" y="14400"/>
                  </a:cubicBezTo>
                  <a:cubicBezTo>
                    <a:pt x="-1303" y="18000"/>
                    <a:pt x="4868" y="198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8383373" y="5646612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9764679" y="5665662"/>
              <a:ext cx="1569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400"/>
                    <a:pt x="-1582" y="10800"/>
                    <a:pt x="1118" y="14400"/>
                  </a:cubicBezTo>
                  <a:cubicBezTo>
                    <a:pt x="3818" y="18000"/>
                    <a:pt x="11918" y="198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9881973" y="5710112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2668373" y="6497512"/>
              <a:ext cx="635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575"/>
                    <a:pt x="5760" y="3150"/>
                    <a:pt x="7560" y="6300"/>
                  </a:cubicBezTo>
                  <a:cubicBezTo>
                    <a:pt x="9360" y="9450"/>
                    <a:pt x="10080" y="14175"/>
                    <a:pt x="10440" y="16875"/>
                  </a:cubicBezTo>
                  <a:cubicBezTo>
                    <a:pt x="10800" y="19575"/>
                    <a:pt x="10800" y="20250"/>
                    <a:pt x="12600" y="20700"/>
                  </a:cubicBezTo>
                  <a:cubicBezTo>
                    <a:pt x="14400" y="21150"/>
                    <a:pt x="18000" y="213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2846173" y="6556250"/>
              <a:ext cx="166721" cy="34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00" fill="norm" stroke="1" extrusionOk="0">
                  <a:moveTo>
                    <a:pt x="0" y="8300"/>
                  </a:moveTo>
                  <a:cubicBezTo>
                    <a:pt x="4860" y="6967"/>
                    <a:pt x="9720" y="5633"/>
                    <a:pt x="12555" y="4633"/>
                  </a:cubicBezTo>
                  <a:cubicBezTo>
                    <a:pt x="15390" y="3633"/>
                    <a:pt x="16200" y="2967"/>
                    <a:pt x="16740" y="2233"/>
                  </a:cubicBezTo>
                  <a:cubicBezTo>
                    <a:pt x="17280" y="1500"/>
                    <a:pt x="17550" y="700"/>
                    <a:pt x="17010" y="300"/>
                  </a:cubicBezTo>
                  <a:cubicBezTo>
                    <a:pt x="16470" y="-100"/>
                    <a:pt x="15120" y="-100"/>
                    <a:pt x="12960" y="300"/>
                  </a:cubicBezTo>
                  <a:cubicBezTo>
                    <a:pt x="10800" y="700"/>
                    <a:pt x="7830" y="1500"/>
                    <a:pt x="5670" y="2967"/>
                  </a:cubicBezTo>
                  <a:cubicBezTo>
                    <a:pt x="3510" y="4433"/>
                    <a:pt x="2160" y="6567"/>
                    <a:pt x="2565" y="8167"/>
                  </a:cubicBezTo>
                  <a:cubicBezTo>
                    <a:pt x="2970" y="9767"/>
                    <a:pt x="5130" y="10833"/>
                    <a:pt x="7965" y="11767"/>
                  </a:cubicBezTo>
                  <a:cubicBezTo>
                    <a:pt x="10800" y="12700"/>
                    <a:pt x="14310" y="13500"/>
                    <a:pt x="16605" y="14100"/>
                  </a:cubicBezTo>
                  <a:cubicBezTo>
                    <a:pt x="18900" y="14700"/>
                    <a:pt x="19980" y="15100"/>
                    <a:pt x="20655" y="15833"/>
                  </a:cubicBezTo>
                  <a:cubicBezTo>
                    <a:pt x="21330" y="16567"/>
                    <a:pt x="21600" y="17633"/>
                    <a:pt x="20655" y="18633"/>
                  </a:cubicBezTo>
                  <a:cubicBezTo>
                    <a:pt x="19710" y="19633"/>
                    <a:pt x="17550" y="20567"/>
                    <a:pt x="14850" y="21033"/>
                  </a:cubicBezTo>
                  <a:cubicBezTo>
                    <a:pt x="12150" y="21500"/>
                    <a:pt x="8910" y="21500"/>
                    <a:pt x="567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2835590" y="6434958"/>
              <a:ext cx="188384" cy="9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4126" y="5545"/>
                  </a:moveTo>
                  <a:cubicBezTo>
                    <a:pt x="3398" y="7945"/>
                    <a:pt x="2670" y="10345"/>
                    <a:pt x="1820" y="12745"/>
                  </a:cubicBezTo>
                  <a:cubicBezTo>
                    <a:pt x="971" y="15145"/>
                    <a:pt x="0" y="17545"/>
                    <a:pt x="0" y="17305"/>
                  </a:cubicBezTo>
                  <a:cubicBezTo>
                    <a:pt x="0" y="17065"/>
                    <a:pt x="971" y="14185"/>
                    <a:pt x="1942" y="11545"/>
                  </a:cubicBezTo>
                  <a:cubicBezTo>
                    <a:pt x="2912" y="8905"/>
                    <a:pt x="3883" y="6505"/>
                    <a:pt x="4854" y="4345"/>
                  </a:cubicBezTo>
                  <a:cubicBezTo>
                    <a:pt x="5825" y="2185"/>
                    <a:pt x="6796" y="265"/>
                    <a:pt x="7766" y="25"/>
                  </a:cubicBezTo>
                  <a:cubicBezTo>
                    <a:pt x="8737" y="-215"/>
                    <a:pt x="9708" y="1225"/>
                    <a:pt x="12013" y="5065"/>
                  </a:cubicBezTo>
                  <a:cubicBezTo>
                    <a:pt x="14319" y="8905"/>
                    <a:pt x="17960" y="1514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3081123" y="6846762"/>
              <a:ext cx="114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3112873" y="6827712"/>
              <a:ext cx="889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3900"/>
                    <a:pt x="8229" y="7800"/>
                    <a:pt x="4629" y="11400"/>
                  </a:cubicBezTo>
                  <a:cubicBezTo>
                    <a:pt x="1029" y="15000"/>
                    <a:pt x="514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3182723" y="6929312"/>
              <a:ext cx="38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00"/>
                    <a:pt x="7200" y="7200"/>
                    <a:pt x="3600" y="10800"/>
                  </a:cubicBezTo>
                  <a:cubicBezTo>
                    <a:pt x="0" y="14400"/>
                    <a:pt x="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3316073" y="6808662"/>
              <a:ext cx="82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6545"/>
                    <a:pt x="8862" y="13091"/>
                    <a:pt x="12462" y="16691"/>
                  </a:cubicBezTo>
                  <a:cubicBezTo>
                    <a:pt x="16062" y="20291"/>
                    <a:pt x="18831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3381274" y="6808662"/>
              <a:ext cx="745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4629"/>
                    <a:pt x="6718" y="9257"/>
                    <a:pt x="3118" y="12471"/>
                  </a:cubicBezTo>
                  <a:cubicBezTo>
                    <a:pt x="-482" y="15686"/>
                    <a:pt x="-482" y="17486"/>
                    <a:pt x="718" y="18771"/>
                  </a:cubicBezTo>
                  <a:cubicBezTo>
                    <a:pt x="1918" y="20057"/>
                    <a:pt x="4318" y="20829"/>
                    <a:pt x="6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3589123" y="6548312"/>
              <a:ext cx="571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60"/>
                    <a:pt x="0" y="7920"/>
                    <a:pt x="3600" y="11520"/>
                  </a:cubicBezTo>
                  <a:cubicBezTo>
                    <a:pt x="7200" y="15120"/>
                    <a:pt x="144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3980842" y="6592762"/>
              <a:ext cx="17978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16812" y="0"/>
                  </a:moveTo>
                  <a:cubicBezTo>
                    <a:pt x="14049" y="2800"/>
                    <a:pt x="11286" y="5600"/>
                    <a:pt x="8524" y="8300"/>
                  </a:cubicBezTo>
                  <a:cubicBezTo>
                    <a:pt x="5761" y="11000"/>
                    <a:pt x="2998" y="13600"/>
                    <a:pt x="1491" y="15400"/>
                  </a:cubicBezTo>
                  <a:cubicBezTo>
                    <a:pt x="-16" y="17200"/>
                    <a:pt x="-267" y="18200"/>
                    <a:pt x="235" y="18700"/>
                  </a:cubicBezTo>
                  <a:cubicBezTo>
                    <a:pt x="738" y="19200"/>
                    <a:pt x="1993" y="19200"/>
                    <a:pt x="5007" y="19300"/>
                  </a:cubicBezTo>
                  <a:cubicBezTo>
                    <a:pt x="8021" y="19400"/>
                    <a:pt x="12793" y="19600"/>
                    <a:pt x="15807" y="20000"/>
                  </a:cubicBezTo>
                  <a:cubicBezTo>
                    <a:pt x="18821" y="20400"/>
                    <a:pt x="20077" y="21000"/>
                    <a:pt x="2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4008223" y="6846762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4270865" y="6673317"/>
              <a:ext cx="152542" cy="15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878" fill="norm" stroke="1" extrusionOk="0">
                  <a:moveTo>
                    <a:pt x="18949" y="1922"/>
                  </a:moveTo>
                  <a:cubicBezTo>
                    <a:pt x="15738" y="1922"/>
                    <a:pt x="12527" y="1922"/>
                    <a:pt x="9316" y="3861"/>
                  </a:cubicBezTo>
                  <a:cubicBezTo>
                    <a:pt x="6106" y="5799"/>
                    <a:pt x="2895" y="9676"/>
                    <a:pt x="1289" y="12445"/>
                  </a:cubicBezTo>
                  <a:cubicBezTo>
                    <a:pt x="-316" y="15215"/>
                    <a:pt x="-316" y="16876"/>
                    <a:pt x="706" y="18399"/>
                  </a:cubicBezTo>
                  <a:cubicBezTo>
                    <a:pt x="1727" y="19922"/>
                    <a:pt x="3770" y="21307"/>
                    <a:pt x="6981" y="20753"/>
                  </a:cubicBezTo>
                  <a:cubicBezTo>
                    <a:pt x="10192" y="20199"/>
                    <a:pt x="14570" y="17707"/>
                    <a:pt x="17343" y="14938"/>
                  </a:cubicBezTo>
                  <a:cubicBezTo>
                    <a:pt x="20116" y="12169"/>
                    <a:pt x="21284" y="9122"/>
                    <a:pt x="20992" y="6492"/>
                  </a:cubicBezTo>
                  <a:cubicBezTo>
                    <a:pt x="20700" y="3861"/>
                    <a:pt x="18949" y="1645"/>
                    <a:pt x="17198" y="676"/>
                  </a:cubicBezTo>
                  <a:cubicBezTo>
                    <a:pt x="15446" y="-293"/>
                    <a:pt x="13695" y="-16"/>
                    <a:pt x="11943" y="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4471773" y="677691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4541623" y="6585189"/>
              <a:ext cx="190501" cy="30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537"/>
                  </a:moveTo>
                  <a:cubicBezTo>
                    <a:pt x="18960" y="237"/>
                    <a:pt x="16320" y="-63"/>
                    <a:pt x="13680" y="12"/>
                  </a:cubicBezTo>
                  <a:cubicBezTo>
                    <a:pt x="11040" y="87"/>
                    <a:pt x="8400" y="537"/>
                    <a:pt x="6720" y="1512"/>
                  </a:cubicBezTo>
                  <a:cubicBezTo>
                    <a:pt x="5040" y="2487"/>
                    <a:pt x="4320" y="3987"/>
                    <a:pt x="3840" y="5562"/>
                  </a:cubicBezTo>
                  <a:cubicBezTo>
                    <a:pt x="3360" y="7137"/>
                    <a:pt x="3120" y="8787"/>
                    <a:pt x="2640" y="10062"/>
                  </a:cubicBezTo>
                  <a:cubicBezTo>
                    <a:pt x="2160" y="11337"/>
                    <a:pt x="1440" y="12237"/>
                    <a:pt x="1800" y="12612"/>
                  </a:cubicBezTo>
                  <a:cubicBezTo>
                    <a:pt x="2160" y="12987"/>
                    <a:pt x="3600" y="12837"/>
                    <a:pt x="5520" y="12687"/>
                  </a:cubicBezTo>
                  <a:cubicBezTo>
                    <a:pt x="7440" y="12537"/>
                    <a:pt x="9840" y="12387"/>
                    <a:pt x="11640" y="12387"/>
                  </a:cubicBezTo>
                  <a:cubicBezTo>
                    <a:pt x="13440" y="12387"/>
                    <a:pt x="14640" y="12537"/>
                    <a:pt x="15600" y="12987"/>
                  </a:cubicBezTo>
                  <a:cubicBezTo>
                    <a:pt x="16560" y="13437"/>
                    <a:pt x="17280" y="14187"/>
                    <a:pt x="17640" y="15012"/>
                  </a:cubicBezTo>
                  <a:cubicBezTo>
                    <a:pt x="18000" y="15837"/>
                    <a:pt x="18000" y="16737"/>
                    <a:pt x="16920" y="17712"/>
                  </a:cubicBezTo>
                  <a:cubicBezTo>
                    <a:pt x="15840" y="18687"/>
                    <a:pt x="13680" y="19737"/>
                    <a:pt x="11280" y="20412"/>
                  </a:cubicBezTo>
                  <a:cubicBezTo>
                    <a:pt x="8880" y="21087"/>
                    <a:pt x="6240" y="21387"/>
                    <a:pt x="4320" y="21462"/>
                  </a:cubicBezTo>
                  <a:cubicBezTo>
                    <a:pt x="2400" y="21537"/>
                    <a:pt x="1200" y="21387"/>
                    <a:pt x="600" y="21237"/>
                  </a:cubicBezTo>
                  <a:cubicBezTo>
                    <a:pt x="0" y="21087"/>
                    <a:pt x="0" y="20937"/>
                    <a:pt x="0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309973" y="6708764"/>
              <a:ext cx="457201" cy="6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1500" y="16701"/>
                    <a:pt x="3000" y="12381"/>
                    <a:pt x="5650" y="8421"/>
                  </a:cubicBezTo>
                  <a:cubicBezTo>
                    <a:pt x="8300" y="4461"/>
                    <a:pt x="12100" y="861"/>
                    <a:pt x="14950" y="141"/>
                  </a:cubicBezTo>
                  <a:cubicBezTo>
                    <a:pt x="17800" y="-579"/>
                    <a:pt x="19700" y="1581"/>
                    <a:pt x="21600" y="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5370245" y="6783262"/>
              <a:ext cx="41597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1812" y="21600"/>
                  </a:moveTo>
                  <a:cubicBezTo>
                    <a:pt x="935" y="21046"/>
                    <a:pt x="58" y="20492"/>
                    <a:pt x="3" y="19385"/>
                  </a:cubicBezTo>
                  <a:cubicBezTo>
                    <a:pt x="-52" y="18277"/>
                    <a:pt x="716" y="16615"/>
                    <a:pt x="2689" y="14123"/>
                  </a:cubicBezTo>
                  <a:cubicBezTo>
                    <a:pt x="4663" y="11631"/>
                    <a:pt x="7842" y="8308"/>
                    <a:pt x="11187" y="5815"/>
                  </a:cubicBezTo>
                  <a:cubicBezTo>
                    <a:pt x="14531" y="3323"/>
                    <a:pt x="18039" y="1662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5710023" y="6616789"/>
              <a:ext cx="116579" cy="24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355" fill="norm" stroke="1" extrusionOk="0">
                  <a:moveTo>
                    <a:pt x="0" y="118"/>
                  </a:moveTo>
                  <a:cubicBezTo>
                    <a:pt x="1895" y="-63"/>
                    <a:pt x="3789" y="-245"/>
                    <a:pt x="7389" y="1298"/>
                  </a:cubicBezTo>
                  <a:cubicBezTo>
                    <a:pt x="10989" y="2841"/>
                    <a:pt x="16295" y="6108"/>
                    <a:pt x="18947" y="8649"/>
                  </a:cubicBezTo>
                  <a:cubicBezTo>
                    <a:pt x="21600" y="11190"/>
                    <a:pt x="21600" y="13005"/>
                    <a:pt x="18379" y="15002"/>
                  </a:cubicBezTo>
                  <a:cubicBezTo>
                    <a:pt x="15158" y="16999"/>
                    <a:pt x="8716" y="19177"/>
                    <a:pt x="2274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136749" y="6610076"/>
              <a:ext cx="144775" cy="20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49" fill="norm" stroke="1" extrusionOk="0">
                  <a:moveTo>
                    <a:pt x="4507" y="4191"/>
                  </a:moveTo>
                  <a:cubicBezTo>
                    <a:pt x="3881" y="7976"/>
                    <a:pt x="3254" y="11762"/>
                    <a:pt x="2941" y="14323"/>
                  </a:cubicBezTo>
                  <a:cubicBezTo>
                    <a:pt x="2628" y="16883"/>
                    <a:pt x="2628" y="18219"/>
                    <a:pt x="2159" y="19333"/>
                  </a:cubicBezTo>
                  <a:cubicBezTo>
                    <a:pt x="1689" y="20446"/>
                    <a:pt x="750" y="21337"/>
                    <a:pt x="281" y="21114"/>
                  </a:cubicBezTo>
                  <a:cubicBezTo>
                    <a:pt x="-189" y="20892"/>
                    <a:pt x="-189" y="19556"/>
                    <a:pt x="1220" y="16327"/>
                  </a:cubicBezTo>
                  <a:cubicBezTo>
                    <a:pt x="2628" y="13098"/>
                    <a:pt x="5446" y="7976"/>
                    <a:pt x="7481" y="4859"/>
                  </a:cubicBezTo>
                  <a:cubicBezTo>
                    <a:pt x="9515" y="1741"/>
                    <a:pt x="10768" y="628"/>
                    <a:pt x="12176" y="182"/>
                  </a:cubicBezTo>
                  <a:cubicBezTo>
                    <a:pt x="13585" y="-263"/>
                    <a:pt x="15150" y="-40"/>
                    <a:pt x="16715" y="2521"/>
                  </a:cubicBezTo>
                  <a:cubicBezTo>
                    <a:pt x="18281" y="5081"/>
                    <a:pt x="19846" y="9980"/>
                    <a:pt x="20628" y="12986"/>
                  </a:cubicBezTo>
                  <a:cubicBezTo>
                    <a:pt x="21411" y="15993"/>
                    <a:pt x="21411" y="17106"/>
                    <a:pt x="21411" y="18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356508" y="6626629"/>
              <a:ext cx="111042" cy="16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68" fill="norm" stroke="1" extrusionOk="0">
                  <a:moveTo>
                    <a:pt x="12230" y="547"/>
                  </a:moveTo>
                  <a:cubicBezTo>
                    <a:pt x="8630" y="3828"/>
                    <a:pt x="5030" y="7109"/>
                    <a:pt x="2830" y="10253"/>
                  </a:cubicBezTo>
                  <a:cubicBezTo>
                    <a:pt x="630" y="13397"/>
                    <a:pt x="-170" y="16405"/>
                    <a:pt x="30" y="18456"/>
                  </a:cubicBezTo>
                  <a:cubicBezTo>
                    <a:pt x="230" y="20506"/>
                    <a:pt x="1430" y="21600"/>
                    <a:pt x="5030" y="21327"/>
                  </a:cubicBezTo>
                  <a:cubicBezTo>
                    <a:pt x="8630" y="21053"/>
                    <a:pt x="14630" y="19413"/>
                    <a:pt x="17830" y="16132"/>
                  </a:cubicBezTo>
                  <a:cubicBezTo>
                    <a:pt x="21030" y="12851"/>
                    <a:pt x="21430" y="7929"/>
                    <a:pt x="20630" y="5058"/>
                  </a:cubicBezTo>
                  <a:cubicBezTo>
                    <a:pt x="19830" y="2187"/>
                    <a:pt x="17830" y="1367"/>
                    <a:pt x="15830" y="820"/>
                  </a:cubicBezTo>
                  <a:cubicBezTo>
                    <a:pt x="13830" y="273"/>
                    <a:pt x="11830" y="0"/>
                    <a:pt x="10830" y="0"/>
                  </a:cubicBezTo>
                  <a:cubicBezTo>
                    <a:pt x="9830" y="0"/>
                    <a:pt x="9830" y="273"/>
                    <a:pt x="9830" y="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917337" y="6592762"/>
              <a:ext cx="18968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21040" y="0"/>
                  </a:moveTo>
                  <a:cubicBezTo>
                    <a:pt x="15875" y="1350"/>
                    <a:pt x="10710" y="2700"/>
                    <a:pt x="7188" y="4275"/>
                  </a:cubicBezTo>
                  <a:cubicBezTo>
                    <a:pt x="3666" y="5850"/>
                    <a:pt x="1788" y="7650"/>
                    <a:pt x="731" y="9225"/>
                  </a:cubicBezTo>
                  <a:cubicBezTo>
                    <a:pt x="-325" y="10800"/>
                    <a:pt x="-560" y="12150"/>
                    <a:pt x="2257" y="14175"/>
                  </a:cubicBezTo>
                  <a:cubicBezTo>
                    <a:pt x="5075" y="16200"/>
                    <a:pt x="10944" y="18900"/>
                    <a:pt x="168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7085665" y="6656262"/>
              <a:ext cx="122959" cy="9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28" fill="norm" stroke="1" extrusionOk="0">
                  <a:moveTo>
                    <a:pt x="21267" y="0"/>
                  </a:moveTo>
                  <a:cubicBezTo>
                    <a:pt x="15409" y="2298"/>
                    <a:pt x="9552" y="4596"/>
                    <a:pt x="6074" y="6664"/>
                  </a:cubicBezTo>
                  <a:cubicBezTo>
                    <a:pt x="2596" y="8732"/>
                    <a:pt x="1498" y="10570"/>
                    <a:pt x="765" y="12638"/>
                  </a:cubicBezTo>
                  <a:cubicBezTo>
                    <a:pt x="33" y="14706"/>
                    <a:pt x="-333" y="17004"/>
                    <a:pt x="399" y="18613"/>
                  </a:cubicBezTo>
                  <a:cubicBezTo>
                    <a:pt x="1131" y="20221"/>
                    <a:pt x="2962" y="21140"/>
                    <a:pt x="5891" y="21370"/>
                  </a:cubicBezTo>
                  <a:cubicBezTo>
                    <a:pt x="8820" y="21600"/>
                    <a:pt x="12847" y="21140"/>
                    <a:pt x="15592" y="19991"/>
                  </a:cubicBezTo>
                  <a:cubicBezTo>
                    <a:pt x="18338" y="18843"/>
                    <a:pt x="19803" y="17004"/>
                    <a:pt x="18704" y="13787"/>
                  </a:cubicBezTo>
                  <a:cubicBezTo>
                    <a:pt x="17606" y="10570"/>
                    <a:pt x="13945" y="5974"/>
                    <a:pt x="10284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7208623" y="6611812"/>
              <a:ext cx="133351" cy="13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029"/>
                  </a:moveTo>
                  <a:cubicBezTo>
                    <a:pt x="1714" y="686"/>
                    <a:pt x="3429" y="343"/>
                    <a:pt x="4800" y="857"/>
                  </a:cubicBezTo>
                  <a:cubicBezTo>
                    <a:pt x="6171" y="1371"/>
                    <a:pt x="7200" y="2743"/>
                    <a:pt x="7886" y="5486"/>
                  </a:cubicBezTo>
                  <a:cubicBezTo>
                    <a:pt x="8571" y="8229"/>
                    <a:pt x="8914" y="12343"/>
                    <a:pt x="9086" y="15429"/>
                  </a:cubicBezTo>
                  <a:cubicBezTo>
                    <a:pt x="9257" y="18514"/>
                    <a:pt x="9257" y="20571"/>
                    <a:pt x="8571" y="21086"/>
                  </a:cubicBezTo>
                  <a:cubicBezTo>
                    <a:pt x="7886" y="21600"/>
                    <a:pt x="6514" y="20571"/>
                    <a:pt x="5829" y="19200"/>
                  </a:cubicBezTo>
                  <a:cubicBezTo>
                    <a:pt x="5143" y="17829"/>
                    <a:pt x="5143" y="16114"/>
                    <a:pt x="7886" y="12857"/>
                  </a:cubicBezTo>
                  <a:cubicBezTo>
                    <a:pt x="10629" y="9600"/>
                    <a:pt x="1611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7380073" y="6592762"/>
              <a:ext cx="158751" cy="14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0"/>
                  </a:moveTo>
                  <a:cubicBezTo>
                    <a:pt x="2016" y="5400"/>
                    <a:pt x="4032" y="10800"/>
                    <a:pt x="5040" y="14453"/>
                  </a:cubicBezTo>
                  <a:cubicBezTo>
                    <a:pt x="6048" y="18106"/>
                    <a:pt x="6048" y="20012"/>
                    <a:pt x="5328" y="20806"/>
                  </a:cubicBezTo>
                  <a:cubicBezTo>
                    <a:pt x="4608" y="21600"/>
                    <a:pt x="3168" y="21282"/>
                    <a:pt x="2304" y="20329"/>
                  </a:cubicBezTo>
                  <a:cubicBezTo>
                    <a:pt x="1440" y="19376"/>
                    <a:pt x="1152" y="17788"/>
                    <a:pt x="1440" y="15406"/>
                  </a:cubicBezTo>
                  <a:cubicBezTo>
                    <a:pt x="1728" y="13024"/>
                    <a:pt x="2592" y="9847"/>
                    <a:pt x="6048" y="7624"/>
                  </a:cubicBezTo>
                  <a:cubicBezTo>
                    <a:pt x="9504" y="5400"/>
                    <a:pt x="15552" y="4129"/>
                    <a:pt x="21600" y="2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7472480" y="6369381"/>
              <a:ext cx="479160" cy="377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29" fill="norm" stroke="1" extrusionOk="0">
                  <a:moveTo>
                    <a:pt x="2970" y="14824"/>
                  </a:moveTo>
                  <a:cubicBezTo>
                    <a:pt x="3443" y="14104"/>
                    <a:pt x="3917" y="13384"/>
                    <a:pt x="3870" y="13084"/>
                  </a:cubicBezTo>
                  <a:cubicBezTo>
                    <a:pt x="3822" y="12784"/>
                    <a:pt x="3254" y="12904"/>
                    <a:pt x="2638" y="13504"/>
                  </a:cubicBezTo>
                  <a:cubicBezTo>
                    <a:pt x="2022" y="14104"/>
                    <a:pt x="1359" y="15184"/>
                    <a:pt x="885" y="16264"/>
                  </a:cubicBezTo>
                  <a:cubicBezTo>
                    <a:pt x="412" y="17344"/>
                    <a:pt x="127" y="18424"/>
                    <a:pt x="33" y="19264"/>
                  </a:cubicBezTo>
                  <a:cubicBezTo>
                    <a:pt x="-62" y="20104"/>
                    <a:pt x="33" y="20704"/>
                    <a:pt x="554" y="21064"/>
                  </a:cubicBezTo>
                  <a:cubicBezTo>
                    <a:pt x="1075" y="21424"/>
                    <a:pt x="2022" y="21544"/>
                    <a:pt x="3017" y="21304"/>
                  </a:cubicBezTo>
                  <a:cubicBezTo>
                    <a:pt x="4012" y="21064"/>
                    <a:pt x="5054" y="20464"/>
                    <a:pt x="6285" y="18184"/>
                  </a:cubicBezTo>
                  <a:cubicBezTo>
                    <a:pt x="7517" y="15904"/>
                    <a:pt x="8938" y="11944"/>
                    <a:pt x="9838" y="9124"/>
                  </a:cubicBezTo>
                  <a:cubicBezTo>
                    <a:pt x="10738" y="6304"/>
                    <a:pt x="11117" y="4624"/>
                    <a:pt x="11354" y="3484"/>
                  </a:cubicBezTo>
                  <a:cubicBezTo>
                    <a:pt x="11591" y="2344"/>
                    <a:pt x="11685" y="1744"/>
                    <a:pt x="11543" y="1924"/>
                  </a:cubicBezTo>
                  <a:cubicBezTo>
                    <a:pt x="11401" y="2104"/>
                    <a:pt x="11022" y="3064"/>
                    <a:pt x="10501" y="5044"/>
                  </a:cubicBezTo>
                  <a:cubicBezTo>
                    <a:pt x="9980" y="7024"/>
                    <a:pt x="9317" y="10024"/>
                    <a:pt x="8938" y="12244"/>
                  </a:cubicBezTo>
                  <a:cubicBezTo>
                    <a:pt x="8559" y="14464"/>
                    <a:pt x="8464" y="15904"/>
                    <a:pt x="8464" y="16924"/>
                  </a:cubicBezTo>
                  <a:cubicBezTo>
                    <a:pt x="8464" y="17944"/>
                    <a:pt x="8559" y="18544"/>
                    <a:pt x="8843" y="18904"/>
                  </a:cubicBezTo>
                  <a:cubicBezTo>
                    <a:pt x="9127" y="19264"/>
                    <a:pt x="9601" y="19384"/>
                    <a:pt x="10075" y="19264"/>
                  </a:cubicBezTo>
                  <a:cubicBezTo>
                    <a:pt x="10549" y="19144"/>
                    <a:pt x="11022" y="18784"/>
                    <a:pt x="11259" y="18304"/>
                  </a:cubicBezTo>
                  <a:cubicBezTo>
                    <a:pt x="11496" y="17824"/>
                    <a:pt x="11496" y="17224"/>
                    <a:pt x="11306" y="17104"/>
                  </a:cubicBezTo>
                  <a:cubicBezTo>
                    <a:pt x="11117" y="16984"/>
                    <a:pt x="10738" y="17344"/>
                    <a:pt x="10738" y="17704"/>
                  </a:cubicBezTo>
                  <a:cubicBezTo>
                    <a:pt x="10738" y="18064"/>
                    <a:pt x="11117" y="18424"/>
                    <a:pt x="11543" y="18484"/>
                  </a:cubicBezTo>
                  <a:cubicBezTo>
                    <a:pt x="11970" y="18544"/>
                    <a:pt x="12443" y="18304"/>
                    <a:pt x="13012" y="18184"/>
                  </a:cubicBezTo>
                  <a:cubicBezTo>
                    <a:pt x="13580" y="18064"/>
                    <a:pt x="14243" y="18064"/>
                    <a:pt x="14954" y="17524"/>
                  </a:cubicBezTo>
                  <a:cubicBezTo>
                    <a:pt x="15664" y="16984"/>
                    <a:pt x="16422" y="15904"/>
                    <a:pt x="17417" y="13444"/>
                  </a:cubicBezTo>
                  <a:cubicBezTo>
                    <a:pt x="18412" y="10984"/>
                    <a:pt x="19643" y="7144"/>
                    <a:pt x="20306" y="4864"/>
                  </a:cubicBezTo>
                  <a:cubicBezTo>
                    <a:pt x="20970" y="2584"/>
                    <a:pt x="21064" y="1864"/>
                    <a:pt x="21206" y="1204"/>
                  </a:cubicBezTo>
                  <a:cubicBezTo>
                    <a:pt x="21349" y="544"/>
                    <a:pt x="21538" y="-56"/>
                    <a:pt x="21396" y="4"/>
                  </a:cubicBezTo>
                  <a:cubicBezTo>
                    <a:pt x="21254" y="64"/>
                    <a:pt x="20780" y="784"/>
                    <a:pt x="20117" y="2884"/>
                  </a:cubicBezTo>
                  <a:cubicBezTo>
                    <a:pt x="19454" y="4984"/>
                    <a:pt x="18601" y="8464"/>
                    <a:pt x="18364" y="10984"/>
                  </a:cubicBezTo>
                  <a:cubicBezTo>
                    <a:pt x="18127" y="13504"/>
                    <a:pt x="18506" y="15064"/>
                    <a:pt x="18933" y="15964"/>
                  </a:cubicBezTo>
                  <a:cubicBezTo>
                    <a:pt x="19359" y="16864"/>
                    <a:pt x="19833" y="17104"/>
                    <a:pt x="20212" y="16984"/>
                  </a:cubicBezTo>
                  <a:cubicBezTo>
                    <a:pt x="20591" y="16864"/>
                    <a:pt x="20875" y="16384"/>
                    <a:pt x="21159" y="15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7833785" y="6522912"/>
              <a:ext cx="193989" cy="16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21" fill="norm" stroke="1" extrusionOk="0">
                  <a:moveTo>
                    <a:pt x="1080" y="5815"/>
                  </a:moveTo>
                  <a:cubicBezTo>
                    <a:pt x="383" y="4708"/>
                    <a:pt x="-314" y="3600"/>
                    <a:pt x="151" y="3046"/>
                  </a:cubicBezTo>
                  <a:cubicBezTo>
                    <a:pt x="615" y="2492"/>
                    <a:pt x="2241" y="2492"/>
                    <a:pt x="5028" y="3185"/>
                  </a:cubicBezTo>
                  <a:cubicBezTo>
                    <a:pt x="7815" y="3877"/>
                    <a:pt x="11763" y="5262"/>
                    <a:pt x="14318" y="7338"/>
                  </a:cubicBezTo>
                  <a:cubicBezTo>
                    <a:pt x="16873" y="9415"/>
                    <a:pt x="18034" y="12185"/>
                    <a:pt x="18615" y="14400"/>
                  </a:cubicBezTo>
                  <a:cubicBezTo>
                    <a:pt x="19196" y="16615"/>
                    <a:pt x="19196" y="18277"/>
                    <a:pt x="18731" y="19523"/>
                  </a:cubicBezTo>
                  <a:cubicBezTo>
                    <a:pt x="18267" y="20769"/>
                    <a:pt x="17338" y="21600"/>
                    <a:pt x="16873" y="21046"/>
                  </a:cubicBezTo>
                  <a:cubicBezTo>
                    <a:pt x="16409" y="20492"/>
                    <a:pt x="16409" y="18554"/>
                    <a:pt x="16873" y="15646"/>
                  </a:cubicBezTo>
                  <a:cubicBezTo>
                    <a:pt x="17338" y="12738"/>
                    <a:pt x="18267" y="8862"/>
                    <a:pt x="19080" y="6092"/>
                  </a:cubicBezTo>
                  <a:cubicBezTo>
                    <a:pt x="19892" y="3323"/>
                    <a:pt x="20589" y="1662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038357" y="6536229"/>
              <a:ext cx="214102" cy="14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02" fill="norm" stroke="1" extrusionOk="0">
                  <a:moveTo>
                    <a:pt x="7759" y="7316"/>
                  </a:moveTo>
                  <a:cubicBezTo>
                    <a:pt x="6710" y="7008"/>
                    <a:pt x="5662" y="6699"/>
                    <a:pt x="4404" y="7625"/>
                  </a:cubicBezTo>
                  <a:cubicBezTo>
                    <a:pt x="3145" y="8551"/>
                    <a:pt x="1677" y="10711"/>
                    <a:pt x="839" y="12562"/>
                  </a:cubicBezTo>
                  <a:cubicBezTo>
                    <a:pt x="0" y="14413"/>
                    <a:pt x="-210" y="15956"/>
                    <a:pt x="209" y="16573"/>
                  </a:cubicBezTo>
                  <a:cubicBezTo>
                    <a:pt x="629" y="17191"/>
                    <a:pt x="1677" y="16882"/>
                    <a:pt x="2936" y="15956"/>
                  </a:cubicBezTo>
                  <a:cubicBezTo>
                    <a:pt x="4194" y="15031"/>
                    <a:pt x="5662" y="13488"/>
                    <a:pt x="6606" y="11945"/>
                  </a:cubicBezTo>
                  <a:cubicBezTo>
                    <a:pt x="7549" y="10402"/>
                    <a:pt x="7969" y="8859"/>
                    <a:pt x="8388" y="8859"/>
                  </a:cubicBezTo>
                  <a:cubicBezTo>
                    <a:pt x="8807" y="8859"/>
                    <a:pt x="9227" y="10402"/>
                    <a:pt x="9332" y="12562"/>
                  </a:cubicBezTo>
                  <a:cubicBezTo>
                    <a:pt x="9437" y="14722"/>
                    <a:pt x="9227" y="17499"/>
                    <a:pt x="9122" y="18116"/>
                  </a:cubicBezTo>
                  <a:cubicBezTo>
                    <a:pt x="9017" y="18733"/>
                    <a:pt x="9017" y="17191"/>
                    <a:pt x="10171" y="13951"/>
                  </a:cubicBezTo>
                  <a:cubicBezTo>
                    <a:pt x="11324" y="10711"/>
                    <a:pt x="13631" y="5773"/>
                    <a:pt x="15623" y="2996"/>
                  </a:cubicBezTo>
                  <a:cubicBezTo>
                    <a:pt x="17615" y="219"/>
                    <a:pt x="19293" y="-398"/>
                    <a:pt x="20237" y="219"/>
                  </a:cubicBezTo>
                  <a:cubicBezTo>
                    <a:pt x="21180" y="836"/>
                    <a:pt x="21390" y="2688"/>
                    <a:pt x="21075" y="6391"/>
                  </a:cubicBezTo>
                  <a:cubicBezTo>
                    <a:pt x="20761" y="10093"/>
                    <a:pt x="19922" y="15648"/>
                    <a:pt x="19083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8345273" y="6688012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93265" y="1545306"/>
              <a:ext cx="5365109" cy="2919566"/>
            </a:xfrm>
            <a:prstGeom prst="rect">
              <a:avLst/>
            </a:prstGeom>
            <a:effectLst/>
          </p:spPr>
        </p:pic>
        <p:pic>
          <p:nvPicPr>
            <p:cNvPr id="10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34173" y="1489074"/>
              <a:ext cx="3130551" cy="1592139"/>
            </a:xfrm>
            <a:prstGeom prst="rect">
              <a:avLst/>
            </a:prstGeom>
            <a:effectLst/>
          </p:spPr>
        </p:pic>
        <p:sp>
          <p:nvSpPr>
            <p:cNvPr id="1074" name="Line"/>
            <p:cNvSpPr/>
            <p:nvPr/>
          </p:nvSpPr>
          <p:spPr>
            <a:xfrm>
              <a:off x="3157323" y="5145227"/>
              <a:ext cx="2198573" cy="10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44" fill="norm" stroke="1" extrusionOk="0">
                  <a:moveTo>
                    <a:pt x="0" y="21544"/>
                  </a:moveTo>
                  <a:cubicBezTo>
                    <a:pt x="727" y="20194"/>
                    <a:pt x="1454" y="18844"/>
                    <a:pt x="2233" y="17269"/>
                  </a:cubicBezTo>
                  <a:cubicBezTo>
                    <a:pt x="3012" y="15694"/>
                    <a:pt x="3842" y="13894"/>
                    <a:pt x="4683" y="12319"/>
                  </a:cubicBezTo>
                  <a:cubicBezTo>
                    <a:pt x="5525" y="10744"/>
                    <a:pt x="6376" y="9394"/>
                    <a:pt x="7145" y="8269"/>
                  </a:cubicBezTo>
                  <a:cubicBezTo>
                    <a:pt x="7913" y="7144"/>
                    <a:pt x="8598" y="6244"/>
                    <a:pt x="9284" y="5344"/>
                  </a:cubicBezTo>
                  <a:cubicBezTo>
                    <a:pt x="9969" y="4444"/>
                    <a:pt x="10655" y="3544"/>
                    <a:pt x="11444" y="2869"/>
                  </a:cubicBezTo>
                  <a:cubicBezTo>
                    <a:pt x="12233" y="2194"/>
                    <a:pt x="13126" y="1744"/>
                    <a:pt x="13988" y="1294"/>
                  </a:cubicBezTo>
                  <a:cubicBezTo>
                    <a:pt x="14850" y="844"/>
                    <a:pt x="15681" y="394"/>
                    <a:pt x="16543" y="169"/>
                  </a:cubicBezTo>
                  <a:cubicBezTo>
                    <a:pt x="17405" y="-56"/>
                    <a:pt x="18298" y="-56"/>
                    <a:pt x="19097" y="169"/>
                  </a:cubicBezTo>
                  <a:cubicBezTo>
                    <a:pt x="19897" y="394"/>
                    <a:pt x="20603" y="844"/>
                    <a:pt x="21029" y="1519"/>
                  </a:cubicBezTo>
                  <a:cubicBezTo>
                    <a:pt x="21455" y="2194"/>
                    <a:pt x="21600" y="3094"/>
                    <a:pt x="21569" y="3994"/>
                  </a:cubicBezTo>
                  <a:cubicBezTo>
                    <a:pt x="21538" y="4894"/>
                    <a:pt x="21330" y="5794"/>
                    <a:pt x="21122" y="6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3500223" y="5248679"/>
              <a:ext cx="1739901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1" y="19872"/>
                    <a:pt x="2102" y="18144"/>
                    <a:pt x="3206" y="16200"/>
                  </a:cubicBezTo>
                  <a:cubicBezTo>
                    <a:pt x="4309" y="14256"/>
                    <a:pt x="5466" y="12096"/>
                    <a:pt x="6622" y="10152"/>
                  </a:cubicBezTo>
                  <a:cubicBezTo>
                    <a:pt x="7778" y="8208"/>
                    <a:pt x="8934" y="6480"/>
                    <a:pt x="10077" y="5184"/>
                  </a:cubicBezTo>
                  <a:cubicBezTo>
                    <a:pt x="11220" y="3888"/>
                    <a:pt x="12350" y="3024"/>
                    <a:pt x="13454" y="2376"/>
                  </a:cubicBezTo>
                  <a:cubicBezTo>
                    <a:pt x="14558" y="1728"/>
                    <a:pt x="15635" y="1296"/>
                    <a:pt x="16673" y="864"/>
                  </a:cubicBezTo>
                  <a:cubicBezTo>
                    <a:pt x="17711" y="432"/>
                    <a:pt x="18709" y="0"/>
                    <a:pt x="19524" y="0"/>
                  </a:cubicBezTo>
                  <a:cubicBezTo>
                    <a:pt x="20339" y="0"/>
                    <a:pt x="20969" y="432"/>
                    <a:pt x="21600" y="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6726023" y="5089929"/>
              <a:ext cx="1708151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0" y="18465"/>
                    <a:pt x="1981" y="15329"/>
                    <a:pt x="2971" y="12890"/>
                  </a:cubicBezTo>
                  <a:cubicBezTo>
                    <a:pt x="3961" y="10452"/>
                    <a:pt x="4952" y="8710"/>
                    <a:pt x="5969" y="7142"/>
                  </a:cubicBezTo>
                  <a:cubicBezTo>
                    <a:pt x="6986" y="5574"/>
                    <a:pt x="8030" y="4181"/>
                    <a:pt x="9074" y="3135"/>
                  </a:cubicBezTo>
                  <a:cubicBezTo>
                    <a:pt x="10117" y="2090"/>
                    <a:pt x="11161" y="1394"/>
                    <a:pt x="12165" y="871"/>
                  </a:cubicBezTo>
                  <a:cubicBezTo>
                    <a:pt x="13169" y="348"/>
                    <a:pt x="14132" y="0"/>
                    <a:pt x="15176" y="0"/>
                  </a:cubicBezTo>
                  <a:cubicBezTo>
                    <a:pt x="16220" y="0"/>
                    <a:pt x="17344" y="348"/>
                    <a:pt x="18361" y="1394"/>
                  </a:cubicBezTo>
                  <a:cubicBezTo>
                    <a:pt x="19378" y="2439"/>
                    <a:pt x="20288" y="4181"/>
                    <a:pt x="20810" y="5400"/>
                  </a:cubicBezTo>
                  <a:cubicBezTo>
                    <a:pt x="21332" y="6619"/>
                    <a:pt x="21466" y="7316"/>
                    <a:pt x="21600" y="8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6825506" y="5133971"/>
              <a:ext cx="1297518" cy="15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352" y="17514"/>
                  </a:moveTo>
                  <a:cubicBezTo>
                    <a:pt x="176" y="18106"/>
                    <a:pt x="0" y="18698"/>
                    <a:pt x="0" y="19438"/>
                  </a:cubicBezTo>
                  <a:cubicBezTo>
                    <a:pt x="0" y="20177"/>
                    <a:pt x="176" y="21065"/>
                    <a:pt x="793" y="21213"/>
                  </a:cubicBezTo>
                  <a:cubicBezTo>
                    <a:pt x="1409" y="21361"/>
                    <a:pt x="2467" y="20769"/>
                    <a:pt x="3629" y="19290"/>
                  </a:cubicBezTo>
                  <a:cubicBezTo>
                    <a:pt x="4792" y="17810"/>
                    <a:pt x="6061" y="15443"/>
                    <a:pt x="7294" y="13224"/>
                  </a:cubicBezTo>
                  <a:cubicBezTo>
                    <a:pt x="8527" y="11005"/>
                    <a:pt x="9725" y="8934"/>
                    <a:pt x="10941" y="7010"/>
                  </a:cubicBezTo>
                  <a:cubicBezTo>
                    <a:pt x="12157" y="5087"/>
                    <a:pt x="13390" y="3312"/>
                    <a:pt x="14817" y="1980"/>
                  </a:cubicBezTo>
                  <a:cubicBezTo>
                    <a:pt x="16244" y="649"/>
                    <a:pt x="17865" y="-239"/>
                    <a:pt x="19028" y="57"/>
                  </a:cubicBezTo>
                  <a:cubicBezTo>
                    <a:pt x="20191" y="353"/>
                    <a:pt x="20895" y="1832"/>
                    <a:pt x="21600" y="3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04008" y="5018604"/>
              <a:ext cx="728544" cy="177159"/>
            </a:xfrm>
            <a:prstGeom prst="rect">
              <a:avLst/>
            </a:prstGeom>
            <a:effectLst/>
          </p:spPr>
        </p:pic>
        <p:pic>
          <p:nvPicPr>
            <p:cNvPr id="108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48970" y="5094178"/>
              <a:ext cx="799104" cy="158735"/>
            </a:xfrm>
            <a:prstGeom prst="rect">
              <a:avLst/>
            </a:prstGeom>
            <a:effectLst/>
          </p:spPr>
        </p:pic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30473" y="6145712"/>
              <a:ext cx="787401" cy="123201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8029" y="6194829"/>
              <a:ext cx="488245" cy="150284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20923" y="7058491"/>
              <a:ext cx="615951" cy="150222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05221" y="7084043"/>
              <a:ext cx="531653" cy="150071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33170" y="4247121"/>
              <a:ext cx="1153093" cy="955509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46677" y="3863206"/>
              <a:ext cx="353647" cy="245572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43173" y="3817812"/>
              <a:ext cx="190501" cy="275568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43351" y="3697162"/>
              <a:ext cx="195775" cy="444501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92423" y="3951162"/>
              <a:ext cx="113595" cy="171451"/>
            </a:xfrm>
            <a:prstGeom prst="rect">
              <a:avLst/>
            </a:prstGeom>
            <a:effectLst/>
          </p:spPr>
        </p:pic>
        <p:pic>
          <p:nvPicPr>
            <p:cNvPr id="1100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24173" y="382416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33134" y="3671762"/>
              <a:ext cx="176790" cy="512645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94023" y="3908510"/>
              <a:ext cx="342901" cy="244861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41673" y="3934356"/>
              <a:ext cx="203201" cy="213657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94073" y="3913062"/>
              <a:ext cx="222251" cy="275496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60619" y="3957512"/>
              <a:ext cx="219906" cy="469885"/>
            </a:xfrm>
            <a:prstGeom prst="rect">
              <a:avLst/>
            </a:prstGeom>
            <a:effectLst/>
          </p:spPr>
        </p:pic>
        <p:sp>
          <p:nvSpPr>
            <p:cNvPr id="1112" name="Line"/>
            <p:cNvSpPr/>
            <p:nvPr/>
          </p:nvSpPr>
          <p:spPr>
            <a:xfrm>
              <a:off x="7976973" y="430676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7335615" y="4186583"/>
              <a:ext cx="2660659" cy="1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47" fill="norm" stroke="1" extrusionOk="0">
                  <a:moveTo>
                    <a:pt x="309" y="7867"/>
                  </a:moveTo>
                  <a:cubicBezTo>
                    <a:pt x="223" y="7867"/>
                    <a:pt x="138" y="7867"/>
                    <a:pt x="77" y="7267"/>
                  </a:cubicBezTo>
                  <a:cubicBezTo>
                    <a:pt x="17" y="6667"/>
                    <a:pt x="-17" y="5467"/>
                    <a:pt x="9" y="4747"/>
                  </a:cubicBezTo>
                  <a:cubicBezTo>
                    <a:pt x="35" y="4027"/>
                    <a:pt x="120" y="3787"/>
                    <a:pt x="481" y="3547"/>
                  </a:cubicBezTo>
                  <a:cubicBezTo>
                    <a:pt x="842" y="3307"/>
                    <a:pt x="1477" y="3067"/>
                    <a:pt x="2129" y="2827"/>
                  </a:cubicBezTo>
                  <a:cubicBezTo>
                    <a:pt x="2782" y="2587"/>
                    <a:pt x="3451" y="2347"/>
                    <a:pt x="4078" y="2227"/>
                  </a:cubicBezTo>
                  <a:cubicBezTo>
                    <a:pt x="4705" y="2107"/>
                    <a:pt x="5289" y="2107"/>
                    <a:pt x="5907" y="2107"/>
                  </a:cubicBezTo>
                  <a:cubicBezTo>
                    <a:pt x="6525" y="2107"/>
                    <a:pt x="7177" y="2107"/>
                    <a:pt x="7838" y="2227"/>
                  </a:cubicBezTo>
                  <a:cubicBezTo>
                    <a:pt x="8499" y="2347"/>
                    <a:pt x="9169" y="2587"/>
                    <a:pt x="9813" y="2827"/>
                  </a:cubicBezTo>
                  <a:cubicBezTo>
                    <a:pt x="10457" y="3067"/>
                    <a:pt x="11075" y="3307"/>
                    <a:pt x="11710" y="3787"/>
                  </a:cubicBezTo>
                  <a:cubicBezTo>
                    <a:pt x="12345" y="4267"/>
                    <a:pt x="12998" y="4987"/>
                    <a:pt x="13590" y="5947"/>
                  </a:cubicBezTo>
                  <a:cubicBezTo>
                    <a:pt x="14183" y="6907"/>
                    <a:pt x="14715" y="8107"/>
                    <a:pt x="15024" y="9067"/>
                  </a:cubicBezTo>
                  <a:cubicBezTo>
                    <a:pt x="15333" y="10027"/>
                    <a:pt x="15419" y="10747"/>
                    <a:pt x="15428" y="11467"/>
                  </a:cubicBezTo>
                  <a:cubicBezTo>
                    <a:pt x="15436" y="12187"/>
                    <a:pt x="15367" y="12907"/>
                    <a:pt x="15041" y="13987"/>
                  </a:cubicBezTo>
                  <a:cubicBezTo>
                    <a:pt x="14715" y="15067"/>
                    <a:pt x="14131" y="16507"/>
                    <a:pt x="13496" y="17467"/>
                  </a:cubicBezTo>
                  <a:cubicBezTo>
                    <a:pt x="12861" y="18427"/>
                    <a:pt x="12174" y="18907"/>
                    <a:pt x="11461" y="19147"/>
                  </a:cubicBezTo>
                  <a:cubicBezTo>
                    <a:pt x="10749" y="19387"/>
                    <a:pt x="10010" y="19387"/>
                    <a:pt x="9324" y="19387"/>
                  </a:cubicBezTo>
                  <a:cubicBezTo>
                    <a:pt x="8637" y="19387"/>
                    <a:pt x="8001" y="19387"/>
                    <a:pt x="7323" y="19267"/>
                  </a:cubicBezTo>
                  <a:cubicBezTo>
                    <a:pt x="6645" y="19147"/>
                    <a:pt x="5924" y="18907"/>
                    <a:pt x="5220" y="18427"/>
                  </a:cubicBezTo>
                  <a:cubicBezTo>
                    <a:pt x="4516" y="17947"/>
                    <a:pt x="3829" y="17227"/>
                    <a:pt x="3434" y="16747"/>
                  </a:cubicBezTo>
                  <a:cubicBezTo>
                    <a:pt x="3039" y="16267"/>
                    <a:pt x="2936" y="16027"/>
                    <a:pt x="2799" y="15547"/>
                  </a:cubicBezTo>
                  <a:cubicBezTo>
                    <a:pt x="2662" y="15067"/>
                    <a:pt x="2490" y="14347"/>
                    <a:pt x="2438" y="13627"/>
                  </a:cubicBezTo>
                  <a:cubicBezTo>
                    <a:pt x="2387" y="12907"/>
                    <a:pt x="2455" y="12187"/>
                    <a:pt x="2833" y="11347"/>
                  </a:cubicBezTo>
                  <a:cubicBezTo>
                    <a:pt x="3211" y="10507"/>
                    <a:pt x="3898" y="9547"/>
                    <a:pt x="4533" y="8827"/>
                  </a:cubicBezTo>
                  <a:cubicBezTo>
                    <a:pt x="5168" y="8107"/>
                    <a:pt x="5752" y="7627"/>
                    <a:pt x="6405" y="7267"/>
                  </a:cubicBezTo>
                  <a:cubicBezTo>
                    <a:pt x="7057" y="6907"/>
                    <a:pt x="7778" y="6667"/>
                    <a:pt x="8517" y="6427"/>
                  </a:cubicBezTo>
                  <a:cubicBezTo>
                    <a:pt x="9255" y="6187"/>
                    <a:pt x="10010" y="5947"/>
                    <a:pt x="10749" y="5827"/>
                  </a:cubicBezTo>
                  <a:cubicBezTo>
                    <a:pt x="11487" y="5707"/>
                    <a:pt x="12208" y="5707"/>
                    <a:pt x="12946" y="5827"/>
                  </a:cubicBezTo>
                  <a:cubicBezTo>
                    <a:pt x="13685" y="5947"/>
                    <a:pt x="14440" y="6187"/>
                    <a:pt x="15076" y="6667"/>
                  </a:cubicBezTo>
                  <a:cubicBezTo>
                    <a:pt x="15711" y="7147"/>
                    <a:pt x="16226" y="7867"/>
                    <a:pt x="16535" y="8467"/>
                  </a:cubicBezTo>
                  <a:cubicBezTo>
                    <a:pt x="16844" y="9067"/>
                    <a:pt x="16947" y="9547"/>
                    <a:pt x="16870" y="10027"/>
                  </a:cubicBezTo>
                  <a:cubicBezTo>
                    <a:pt x="16793" y="10507"/>
                    <a:pt x="16535" y="10987"/>
                    <a:pt x="16089" y="11227"/>
                  </a:cubicBezTo>
                  <a:cubicBezTo>
                    <a:pt x="15642" y="11467"/>
                    <a:pt x="15007" y="11467"/>
                    <a:pt x="14346" y="11467"/>
                  </a:cubicBezTo>
                  <a:cubicBezTo>
                    <a:pt x="13685" y="11467"/>
                    <a:pt x="12998" y="11467"/>
                    <a:pt x="12294" y="11467"/>
                  </a:cubicBezTo>
                  <a:cubicBezTo>
                    <a:pt x="11590" y="11467"/>
                    <a:pt x="10869" y="11467"/>
                    <a:pt x="10122" y="11587"/>
                  </a:cubicBezTo>
                  <a:cubicBezTo>
                    <a:pt x="9375" y="11707"/>
                    <a:pt x="8602" y="11947"/>
                    <a:pt x="7864" y="12067"/>
                  </a:cubicBezTo>
                  <a:cubicBezTo>
                    <a:pt x="7126" y="12187"/>
                    <a:pt x="6422" y="12187"/>
                    <a:pt x="5709" y="12187"/>
                  </a:cubicBezTo>
                  <a:cubicBezTo>
                    <a:pt x="4997" y="12187"/>
                    <a:pt x="4276" y="12187"/>
                    <a:pt x="3855" y="12187"/>
                  </a:cubicBezTo>
                  <a:cubicBezTo>
                    <a:pt x="3434" y="12187"/>
                    <a:pt x="3314" y="12187"/>
                    <a:pt x="3151" y="11947"/>
                  </a:cubicBezTo>
                  <a:cubicBezTo>
                    <a:pt x="2988" y="11707"/>
                    <a:pt x="2782" y="11227"/>
                    <a:pt x="2747" y="10507"/>
                  </a:cubicBezTo>
                  <a:cubicBezTo>
                    <a:pt x="2713" y="9787"/>
                    <a:pt x="2850" y="8827"/>
                    <a:pt x="3228" y="7867"/>
                  </a:cubicBezTo>
                  <a:cubicBezTo>
                    <a:pt x="3606" y="6907"/>
                    <a:pt x="4224" y="5947"/>
                    <a:pt x="4859" y="5227"/>
                  </a:cubicBezTo>
                  <a:cubicBezTo>
                    <a:pt x="5495" y="4507"/>
                    <a:pt x="6147" y="4027"/>
                    <a:pt x="6748" y="3667"/>
                  </a:cubicBezTo>
                  <a:cubicBezTo>
                    <a:pt x="7349" y="3307"/>
                    <a:pt x="7898" y="3067"/>
                    <a:pt x="8482" y="2707"/>
                  </a:cubicBezTo>
                  <a:cubicBezTo>
                    <a:pt x="9066" y="2347"/>
                    <a:pt x="9684" y="1867"/>
                    <a:pt x="10294" y="1507"/>
                  </a:cubicBezTo>
                  <a:cubicBezTo>
                    <a:pt x="10903" y="1147"/>
                    <a:pt x="11504" y="907"/>
                    <a:pt x="12114" y="667"/>
                  </a:cubicBezTo>
                  <a:cubicBezTo>
                    <a:pt x="12723" y="427"/>
                    <a:pt x="13341" y="187"/>
                    <a:pt x="13934" y="67"/>
                  </a:cubicBezTo>
                  <a:cubicBezTo>
                    <a:pt x="14526" y="-53"/>
                    <a:pt x="15093" y="-53"/>
                    <a:pt x="15737" y="427"/>
                  </a:cubicBezTo>
                  <a:cubicBezTo>
                    <a:pt x="16380" y="907"/>
                    <a:pt x="17102" y="1867"/>
                    <a:pt x="17582" y="2827"/>
                  </a:cubicBezTo>
                  <a:cubicBezTo>
                    <a:pt x="18063" y="3787"/>
                    <a:pt x="18304" y="4747"/>
                    <a:pt x="18458" y="5587"/>
                  </a:cubicBezTo>
                  <a:cubicBezTo>
                    <a:pt x="18613" y="6427"/>
                    <a:pt x="18681" y="7147"/>
                    <a:pt x="18655" y="7747"/>
                  </a:cubicBezTo>
                  <a:cubicBezTo>
                    <a:pt x="18630" y="8347"/>
                    <a:pt x="18510" y="8827"/>
                    <a:pt x="18166" y="9667"/>
                  </a:cubicBezTo>
                  <a:cubicBezTo>
                    <a:pt x="17823" y="10507"/>
                    <a:pt x="17256" y="11707"/>
                    <a:pt x="16655" y="12547"/>
                  </a:cubicBezTo>
                  <a:cubicBezTo>
                    <a:pt x="16054" y="13387"/>
                    <a:pt x="15419" y="13867"/>
                    <a:pt x="14732" y="14227"/>
                  </a:cubicBezTo>
                  <a:cubicBezTo>
                    <a:pt x="14045" y="14587"/>
                    <a:pt x="13307" y="14827"/>
                    <a:pt x="12569" y="14827"/>
                  </a:cubicBezTo>
                  <a:cubicBezTo>
                    <a:pt x="11830" y="14827"/>
                    <a:pt x="11092" y="14587"/>
                    <a:pt x="10388" y="14467"/>
                  </a:cubicBezTo>
                  <a:cubicBezTo>
                    <a:pt x="9684" y="14347"/>
                    <a:pt x="9014" y="14347"/>
                    <a:pt x="8345" y="14347"/>
                  </a:cubicBezTo>
                  <a:cubicBezTo>
                    <a:pt x="7675" y="14347"/>
                    <a:pt x="7006" y="14347"/>
                    <a:pt x="6619" y="14347"/>
                  </a:cubicBezTo>
                  <a:cubicBezTo>
                    <a:pt x="6233" y="14347"/>
                    <a:pt x="6130" y="14347"/>
                    <a:pt x="6027" y="14227"/>
                  </a:cubicBezTo>
                  <a:cubicBezTo>
                    <a:pt x="5924" y="14107"/>
                    <a:pt x="5821" y="13867"/>
                    <a:pt x="5847" y="13507"/>
                  </a:cubicBezTo>
                  <a:cubicBezTo>
                    <a:pt x="5872" y="13147"/>
                    <a:pt x="6027" y="12667"/>
                    <a:pt x="6422" y="12307"/>
                  </a:cubicBezTo>
                  <a:cubicBezTo>
                    <a:pt x="6817" y="11947"/>
                    <a:pt x="7452" y="11707"/>
                    <a:pt x="8104" y="11467"/>
                  </a:cubicBezTo>
                  <a:cubicBezTo>
                    <a:pt x="8757" y="11227"/>
                    <a:pt x="9427" y="10987"/>
                    <a:pt x="10010" y="10747"/>
                  </a:cubicBezTo>
                  <a:cubicBezTo>
                    <a:pt x="10594" y="10507"/>
                    <a:pt x="11092" y="10267"/>
                    <a:pt x="11633" y="10147"/>
                  </a:cubicBezTo>
                  <a:cubicBezTo>
                    <a:pt x="12174" y="10027"/>
                    <a:pt x="12758" y="10027"/>
                    <a:pt x="13316" y="9907"/>
                  </a:cubicBezTo>
                  <a:cubicBezTo>
                    <a:pt x="13874" y="9787"/>
                    <a:pt x="14406" y="9547"/>
                    <a:pt x="15041" y="9427"/>
                  </a:cubicBezTo>
                  <a:cubicBezTo>
                    <a:pt x="15676" y="9307"/>
                    <a:pt x="16415" y="9307"/>
                    <a:pt x="17119" y="9787"/>
                  </a:cubicBezTo>
                  <a:cubicBezTo>
                    <a:pt x="17823" y="10267"/>
                    <a:pt x="18492" y="11227"/>
                    <a:pt x="18879" y="11947"/>
                  </a:cubicBezTo>
                  <a:cubicBezTo>
                    <a:pt x="19265" y="12667"/>
                    <a:pt x="19368" y="13147"/>
                    <a:pt x="19351" y="13507"/>
                  </a:cubicBezTo>
                  <a:cubicBezTo>
                    <a:pt x="19334" y="13867"/>
                    <a:pt x="19196" y="14107"/>
                    <a:pt x="18836" y="14227"/>
                  </a:cubicBezTo>
                  <a:cubicBezTo>
                    <a:pt x="18475" y="14347"/>
                    <a:pt x="17891" y="14347"/>
                    <a:pt x="17299" y="14347"/>
                  </a:cubicBezTo>
                  <a:cubicBezTo>
                    <a:pt x="16707" y="14347"/>
                    <a:pt x="16106" y="14347"/>
                    <a:pt x="15462" y="14347"/>
                  </a:cubicBezTo>
                  <a:cubicBezTo>
                    <a:pt x="14818" y="14347"/>
                    <a:pt x="14131" y="14347"/>
                    <a:pt x="13436" y="14227"/>
                  </a:cubicBezTo>
                  <a:cubicBezTo>
                    <a:pt x="12740" y="14107"/>
                    <a:pt x="12036" y="13867"/>
                    <a:pt x="11375" y="13627"/>
                  </a:cubicBezTo>
                  <a:cubicBezTo>
                    <a:pt x="10714" y="13387"/>
                    <a:pt x="10096" y="13147"/>
                    <a:pt x="9633" y="12907"/>
                  </a:cubicBezTo>
                  <a:cubicBezTo>
                    <a:pt x="9169" y="12667"/>
                    <a:pt x="8860" y="12427"/>
                    <a:pt x="8577" y="12067"/>
                  </a:cubicBezTo>
                  <a:cubicBezTo>
                    <a:pt x="8293" y="11707"/>
                    <a:pt x="8036" y="11227"/>
                    <a:pt x="7984" y="10627"/>
                  </a:cubicBezTo>
                  <a:cubicBezTo>
                    <a:pt x="7933" y="10027"/>
                    <a:pt x="8087" y="9307"/>
                    <a:pt x="8508" y="8467"/>
                  </a:cubicBezTo>
                  <a:cubicBezTo>
                    <a:pt x="8929" y="7627"/>
                    <a:pt x="9615" y="6667"/>
                    <a:pt x="10225" y="6067"/>
                  </a:cubicBezTo>
                  <a:cubicBezTo>
                    <a:pt x="10835" y="5467"/>
                    <a:pt x="11367" y="5227"/>
                    <a:pt x="11882" y="5107"/>
                  </a:cubicBezTo>
                  <a:cubicBezTo>
                    <a:pt x="12397" y="4987"/>
                    <a:pt x="12895" y="4987"/>
                    <a:pt x="13427" y="4987"/>
                  </a:cubicBezTo>
                  <a:cubicBezTo>
                    <a:pt x="13959" y="4987"/>
                    <a:pt x="14526" y="4987"/>
                    <a:pt x="15084" y="5227"/>
                  </a:cubicBezTo>
                  <a:cubicBezTo>
                    <a:pt x="15642" y="5467"/>
                    <a:pt x="16192" y="5947"/>
                    <a:pt x="16810" y="6787"/>
                  </a:cubicBezTo>
                  <a:cubicBezTo>
                    <a:pt x="17428" y="7627"/>
                    <a:pt x="18115" y="8827"/>
                    <a:pt x="18733" y="10627"/>
                  </a:cubicBezTo>
                  <a:cubicBezTo>
                    <a:pt x="19351" y="12427"/>
                    <a:pt x="19900" y="14827"/>
                    <a:pt x="20218" y="16627"/>
                  </a:cubicBezTo>
                  <a:cubicBezTo>
                    <a:pt x="20536" y="18427"/>
                    <a:pt x="20621" y="19627"/>
                    <a:pt x="20613" y="20347"/>
                  </a:cubicBezTo>
                  <a:cubicBezTo>
                    <a:pt x="20604" y="21067"/>
                    <a:pt x="20501" y="21307"/>
                    <a:pt x="20158" y="21427"/>
                  </a:cubicBezTo>
                  <a:cubicBezTo>
                    <a:pt x="19814" y="21547"/>
                    <a:pt x="19231" y="21547"/>
                    <a:pt x="18552" y="21547"/>
                  </a:cubicBezTo>
                  <a:cubicBezTo>
                    <a:pt x="17874" y="21547"/>
                    <a:pt x="17102" y="21547"/>
                    <a:pt x="16449" y="21427"/>
                  </a:cubicBezTo>
                  <a:cubicBezTo>
                    <a:pt x="15797" y="21307"/>
                    <a:pt x="15264" y="21067"/>
                    <a:pt x="14698" y="20707"/>
                  </a:cubicBezTo>
                  <a:cubicBezTo>
                    <a:pt x="14131" y="20347"/>
                    <a:pt x="13530" y="19867"/>
                    <a:pt x="12921" y="19387"/>
                  </a:cubicBezTo>
                  <a:cubicBezTo>
                    <a:pt x="12311" y="18907"/>
                    <a:pt x="11693" y="18427"/>
                    <a:pt x="11015" y="17827"/>
                  </a:cubicBezTo>
                  <a:cubicBezTo>
                    <a:pt x="10337" y="17227"/>
                    <a:pt x="9598" y="16507"/>
                    <a:pt x="8911" y="15787"/>
                  </a:cubicBezTo>
                  <a:cubicBezTo>
                    <a:pt x="8225" y="15067"/>
                    <a:pt x="7589" y="14347"/>
                    <a:pt x="7212" y="13747"/>
                  </a:cubicBezTo>
                  <a:cubicBezTo>
                    <a:pt x="6834" y="13147"/>
                    <a:pt x="6714" y="12667"/>
                    <a:pt x="6697" y="12307"/>
                  </a:cubicBezTo>
                  <a:cubicBezTo>
                    <a:pt x="6679" y="11947"/>
                    <a:pt x="6765" y="11707"/>
                    <a:pt x="7091" y="11467"/>
                  </a:cubicBezTo>
                  <a:cubicBezTo>
                    <a:pt x="7418" y="11227"/>
                    <a:pt x="7984" y="10987"/>
                    <a:pt x="8585" y="10867"/>
                  </a:cubicBezTo>
                  <a:cubicBezTo>
                    <a:pt x="9186" y="10747"/>
                    <a:pt x="9821" y="10747"/>
                    <a:pt x="10405" y="10747"/>
                  </a:cubicBezTo>
                  <a:cubicBezTo>
                    <a:pt x="10989" y="10747"/>
                    <a:pt x="11521" y="10747"/>
                    <a:pt x="12054" y="10627"/>
                  </a:cubicBezTo>
                  <a:cubicBezTo>
                    <a:pt x="12586" y="10507"/>
                    <a:pt x="13118" y="10267"/>
                    <a:pt x="13650" y="10147"/>
                  </a:cubicBezTo>
                  <a:cubicBezTo>
                    <a:pt x="14183" y="10027"/>
                    <a:pt x="14715" y="10027"/>
                    <a:pt x="15299" y="10147"/>
                  </a:cubicBezTo>
                  <a:cubicBezTo>
                    <a:pt x="15883" y="10267"/>
                    <a:pt x="16518" y="10507"/>
                    <a:pt x="16990" y="11107"/>
                  </a:cubicBezTo>
                  <a:cubicBezTo>
                    <a:pt x="17462" y="11707"/>
                    <a:pt x="17771" y="12667"/>
                    <a:pt x="17960" y="13747"/>
                  </a:cubicBezTo>
                  <a:cubicBezTo>
                    <a:pt x="18149" y="14827"/>
                    <a:pt x="18218" y="16027"/>
                    <a:pt x="18209" y="16987"/>
                  </a:cubicBezTo>
                  <a:cubicBezTo>
                    <a:pt x="18200" y="17947"/>
                    <a:pt x="18115" y="18667"/>
                    <a:pt x="17745" y="19027"/>
                  </a:cubicBezTo>
                  <a:cubicBezTo>
                    <a:pt x="17376" y="19387"/>
                    <a:pt x="16724" y="19387"/>
                    <a:pt x="16089" y="18907"/>
                  </a:cubicBezTo>
                  <a:cubicBezTo>
                    <a:pt x="15453" y="18427"/>
                    <a:pt x="14835" y="17467"/>
                    <a:pt x="14286" y="16267"/>
                  </a:cubicBezTo>
                  <a:cubicBezTo>
                    <a:pt x="13736" y="15067"/>
                    <a:pt x="13255" y="13627"/>
                    <a:pt x="12972" y="12547"/>
                  </a:cubicBezTo>
                  <a:cubicBezTo>
                    <a:pt x="12689" y="11467"/>
                    <a:pt x="12603" y="10747"/>
                    <a:pt x="12620" y="10387"/>
                  </a:cubicBezTo>
                  <a:cubicBezTo>
                    <a:pt x="12637" y="10027"/>
                    <a:pt x="12758" y="10027"/>
                    <a:pt x="13118" y="9907"/>
                  </a:cubicBezTo>
                  <a:cubicBezTo>
                    <a:pt x="13479" y="9787"/>
                    <a:pt x="14080" y="9547"/>
                    <a:pt x="14732" y="9307"/>
                  </a:cubicBezTo>
                  <a:cubicBezTo>
                    <a:pt x="15385" y="9067"/>
                    <a:pt x="16089" y="8827"/>
                    <a:pt x="16741" y="8587"/>
                  </a:cubicBezTo>
                  <a:cubicBezTo>
                    <a:pt x="17393" y="8347"/>
                    <a:pt x="17994" y="8107"/>
                    <a:pt x="18716" y="7987"/>
                  </a:cubicBezTo>
                  <a:cubicBezTo>
                    <a:pt x="19437" y="7867"/>
                    <a:pt x="20278" y="7867"/>
                    <a:pt x="20776" y="7867"/>
                  </a:cubicBezTo>
                  <a:cubicBezTo>
                    <a:pt x="21274" y="7867"/>
                    <a:pt x="21428" y="7867"/>
                    <a:pt x="21583" y="7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Drawing"/>
          <p:cNvGrpSpPr/>
          <p:nvPr/>
        </p:nvGrpSpPr>
        <p:grpSpPr>
          <a:xfrm>
            <a:off x="2081668" y="1027883"/>
            <a:ext cx="10573882" cy="7563668"/>
            <a:chOff x="0" y="0"/>
            <a:chExt cx="10573881" cy="7563666"/>
          </a:xfrm>
        </p:grpSpPr>
        <p:sp>
          <p:nvSpPr>
            <p:cNvPr id="1116" name="Line"/>
            <p:cNvSpPr/>
            <p:nvPr/>
          </p:nvSpPr>
          <p:spPr>
            <a:xfrm>
              <a:off x="222030" y="241571"/>
              <a:ext cx="251446" cy="38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81" fill="norm" stroke="1" extrusionOk="0">
                  <a:moveTo>
                    <a:pt x="21000" y="2155"/>
                  </a:moveTo>
                  <a:cubicBezTo>
                    <a:pt x="21178" y="1564"/>
                    <a:pt x="21357" y="974"/>
                    <a:pt x="21000" y="561"/>
                  </a:cubicBezTo>
                  <a:cubicBezTo>
                    <a:pt x="20643" y="148"/>
                    <a:pt x="19750" y="-88"/>
                    <a:pt x="18233" y="30"/>
                  </a:cubicBezTo>
                  <a:cubicBezTo>
                    <a:pt x="16716" y="148"/>
                    <a:pt x="14574" y="620"/>
                    <a:pt x="12164" y="1978"/>
                  </a:cubicBezTo>
                  <a:cubicBezTo>
                    <a:pt x="9754" y="3335"/>
                    <a:pt x="7076" y="5578"/>
                    <a:pt x="4934" y="8528"/>
                  </a:cubicBezTo>
                  <a:cubicBezTo>
                    <a:pt x="2792" y="11479"/>
                    <a:pt x="1185" y="15138"/>
                    <a:pt x="471" y="17263"/>
                  </a:cubicBezTo>
                  <a:cubicBezTo>
                    <a:pt x="-243" y="19387"/>
                    <a:pt x="-64" y="19978"/>
                    <a:pt x="471" y="20509"/>
                  </a:cubicBezTo>
                  <a:cubicBezTo>
                    <a:pt x="1007" y="21040"/>
                    <a:pt x="1899" y="21512"/>
                    <a:pt x="5023" y="21158"/>
                  </a:cubicBezTo>
                  <a:cubicBezTo>
                    <a:pt x="8147" y="20804"/>
                    <a:pt x="13502" y="19623"/>
                    <a:pt x="18858" y="18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604381" y="248466"/>
              <a:ext cx="139701" cy="4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cubicBezTo>
                    <a:pt x="6545" y="421"/>
                    <a:pt x="5236" y="843"/>
                    <a:pt x="4418" y="2371"/>
                  </a:cubicBezTo>
                  <a:cubicBezTo>
                    <a:pt x="3600" y="3899"/>
                    <a:pt x="3273" y="6533"/>
                    <a:pt x="2618" y="9641"/>
                  </a:cubicBezTo>
                  <a:cubicBezTo>
                    <a:pt x="1964" y="12749"/>
                    <a:pt x="982" y="16332"/>
                    <a:pt x="491" y="18544"/>
                  </a:cubicBezTo>
                  <a:cubicBezTo>
                    <a:pt x="0" y="20757"/>
                    <a:pt x="0" y="21600"/>
                    <a:pt x="0" y="21600"/>
                  </a:cubicBezTo>
                  <a:cubicBezTo>
                    <a:pt x="0" y="21600"/>
                    <a:pt x="0" y="20757"/>
                    <a:pt x="655" y="19282"/>
                  </a:cubicBezTo>
                  <a:cubicBezTo>
                    <a:pt x="1309" y="17807"/>
                    <a:pt x="2618" y="15700"/>
                    <a:pt x="4255" y="14224"/>
                  </a:cubicBezTo>
                  <a:cubicBezTo>
                    <a:pt x="5891" y="12749"/>
                    <a:pt x="7855" y="11906"/>
                    <a:pt x="9655" y="11590"/>
                  </a:cubicBezTo>
                  <a:cubicBezTo>
                    <a:pt x="11455" y="11274"/>
                    <a:pt x="13091" y="11485"/>
                    <a:pt x="14564" y="12380"/>
                  </a:cubicBezTo>
                  <a:cubicBezTo>
                    <a:pt x="16036" y="13276"/>
                    <a:pt x="17345" y="14857"/>
                    <a:pt x="18164" y="15910"/>
                  </a:cubicBezTo>
                  <a:cubicBezTo>
                    <a:pt x="18982" y="16964"/>
                    <a:pt x="19309" y="17491"/>
                    <a:pt x="19800" y="17754"/>
                  </a:cubicBezTo>
                  <a:cubicBezTo>
                    <a:pt x="20291" y="18018"/>
                    <a:pt x="20945" y="18018"/>
                    <a:pt x="21600" y="18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20281" y="48341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45681" y="369116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125081" y="502466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7486"/>
                    <a:pt x="5760" y="13371"/>
                    <a:pt x="9360" y="9771"/>
                  </a:cubicBezTo>
                  <a:cubicBezTo>
                    <a:pt x="12960" y="6171"/>
                    <a:pt x="1728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421831" y="318046"/>
              <a:ext cx="173151" cy="2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02" fill="norm" stroke="1" extrusionOk="0">
                  <a:moveTo>
                    <a:pt x="21289" y="2402"/>
                  </a:moveTo>
                  <a:cubicBezTo>
                    <a:pt x="19467" y="1290"/>
                    <a:pt x="17646" y="179"/>
                    <a:pt x="14393" y="20"/>
                  </a:cubicBezTo>
                  <a:cubicBezTo>
                    <a:pt x="11140" y="-139"/>
                    <a:pt x="6455" y="655"/>
                    <a:pt x="3593" y="1767"/>
                  </a:cubicBezTo>
                  <a:cubicBezTo>
                    <a:pt x="730" y="2879"/>
                    <a:pt x="-311" y="4308"/>
                    <a:pt x="79" y="5737"/>
                  </a:cubicBezTo>
                  <a:cubicBezTo>
                    <a:pt x="470" y="7167"/>
                    <a:pt x="2291" y="8596"/>
                    <a:pt x="4764" y="9867"/>
                  </a:cubicBezTo>
                  <a:cubicBezTo>
                    <a:pt x="7236" y="11137"/>
                    <a:pt x="10359" y="12249"/>
                    <a:pt x="12311" y="13123"/>
                  </a:cubicBezTo>
                  <a:cubicBezTo>
                    <a:pt x="14262" y="13996"/>
                    <a:pt x="15043" y="14632"/>
                    <a:pt x="15434" y="15505"/>
                  </a:cubicBezTo>
                  <a:cubicBezTo>
                    <a:pt x="15824" y="16379"/>
                    <a:pt x="15824" y="17490"/>
                    <a:pt x="15173" y="18364"/>
                  </a:cubicBezTo>
                  <a:cubicBezTo>
                    <a:pt x="14523" y="19237"/>
                    <a:pt x="13222" y="19873"/>
                    <a:pt x="11920" y="20349"/>
                  </a:cubicBezTo>
                  <a:cubicBezTo>
                    <a:pt x="10619" y="20826"/>
                    <a:pt x="9318" y="21143"/>
                    <a:pt x="8017" y="21302"/>
                  </a:cubicBezTo>
                  <a:cubicBezTo>
                    <a:pt x="6716" y="21461"/>
                    <a:pt x="5414" y="21461"/>
                    <a:pt x="4894" y="21064"/>
                  </a:cubicBezTo>
                  <a:cubicBezTo>
                    <a:pt x="4373" y="20667"/>
                    <a:pt x="4634" y="19873"/>
                    <a:pt x="5284" y="19237"/>
                  </a:cubicBezTo>
                  <a:cubicBezTo>
                    <a:pt x="5935" y="18602"/>
                    <a:pt x="6976" y="18126"/>
                    <a:pt x="8017" y="17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1598068" y="308561"/>
              <a:ext cx="930364" cy="51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10" fill="norm" stroke="1" extrusionOk="0">
                  <a:moveTo>
                    <a:pt x="2874" y="4563"/>
                  </a:moveTo>
                  <a:cubicBezTo>
                    <a:pt x="2923" y="3869"/>
                    <a:pt x="2973" y="3175"/>
                    <a:pt x="2874" y="2785"/>
                  </a:cubicBezTo>
                  <a:cubicBezTo>
                    <a:pt x="2776" y="2395"/>
                    <a:pt x="2531" y="2308"/>
                    <a:pt x="2113" y="2481"/>
                  </a:cubicBezTo>
                  <a:cubicBezTo>
                    <a:pt x="1696" y="2655"/>
                    <a:pt x="1107" y="3089"/>
                    <a:pt x="690" y="3783"/>
                  </a:cubicBezTo>
                  <a:cubicBezTo>
                    <a:pt x="273" y="4477"/>
                    <a:pt x="27" y="5431"/>
                    <a:pt x="3" y="6298"/>
                  </a:cubicBezTo>
                  <a:cubicBezTo>
                    <a:pt x="-22" y="7166"/>
                    <a:pt x="174" y="7946"/>
                    <a:pt x="592" y="8163"/>
                  </a:cubicBezTo>
                  <a:cubicBezTo>
                    <a:pt x="1009" y="8380"/>
                    <a:pt x="1647" y="8033"/>
                    <a:pt x="2064" y="7643"/>
                  </a:cubicBezTo>
                  <a:cubicBezTo>
                    <a:pt x="2482" y="7252"/>
                    <a:pt x="2678" y="6819"/>
                    <a:pt x="2874" y="6428"/>
                  </a:cubicBezTo>
                  <a:cubicBezTo>
                    <a:pt x="3071" y="6038"/>
                    <a:pt x="3267" y="5691"/>
                    <a:pt x="3292" y="5734"/>
                  </a:cubicBezTo>
                  <a:cubicBezTo>
                    <a:pt x="3316" y="5778"/>
                    <a:pt x="3169" y="6212"/>
                    <a:pt x="2874" y="7903"/>
                  </a:cubicBezTo>
                  <a:cubicBezTo>
                    <a:pt x="2580" y="9595"/>
                    <a:pt x="2138" y="12544"/>
                    <a:pt x="1843" y="14669"/>
                  </a:cubicBezTo>
                  <a:cubicBezTo>
                    <a:pt x="1549" y="16795"/>
                    <a:pt x="1402" y="18096"/>
                    <a:pt x="1328" y="19137"/>
                  </a:cubicBezTo>
                  <a:cubicBezTo>
                    <a:pt x="1254" y="20178"/>
                    <a:pt x="1254" y="20959"/>
                    <a:pt x="1377" y="21219"/>
                  </a:cubicBezTo>
                  <a:cubicBezTo>
                    <a:pt x="1500" y="21479"/>
                    <a:pt x="1745" y="21219"/>
                    <a:pt x="2187" y="19918"/>
                  </a:cubicBezTo>
                  <a:cubicBezTo>
                    <a:pt x="2629" y="18616"/>
                    <a:pt x="3267" y="16274"/>
                    <a:pt x="3758" y="13715"/>
                  </a:cubicBezTo>
                  <a:cubicBezTo>
                    <a:pt x="4249" y="11156"/>
                    <a:pt x="4593" y="8380"/>
                    <a:pt x="4789" y="6559"/>
                  </a:cubicBezTo>
                  <a:cubicBezTo>
                    <a:pt x="4985" y="4737"/>
                    <a:pt x="5034" y="3869"/>
                    <a:pt x="5083" y="3089"/>
                  </a:cubicBezTo>
                  <a:cubicBezTo>
                    <a:pt x="5133" y="2308"/>
                    <a:pt x="5182" y="1614"/>
                    <a:pt x="5206" y="1484"/>
                  </a:cubicBezTo>
                  <a:cubicBezTo>
                    <a:pt x="5231" y="1354"/>
                    <a:pt x="5231" y="1787"/>
                    <a:pt x="5133" y="3219"/>
                  </a:cubicBezTo>
                  <a:cubicBezTo>
                    <a:pt x="5034" y="4650"/>
                    <a:pt x="4838" y="7079"/>
                    <a:pt x="4789" y="8554"/>
                  </a:cubicBezTo>
                  <a:cubicBezTo>
                    <a:pt x="4740" y="10028"/>
                    <a:pt x="4838" y="10549"/>
                    <a:pt x="5034" y="10809"/>
                  </a:cubicBezTo>
                  <a:cubicBezTo>
                    <a:pt x="5231" y="11069"/>
                    <a:pt x="5525" y="11069"/>
                    <a:pt x="5844" y="10679"/>
                  </a:cubicBezTo>
                  <a:cubicBezTo>
                    <a:pt x="6163" y="10289"/>
                    <a:pt x="6507" y="9508"/>
                    <a:pt x="6875" y="8380"/>
                  </a:cubicBezTo>
                  <a:cubicBezTo>
                    <a:pt x="7243" y="7252"/>
                    <a:pt x="7636" y="5778"/>
                    <a:pt x="7857" y="4824"/>
                  </a:cubicBezTo>
                  <a:cubicBezTo>
                    <a:pt x="8078" y="3869"/>
                    <a:pt x="8127" y="3436"/>
                    <a:pt x="8078" y="3436"/>
                  </a:cubicBezTo>
                  <a:cubicBezTo>
                    <a:pt x="8029" y="3436"/>
                    <a:pt x="7882" y="3869"/>
                    <a:pt x="7783" y="4563"/>
                  </a:cubicBezTo>
                  <a:cubicBezTo>
                    <a:pt x="7685" y="5257"/>
                    <a:pt x="7636" y="6212"/>
                    <a:pt x="7734" y="6906"/>
                  </a:cubicBezTo>
                  <a:cubicBezTo>
                    <a:pt x="7833" y="7599"/>
                    <a:pt x="8078" y="8033"/>
                    <a:pt x="8446" y="8207"/>
                  </a:cubicBezTo>
                  <a:cubicBezTo>
                    <a:pt x="8814" y="8380"/>
                    <a:pt x="9305" y="8293"/>
                    <a:pt x="9821" y="7773"/>
                  </a:cubicBezTo>
                  <a:cubicBezTo>
                    <a:pt x="10336" y="7252"/>
                    <a:pt x="10876" y="6298"/>
                    <a:pt x="11195" y="5604"/>
                  </a:cubicBezTo>
                  <a:cubicBezTo>
                    <a:pt x="11514" y="4910"/>
                    <a:pt x="11613" y="4477"/>
                    <a:pt x="11539" y="4303"/>
                  </a:cubicBezTo>
                  <a:cubicBezTo>
                    <a:pt x="11465" y="4130"/>
                    <a:pt x="11220" y="4216"/>
                    <a:pt x="10950" y="4650"/>
                  </a:cubicBezTo>
                  <a:cubicBezTo>
                    <a:pt x="10680" y="5084"/>
                    <a:pt x="10385" y="5865"/>
                    <a:pt x="10238" y="6515"/>
                  </a:cubicBezTo>
                  <a:cubicBezTo>
                    <a:pt x="10091" y="7166"/>
                    <a:pt x="10091" y="7686"/>
                    <a:pt x="10213" y="7990"/>
                  </a:cubicBezTo>
                  <a:cubicBezTo>
                    <a:pt x="10336" y="8293"/>
                    <a:pt x="10582" y="8380"/>
                    <a:pt x="10803" y="8293"/>
                  </a:cubicBezTo>
                  <a:cubicBezTo>
                    <a:pt x="11023" y="8207"/>
                    <a:pt x="11220" y="7946"/>
                    <a:pt x="11392" y="7643"/>
                  </a:cubicBezTo>
                  <a:cubicBezTo>
                    <a:pt x="11563" y="7339"/>
                    <a:pt x="11711" y="6992"/>
                    <a:pt x="11833" y="6602"/>
                  </a:cubicBezTo>
                  <a:cubicBezTo>
                    <a:pt x="11956" y="6212"/>
                    <a:pt x="12054" y="5778"/>
                    <a:pt x="12079" y="5951"/>
                  </a:cubicBezTo>
                  <a:cubicBezTo>
                    <a:pt x="12103" y="6125"/>
                    <a:pt x="12054" y="6906"/>
                    <a:pt x="12054" y="7513"/>
                  </a:cubicBezTo>
                  <a:cubicBezTo>
                    <a:pt x="12054" y="8120"/>
                    <a:pt x="12103" y="8554"/>
                    <a:pt x="12275" y="8771"/>
                  </a:cubicBezTo>
                  <a:cubicBezTo>
                    <a:pt x="12447" y="8987"/>
                    <a:pt x="12742" y="8987"/>
                    <a:pt x="13036" y="8597"/>
                  </a:cubicBezTo>
                  <a:cubicBezTo>
                    <a:pt x="13331" y="8207"/>
                    <a:pt x="13625" y="7426"/>
                    <a:pt x="13871" y="6168"/>
                  </a:cubicBezTo>
                  <a:cubicBezTo>
                    <a:pt x="14116" y="4910"/>
                    <a:pt x="14313" y="3175"/>
                    <a:pt x="14411" y="2004"/>
                  </a:cubicBezTo>
                  <a:cubicBezTo>
                    <a:pt x="14509" y="833"/>
                    <a:pt x="14509" y="226"/>
                    <a:pt x="14607" y="52"/>
                  </a:cubicBezTo>
                  <a:cubicBezTo>
                    <a:pt x="14705" y="-121"/>
                    <a:pt x="14902" y="139"/>
                    <a:pt x="15024" y="746"/>
                  </a:cubicBezTo>
                  <a:cubicBezTo>
                    <a:pt x="15147" y="1354"/>
                    <a:pt x="15196" y="2308"/>
                    <a:pt x="15196" y="3436"/>
                  </a:cubicBezTo>
                  <a:cubicBezTo>
                    <a:pt x="15196" y="4563"/>
                    <a:pt x="15147" y="5865"/>
                    <a:pt x="15098" y="6775"/>
                  </a:cubicBezTo>
                  <a:cubicBezTo>
                    <a:pt x="15049" y="7686"/>
                    <a:pt x="15000" y="8207"/>
                    <a:pt x="15098" y="8424"/>
                  </a:cubicBezTo>
                  <a:cubicBezTo>
                    <a:pt x="15196" y="8640"/>
                    <a:pt x="15442" y="8554"/>
                    <a:pt x="15834" y="7990"/>
                  </a:cubicBezTo>
                  <a:cubicBezTo>
                    <a:pt x="16227" y="7426"/>
                    <a:pt x="16767" y="6385"/>
                    <a:pt x="17209" y="5474"/>
                  </a:cubicBezTo>
                  <a:cubicBezTo>
                    <a:pt x="17651" y="4563"/>
                    <a:pt x="17994" y="3783"/>
                    <a:pt x="18215" y="3175"/>
                  </a:cubicBezTo>
                  <a:cubicBezTo>
                    <a:pt x="18436" y="2568"/>
                    <a:pt x="18534" y="2134"/>
                    <a:pt x="18461" y="1918"/>
                  </a:cubicBezTo>
                  <a:cubicBezTo>
                    <a:pt x="18387" y="1701"/>
                    <a:pt x="18142" y="1701"/>
                    <a:pt x="17823" y="2178"/>
                  </a:cubicBezTo>
                  <a:cubicBezTo>
                    <a:pt x="17503" y="2655"/>
                    <a:pt x="17111" y="3609"/>
                    <a:pt x="16841" y="4693"/>
                  </a:cubicBezTo>
                  <a:cubicBezTo>
                    <a:pt x="16571" y="5778"/>
                    <a:pt x="16423" y="6992"/>
                    <a:pt x="16571" y="7773"/>
                  </a:cubicBezTo>
                  <a:cubicBezTo>
                    <a:pt x="16718" y="8554"/>
                    <a:pt x="17160" y="8901"/>
                    <a:pt x="18043" y="8901"/>
                  </a:cubicBezTo>
                  <a:cubicBezTo>
                    <a:pt x="18927" y="8901"/>
                    <a:pt x="20253" y="8554"/>
                    <a:pt x="21578" y="8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3036936" y="108766"/>
              <a:ext cx="82046" cy="44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31" fill="norm" stroke="1" extrusionOk="0">
                  <a:moveTo>
                    <a:pt x="21468" y="0"/>
                  </a:moveTo>
                  <a:cubicBezTo>
                    <a:pt x="17591" y="1716"/>
                    <a:pt x="13714" y="3432"/>
                    <a:pt x="10391" y="6107"/>
                  </a:cubicBezTo>
                  <a:cubicBezTo>
                    <a:pt x="7068" y="8781"/>
                    <a:pt x="4299" y="12415"/>
                    <a:pt x="2637" y="14837"/>
                  </a:cubicBezTo>
                  <a:cubicBezTo>
                    <a:pt x="976" y="17260"/>
                    <a:pt x="422" y="18471"/>
                    <a:pt x="145" y="19329"/>
                  </a:cubicBezTo>
                  <a:cubicBezTo>
                    <a:pt x="-132" y="20187"/>
                    <a:pt x="-132" y="20692"/>
                    <a:pt x="1253" y="21045"/>
                  </a:cubicBezTo>
                  <a:cubicBezTo>
                    <a:pt x="2637" y="21398"/>
                    <a:pt x="5406" y="21600"/>
                    <a:pt x="8730" y="21247"/>
                  </a:cubicBezTo>
                  <a:cubicBezTo>
                    <a:pt x="12053" y="20893"/>
                    <a:pt x="15930" y="19985"/>
                    <a:pt x="17591" y="19279"/>
                  </a:cubicBezTo>
                  <a:cubicBezTo>
                    <a:pt x="19253" y="18572"/>
                    <a:pt x="18699" y="18067"/>
                    <a:pt x="18145" y="17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2969290" y="354164"/>
              <a:ext cx="434353" cy="22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45" fill="norm" stroke="1" extrusionOk="0">
                  <a:moveTo>
                    <a:pt x="3623" y="4373"/>
                  </a:moveTo>
                  <a:cubicBezTo>
                    <a:pt x="3101" y="4175"/>
                    <a:pt x="2579" y="3976"/>
                    <a:pt x="1849" y="3778"/>
                  </a:cubicBezTo>
                  <a:cubicBezTo>
                    <a:pt x="1118" y="3580"/>
                    <a:pt x="179" y="3382"/>
                    <a:pt x="23" y="3382"/>
                  </a:cubicBezTo>
                  <a:cubicBezTo>
                    <a:pt x="-134" y="3382"/>
                    <a:pt x="492" y="3580"/>
                    <a:pt x="2423" y="3778"/>
                  </a:cubicBezTo>
                  <a:cubicBezTo>
                    <a:pt x="4353" y="3976"/>
                    <a:pt x="7588" y="4175"/>
                    <a:pt x="9466" y="4274"/>
                  </a:cubicBezTo>
                  <a:cubicBezTo>
                    <a:pt x="11344" y="4373"/>
                    <a:pt x="11866" y="4373"/>
                    <a:pt x="12440" y="4175"/>
                  </a:cubicBezTo>
                  <a:cubicBezTo>
                    <a:pt x="13014" y="3976"/>
                    <a:pt x="13640" y="3580"/>
                    <a:pt x="13796" y="2986"/>
                  </a:cubicBezTo>
                  <a:cubicBezTo>
                    <a:pt x="13953" y="2391"/>
                    <a:pt x="13640" y="1598"/>
                    <a:pt x="13170" y="1202"/>
                  </a:cubicBezTo>
                  <a:cubicBezTo>
                    <a:pt x="12701" y="806"/>
                    <a:pt x="12075" y="806"/>
                    <a:pt x="11449" y="1004"/>
                  </a:cubicBezTo>
                  <a:cubicBezTo>
                    <a:pt x="10823" y="1202"/>
                    <a:pt x="10196" y="1598"/>
                    <a:pt x="9675" y="2688"/>
                  </a:cubicBezTo>
                  <a:cubicBezTo>
                    <a:pt x="9153" y="3778"/>
                    <a:pt x="8736" y="5562"/>
                    <a:pt x="8527" y="7048"/>
                  </a:cubicBezTo>
                  <a:cubicBezTo>
                    <a:pt x="8318" y="8534"/>
                    <a:pt x="8318" y="9723"/>
                    <a:pt x="8892" y="11011"/>
                  </a:cubicBezTo>
                  <a:cubicBezTo>
                    <a:pt x="9466" y="12299"/>
                    <a:pt x="10614" y="13687"/>
                    <a:pt x="12179" y="13786"/>
                  </a:cubicBezTo>
                  <a:cubicBezTo>
                    <a:pt x="13744" y="13885"/>
                    <a:pt x="15727" y="12696"/>
                    <a:pt x="17136" y="10615"/>
                  </a:cubicBezTo>
                  <a:cubicBezTo>
                    <a:pt x="18544" y="8534"/>
                    <a:pt x="19379" y="5562"/>
                    <a:pt x="19796" y="3580"/>
                  </a:cubicBezTo>
                  <a:cubicBezTo>
                    <a:pt x="20214" y="1598"/>
                    <a:pt x="20214" y="608"/>
                    <a:pt x="19953" y="211"/>
                  </a:cubicBezTo>
                  <a:cubicBezTo>
                    <a:pt x="19692" y="-185"/>
                    <a:pt x="19170" y="13"/>
                    <a:pt x="18753" y="509"/>
                  </a:cubicBezTo>
                  <a:cubicBezTo>
                    <a:pt x="18336" y="1004"/>
                    <a:pt x="18023" y="1797"/>
                    <a:pt x="17814" y="2688"/>
                  </a:cubicBezTo>
                  <a:cubicBezTo>
                    <a:pt x="17605" y="3580"/>
                    <a:pt x="17501" y="4571"/>
                    <a:pt x="17970" y="6553"/>
                  </a:cubicBezTo>
                  <a:cubicBezTo>
                    <a:pt x="18440" y="8534"/>
                    <a:pt x="19483" y="11507"/>
                    <a:pt x="20162" y="13587"/>
                  </a:cubicBezTo>
                  <a:cubicBezTo>
                    <a:pt x="20840" y="15668"/>
                    <a:pt x="21153" y="16857"/>
                    <a:pt x="21309" y="17947"/>
                  </a:cubicBezTo>
                  <a:cubicBezTo>
                    <a:pt x="21466" y="19037"/>
                    <a:pt x="21466" y="20028"/>
                    <a:pt x="21153" y="20622"/>
                  </a:cubicBezTo>
                  <a:cubicBezTo>
                    <a:pt x="20840" y="21217"/>
                    <a:pt x="20214" y="21415"/>
                    <a:pt x="19692" y="20622"/>
                  </a:cubicBezTo>
                  <a:cubicBezTo>
                    <a:pt x="19170" y="19830"/>
                    <a:pt x="18753" y="18046"/>
                    <a:pt x="18544" y="16362"/>
                  </a:cubicBezTo>
                  <a:cubicBezTo>
                    <a:pt x="18336" y="14677"/>
                    <a:pt x="18336" y="13092"/>
                    <a:pt x="18336" y="1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3507614" y="96066"/>
              <a:ext cx="100318" cy="4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23" fill="norm" stroke="1" extrusionOk="0">
                  <a:moveTo>
                    <a:pt x="18627" y="0"/>
                  </a:moveTo>
                  <a:cubicBezTo>
                    <a:pt x="15027" y="2592"/>
                    <a:pt x="11427" y="5184"/>
                    <a:pt x="8277" y="8160"/>
                  </a:cubicBezTo>
                  <a:cubicBezTo>
                    <a:pt x="5127" y="11136"/>
                    <a:pt x="2427" y="14496"/>
                    <a:pt x="1077" y="16704"/>
                  </a:cubicBezTo>
                  <a:cubicBezTo>
                    <a:pt x="-273" y="18912"/>
                    <a:pt x="-273" y="19968"/>
                    <a:pt x="627" y="20640"/>
                  </a:cubicBezTo>
                  <a:cubicBezTo>
                    <a:pt x="1527" y="21312"/>
                    <a:pt x="3327" y="21600"/>
                    <a:pt x="6927" y="21312"/>
                  </a:cubicBezTo>
                  <a:cubicBezTo>
                    <a:pt x="10527" y="21024"/>
                    <a:pt x="15927" y="20160"/>
                    <a:pt x="21327" y="19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486152" y="331016"/>
              <a:ext cx="223380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554" y="20110"/>
                  </a:moveTo>
                  <a:cubicBezTo>
                    <a:pt x="1331" y="20855"/>
                    <a:pt x="109" y="21600"/>
                    <a:pt x="7" y="21600"/>
                  </a:cubicBezTo>
                  <a:cubicBezTo>
                    <a:pt x="-95" y="21600"/>
                    <a:pt x="924" y="20855"/>
                    <a:pt x="4694" y="17131"/>
                  </a:cubicBezTo>
                  <a:cubicBezTo>
                    <a:pt x="8463" y="13407"/>
                    <a:pt x="14984" y="6703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4175072" y="0"/>
              <a:ext cx="486960" cy="60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68" fill="norm" stroke="1" extrusionOk="0">
                  <a:moveTo>
                    <a:pt x="10805" y="3168"/>
                  </a:moveTo>
                  <a:cubicBezTo>
                    <a:pt x="11178" y="2495"/>
                    <a:pt x="11550" y="1822"/>
                    <a:pt x="11690" y="1299"/>
                  </a:cubicBezTo>
                  <a:cubicBezTo>
                    <a:pt x="11829" y="776"/>
                    <a:pt x="11736" y="402"/>
                    <a:pt x="11364" y="178"/>
                  </a:cubicBezTo>
                  <a:cubicBezTo>
                    <a:pt x="10991" y="-46"/>
                    <a:pt x="10340" y="-121"/>
                    <a:pt x="9455" y="327"/>
                  </a:cubicBezTo>
                  <a:cubicBezTo>
                    <a:pt x="8571" y="776"/>
                    <a:pt x="7453" y="1748"/>
                    <a:pt x="6522" y="3616"/>
                  </a:cubicBezTo>
                  <a:cubicBezTo>
                    <a:pt x="5591" y="5485"/>
                    <a:pt x="4847" y="8250"/>
                    <a:pt x="4474" y="10791"/>
                  </a:cubicBezTo>
                  <a:cubicBezTo>
                    <a:pt x="4102" y="13332"/>
                    <a:pt x="4102" y="15649"/>
                    <a:pt x="4195" y="17144"/>
                  </a:cubicBezTo>
                  <a:cubicBezTo>
                    <a:pt x="4288" y="18639"/>
                    <a:pt x="4474" y="19312"/>
                    <a:pt x="4567" y="19909"/>
                  </a:cubicBezTo>
                  <a:cubicBezTo>
                    <a:pt x="4660" y="20507"/>
                    <a:pt x="4660" y="21031"/>
                    <a:pt x="4428" y="21255"/>
                  </a:cubicBezTo>
                  <a:cubicBezTo>
                    <a:pt x="4195" y="21479"/>
                    <a:pt x="3729" y="21404"/>
                    <a:pt x="2985" y="20694"/>
                  </a:cubicBezTo>
                  <a:cubicBezTo>
                    <a:pt x="2240" y="19984"/>
                    <a:pt x="1216" y="18639"/>
                    <a:pt x="610" y="17742"/>
                  </a:cubicBezTo>
                  <a:cubicBezTo>
                    <a:pt x="5" y="16845"/>
                    <a:pt x="-181" y="16397"/>
                    <a:pt x="191" y="16172"/>
                  </a:cubicBezTo>
                  <a:cubicBezTo>
                    <a:pt x="564" y="15948"/>
                    <a:pt x="1495" y="15948"/>
                    <a:pt x="2985" y="15911"/>
                  </a:cubicBezTo>
                  <a:cubicBezTo>
                    <a:pt x="4474" y="15873"/>
                    <a:pt x="6522" y="15799"/>
                    <a:pt x="7966" y="15687"/>
                  </a:cubicBezTo>
                  <a:cubicBezTo>
                    <a:pt x="9409" y="15575"/>
                    <a:pt x="10247" y="15425"/>
                    <a:pt x="10805" y="15201"/>
                  </a:cubicBezTo>
                  <a:cubicBezTo>
                    <a:pt x="11364" y="14977"/>
                    <a:pt x="11643" y="14678"/>
                    <a:pt x="11550" y="14528"/>
                  </a:cubicBezTo>
                  <a:cubicBezTo>
                    <a:pt x="11457" y="14379"/>
                    <a:pt x="10991" y="14379"/>
                    <a:pt x="10200" y="14715"/>
                  </a:cubicBezTo>
                  <a:cubicBezTo>
                    <a:pt x="9409" y="15051"/>
                    <a:pt x="8291" y="15724"/>
                    <a:pt x="7640" y="16471"/>
                  </a:cubicBezTo>
                  <a:cubicBezTo>
                    <a:pt x="6988" y="17219"/>
                    <a:pt x="6802" y="18041"/>
                    <a:pt x="6988" y="18639"/>
                  </a:cubicBezTo>
                  <a:cubicBezTo>
                    <a:pt x="7174" y="19237"/>
                    <a:pt x="7733" y="19610"/>
                    <a:pt x="8198" y="19685"/>
                  </a:cubicBezTo>
                  <a:cubicBezTo>
                    <a:pt x="8664" y="19760"/>
                    <a:pt x="9036" y="19536"/>
                    <a:pt x="9455" y="18938"/>
                  </a:cubicBezTo>
                  <a:cubicBezTo>
                    <a:pt x="9874" y="18340"/>
                    <a:pt x="10340" y="17368"/>
                    <a:pt x="10712" y="16583"/>
                  </a:cubicBezTo>
                  <a:cubicBezTo>
                    <a:pt x="11085" y="15799"/>
                    <a:pt x="11364" y="15201"/>
                    <a:pt x="11690" y="15014"/>
                  </a:cubicBezTo>
                  <a:cubicBezTo>
                    <a:pt x="12016" y="14827"/>
                    <a:pt x="12388" y="15051"/>
                    <a:pt x="12714" y="15575"/>
                  </a:cubicBezTo>
                  <a:cubicBezTo>
                    <a:pt x="13040" y="16098"/>
                    <a:pt x="13319" y="16920"/>
                    <a:pt x="13645" y="17667"/>
                  </a:cubicBezTo>
                  <a:cubicBezTo>
                    <a:pt x="13971" y="18415"/>
                    <a:pt x="14343" y="19087"/>
                    <a:pt x="14576" y="19610"/>
                  </a:cubicBezTo>
                  <a:cubicBezTo>
                    <a:pt x="14809" y="20134"/>
                    <a:pt x="14902" y="20507"/>
                    <a:pt x="14855" y="20470"/>
                  </a:cubicBezTo>
                  <a:cubicBezTo>
                    <a:pt x="14809" y="20433"/>
                    <a:pt x="14622" y="19984"/>
                    <a:pt x="14855" y="19162"/>
                  </a:cubicBezTo>
                  <a:cubicBezTo>
                    <a:pt x="15088" y="18340"/>
                    <a:pt x="15740" y="17144"/>
                    <a:pt x="16903" y="16135"/>
                  </a:cubicBezTo>
                  <a:cubicBezTo>
                    <a:pt x="18067" y="15126"/>
                    <a:pt x="19743" y="14304"/>
                    <a:pt x="21419" y="13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5103651" y="326782"/>
              <a:ext cx="363887" cy="23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97" fill="norm" stroke="1" extrusionOk="0">
                  <a:moveTo>
                    <a:pt x="12905" y="7907"/>
                  </a:moveTo>
                  <a:cubicBezTo>
                    <a:pt x="12905" y="5786"/>
                    <a:pt x="12905" y="3664"/>
                    <a:pt x="12655" y="2218"/>
                  </a:cubicBezTo>
                  <a:cubicBezTo>
                    <a:pt x="12406" y="771"/>
                    <a:pt x="11906" y="0"/>
                    <a:pt x="10782" y="0"/>
                  </a:cubicBezTo>
                  <a:cubicBezTo>
                    <a:pt x="9659" y="0"/>
                    <a:pt x="7911" y="771"/>
                    <a:pt x="6163" y="3086"/>
                  </a:cubicBezTo>
                  <a:cubicBezTo>
                    <a:pt x="4415" y="5400"/>
                    <a:pt x="2667" y="9257"/>
                    <a:pt x="1606" y="11861"/>
                  </a:cubicBezTo>
                  <a:cubicBezTo>
                    <a:pt x="544" y="14464"/>
                    <a:pt x="170" y="15814"/>
                    <a:pt x="45" y="17164"/>
                  </a:cubicBezTo>
                  <a:cubicBezTo>
                    <a:pt x="-80" y="18514"/>
                    <a:pt x="45" y="19864"/>
                    <a:pt x="544" y="20636"/>
                  </a:cubicBezTo>
                  <a:cubicBezTo>
                    <a:pt x="1044" y="21407"/>
                    <a:pt x="1918" y="21600"/>
                    <a:pt x="3229" y="20732"/>
                  </a:cubicBezTo>
                  <a:cubicBezTo>
                    <a:pt x="4540" y="19864"/>
                    <a:pt x="6288" y="17936"/>
                    <a:pt x="7536" y="16007"/>
                  </a:cubicBezTo>
                  <a:cubicBezTo>
                    <a:pt x="8785" y="14079"/>
                    <a:pt x="9534" y="12150"/>
                    <a:pt x="10033" y="10607"/>
                  </a:cubicBezTo>
                  <a:cubicBezTo>
                    <a:pt x="10533" y="9064"/>
                    <a:pt x="10782" y="7907"/>
                    <a:pt x="10907" y="7907"/>
                  </a:cubicBezTo>
                  <a:cubicBezTo>
                    <a:pt x="11032" y="7907"/>
                    <a:pt x="11032" y="9064"/>
                    <a:pt x="11032" y="10993"/>
                  </a:cubicBezTo>
                  <a:cubicBezTo>
                    <a:pt x="11032" y="12921"/>
                    <a:pt x="11032" y="15621"/>
                    <a:pt x="11282" y="17261"/>
                  </a:cubicBezTo>
                  <a:cubicBezTo>
                    <a:pt x="11532" y="18900"/>
                    <a:pt x="12031" y="19479"/>
                    <a:pt x="12593" y="19864"/>
                  </a:cubicBezTo>
                  <a:cubicBezTo>
                    <a:pt x="13155" y="20250"/>
                    <a:pt x="13779" y="20443"/>
                    <a:pt x="14965" y="19189"/>
                  </a:cubicBezTo>
                  <a:cubicBezTo>
                    <a:pt x="16151" y="17936"/>
                    <a:pt x="17899" y="15236"/>
                    <a:pt x="18960" y="12921"/>
                  </a:cubicBezTo>
                  <a:cubicBezTo>
                    <a:pt x="20022" y="10607"/>
                    <a:pt x="20396" y="8679"/>
                    <a:pt x="20646" y="7232"/>
                  </a:cubicBezTo>
                  <a:cubicBezTo>
                    <a:pt x="20896" y="5786"/>
                    <a:pt x="21021" y="4821"/>
                    <a:pt x="20896" y="3954"/>
                  </a:cubicBezTo>
                  <a:cubicBezTo>
                    <a:pt x="20771" y="3086"/>
                    <a:pt x="20396" y="2314"/>
                    <a:pt x="19897" y="2025"/>
                  </a:cubicBezTo>
                  <a:cubicBezTo>
                    <a:pt x="19397" y="1736"/>
                    <a:pt x="18773" y="1929"/>
                    <a:pt x="18461" y="2507"/>
                  </a:cubicBezTo>
                  <a:cubicBezTo>
                    <a:pt x="18149" y="3086"/>
                    <a:pt x="18149" y="4050"/>
                    <a:pt x="18586" y="5400"/>
                  </a:cubicBezTo>
                  <a:cubicBezTo>
                    <a:pt x="19023" y="6750"/>
                    <a:pt x="19897" y="8486"/>
                    <a:pt x="20521" y="10800"/>
                  </a:cubicBezTo>
                  <a:cubicBezTo>
                    <a:pt x="21145" y="13114"/>
                    <a:pt x="21520" y="16007"/>
                    <a:pt x="21458" y="17839"/>
                  </a:cubicBezTo>
                  <a:cubicBezTo>
                    <a:pt x="21395" y="19671"/>
                    <a:pt x="20896" y="20443"/>
                    <a:pt x="20334" y="20925"/>
                  </a:cubicBezTo>
                  <a:cubicBezTo>
                    <a:pt x="19772" y="21407"/>
                    <a:pt x="19148" y="21600"/>
                    <a:pt x="18960" y="21118"/>
                  </a:cubicBezTo>
                  <a:cubicBezTo>
                    <a:pt x="18773" y="20636"/>
                    <a:pt x="19023" y="19479"/>
                    <a:pt x="19460" y="18129"/>
                  </a:cubicBezTo>
                  <a:cubicBezTo>
                    <a:pt x="19897" y="16779"/>
                    <a:pt x="20521" y="15236"/>
                    <a:pt x="21145" y="13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5555888" y="322333"/>
              <a:ext cx="57850" cy="25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305" fill="norm" stroke="1" extrusionOk="0">
                  <a:moveTo>
                    <a:pt x="13933" y="1818"/>
                  </a:moveTo>
                  <a:cubicBezTo>
                    <a:pt x="16167" y="1098"/>
                    <a:pt x="18402" y="378"/>
                    <a:pt x="17657" y="108"/>
                  </a:cubicBezTo>
                  <a:cubicBezTo>
                    <a:pt x="16912" y="-162"/>
                    <a:pt x="13188" y="18"/>
                    <a:pt x="8719" y="1278"/>
                  </a:cubicBezTo>
                  <a:cubicBezTo>
                    <a:pt x="4250" y="2538"/>
                    <a:pt x="-964" y="4878"/>
                    <a:pt x="153" y="7398"/>
                  </a:cubicBezTo>
                  <a:cubicBezTo>
                    <a:pt x="1270" y="9918"/>
                    <a:pt x="8719" y="12618"/>
                    <a:pt x="13188" y="14418"/>
                  </a:cubicBezTo>
                  <a:cubicBezTo>
                    <a:pt x="17657" y="16218"/>
                    <a:pt x="19146" y="17118"/>
                    <a:pt x="19891" y="18018"/>
                  </a:cubicBezTo>
                  <a:cubicBezTo>
                    <a:pt x="20636" y="18918"/>
                    <a:pt x="20636" y="19818"/>
                    <a:pt x="18774" y="20448"/>
                  </a:cubicBezTo>
                  <a:cubicBezTo>
                    <a:pt x="16912" y="21078"/>
                    <a:pt x="13188" y="21438"/>
                    <a:pt x="10208" y="21258"/>
                  </a:cubicBezTo>
                  <a:cubicBezTo>
                    <a:pt x="7229" y="21078"/>
                    <a:pt x="4995" y="20358"/>
                    <a:pt x="4250" y="19368"/>
                  </a:cubicBezTo>
                  <a:cubicBezTo>
                    <a:pt x="3505" y="18378"/>
                    <a:pt x="4250" y="17118"/>
                    <a:pt x="4995" y="15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5679001" y="375466"/>
              <a:ext cx="147198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fill="norm" stroke="1" extrusionOk="0">
                  <a:moveTo>
                    <a:pt x="8074" y="4378"/>
                  </a:moveTo>
                  <a:cubicBezTo>
                    <a:pt x="9291" y="3503"/>
                    <a:pt x="10508" y="2627"/>
                    <a:pt x="11725" y="1751"/>
                  </a:cubicBezTo>
                  <a:cubicBezTo>
                    <a:pt x="12942" y="876"/>
                    <a:pt x="14159" y="0"/>
                    <a:pt x="14007" y="0"/>
                  </a:cubicBezTo>
                  <a:cubicBezTo>
                    <a:pt x="13855" y="0"/>
                    <a:pt x="12333" y="876"/>
                    <a:pt x="9900" y="3211"/>
                  </a:cubicBezTo>
                  <a:cubicBezTo>
                    <a:pt x="7466" y="5546"/>
                    <a:pt x="4119" y="9341"/>
                    <a:pt x="2142" y="11968"/>
                  </a:cubicBezTo>
                  <a:cubicBezTo>
                    <a:pt x="164" y="14595"/>
                    <a:pt x="-444" y="16054"/>
                    <a:pt x="317" y="17805"/>
                  </a:cubicBezTo>
                  <a:cubicBezTo>
                    <a:pt x="1077" y="19557"/>
                    <a:pt x="3207" y="21600"/>
                    <a:pt x="6705" y="21600"/>
                  </a:cubicBezTo>
                  <a:cubicBezTo>
                    <a:pt x="10204" y="21600"/>
                    <a:pt x="15071" y="19557"/>
                    <a:pt x="17810" y="16930"/>
                  </a:cubicBezTo>
                  <a:cubicBezTo>
                    <a:pt x="20548" y="14303"/>
                    <a:pt x="21156" y="11092"/>
                    <a:pt x="21156" y="8757"/>
                  </a:cubicBezTo>
                  <a:cubicBezTo>
                    <a:pt x="21156" y="6422"/>
                    <a:pt x="20548" y="4962"/>
                    <a:pt x="19331" y="3941"/>
                  </a:cubicBezTo>
                  <a:cubicBezTo>
                    <a:pt x="18114" y="2919"/>
                    <a:pt x="16288" y="2335"/>
                    <a:pt x="15528" y="2773"/>
                  </a:cubicBezTo>
                  <a:cubicBezTo>
                    <a:pt x="14767" y="3211"/>
                    <a:pt x="15071" y="4670"/>
                    <a:pt x="15376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5852673" y="377217"/>
              <a:ext cx="149209" cy="17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165" fill="norm" stroke="1" extrusionOk="0">
                  <a:moveTo>
                    <a:pt x="19348" y="2908"/>
                  </a:moveTo>
                  <a:cubicBezTo>
                    <a:pt x="18448" y="1867"/>
                    <a:pt x="17548" y="826"/>
                    <a:pt x="15598" y="305"/>
                  </a:cubicBezTo>
                  <a:cubicBezTo>
                    <a:pt x="13648" y="-215"/>
                    <a:pt x="10648" y="-215"/>
                    <a:pt x="7798" y="1477"/>
                  </a:cubicBezTo>
                  <a:cubicBezTo>
                    <a:pt x="4948" y="3168"/>
                    <a:pt x="2248" y="6551"/>
                    <a:pt x="898" y="9544"/>
                  </a:cubicBezTo>
                  <a:cubicBezTo>
                    <a:pt x="-452" y="12537"/>
                    <a:pt x="-452" y="15139"/>
                    <a:pt x="2098" y="17221"/>
                  </a:cubicBezTo>
                  <a:cubicBezTo>
                    <a:pt x="4648" y="19303"/>
                    <a:pt x="9748" y="20865"/>
                    <a:pt x="13348" y="21125"/>
                  </a:cubicBezTo>
                  <a:cubicBezTo>
                    <a:pt x="16948" y="21385"/>
                    <a:pt x="19048" y="20344"/>
                    <a:pt x="21148" y="19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6090781" y="426266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6135231" y="324666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6181591" y="72425"/>
              <a:ext cx="487041" cy="45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5" fill="norm" stroke="1" extrusionOk="0">
                  <a:moveTo>
                    <a:pt x="7457" y="16640"/>
                  </a:moveTo>
                  <a:cubicBezTo>
                    <a:pt x="7271" y="16142"/>
                    <a:pt x="7085" y="15644"/>
                    <a:pt x="6713" y="15346"/>
                  </a:cubicBezTo>
                  <a:cubicBezTo>
                    <a:pt x="6340" y="15047"/>
                    <a:pt x="5782" y="14947"/>
                    <a:pt x="4664" y="15246"/>
                  </a:cubicBezTo>
                  <a:cubicBezTo>
                    <a:pt x="3547" y="15545"/>
                    <a:pt x="1871" y="16241"/>
                    <a:pt x="940" y="17088"/>
                  </a:cubicBezTo>
                  <a:cubicBezTo>
                    <a:pt x="9" y="17934"/>
                    <a:pt x="-177" y="18929"/>
                    <a:pt x="149" y="19576"/>
                  </a:cubicBezTo>
                  <a:cubicBezTo>
                    <a:pt x="475" y="20223"/>
                    <a:pt x="1313" y="20522"/>
                    <a:pt x="2197" y="20422"/>
                  </a:cubicBezTo>
                  <a:cubicBezTo>
                    <a:pt x="3082" y="20323"/>
                    <a:pt x="4013" y="19825"/>
                    <a:pt x="4711" y="19327"/>
                  </a:cubicBezTo>
                  <a:cubicBezTo>
                    <a:pt x="5409" y="18829"/>
                    <a:pt x="5875" y="18332"/>
                    <a:pt x="6107" y="18382"/>
                  </a:cubicBezTo>
                  <a:cubicBezTo>
                    <a:pt x="6340" y="18431"/>
                    <a:pt x="6340" y="19029"/>
                    <a:pt x="6573" y="19427"/>
                  </a:cubicBezTo>
                  <a:cubicBezTo>
                    <a:pt x="6806" y="19825"/>
                    <a:pt x="7271" y="20024"/>
                    <a:pt x="7970" y="19924"/>
                  </a:cubicBezTo>
                  <a:cubicBezTo>
                    <a:pt x="8668" y="19825"/>
                    <a:pt x="9599" y="19427"/>
                    <a:pt x="10763" y="17983"/>
                  </a:cubicBezTo>
                  <a:cubicBezTo>
                    <a:pt x="11926" y="16540"/>
                    <a:pt x="13323" y="14052"/>
                    <a:pt x="14720" y="11065"/>
                  </a:cubicBezTo>
                  <a:cubicBezTo>
                    <a:pt x="16116" y="8079"/>
                    <a:pt x="17513" y="4595"/>
                    <a:pt x="18351" y="2605"/>
                  </a:cubicBezTo>
                  <a:cubicBezTo>
                    <a:pt x="19189" y="614"/>
                    <a:pt x="19468" y="116"/>
                    <a:pt x="19421" y="17"/>
                  </a:cubicBezTo>
                  <a:cubicBezTo>
                    <a:pt x="19375" y="-83"/>
                    <a:pt x="19002" y="216"/>
                    <a:pt x="17978" y="2107"/>
                  </a:cubicBezTo>
                  <a:cubicBezTo>
                    <a:pt x="16954" y="3998"/>
                    <a:pt x="15278" y="7482"/>
                    <a:pt x="14114" y="10568"/>
                  </a:cubicBezTo>
                  <a:cubicBezTo>
                    <a:pt x="12951" y="13653"/>
                    <a:pt x="12299" y="16341"/>
                    <a:pt x="11973" y="17983"/>
                  </a:cubicBezTo>
                  <a:cubicBezTo>
                    <a:pt x="11647" y="19626"/>
                    <a:pt x="11647" y="20223"/>
                    <a:pt x="11833" y="20671"/>
                  </a:cubicBezTo>
                  <a:cubicBezTo>
                    <a:pt x="12020" y="21119"/>
                    <a:pt x="12392" y="21417"/>
                    <a:pt x="12857" y="21467"/>
                  </a:cubicBezTo>
                  <a:cubicBezTo>
                    <a:pt x="13323" y="21517"/>
                    <a:pt x="13882" y="21318"/>
                    <a:pt x="14347" y="20621"/>
                  </a:cubicBezTo>
                  <a:cubicBezTo>
                    <a:pt x="14813" y="19924"/>
                    <a:pt x="15185" y="18730"/>
                    <a:pt x="15092" y="17436"/>
                  </a:cubicBezTo>
                  <a:cubicBezTo>
                    <a:pt x="14999" y="16142"/>
                    <a:pt x="14440" y="14748"/>
                    <a:pt x="13789" y="13952"/>
                  </a:cubicBezTo>
                  <a:cubicBezTo>
                    <a:pt x="13137" y="13156"/>
                    <a:pt x="12392" y="12957"/>
                    <a:pt x="12485" y="13056"/>
                  </a:cubicBezTo>
                  <a:cubicBezTo>
                    <a:pt x="12578" y="13156"/>
                    <a:pt x="13509" y="13554"/>
                    <a:pt x="14533" y="13952"/>
                  </a:cubicBezTo>
                  <a:cubicBezTo>
                    <a:pt x="15557" y="14350"/>
                    <a:pt x="16675" y="14748"/>
                    <a:pt x="17326" y="15445"/>
                  </a:cubicBezTo>
                  <a:cubicBezTo>
                    <a:pt x="17978" y="16142"/>
                    <a:pt x="18164" y="17137"/>
                    <a:pt x="18257" y="18182"/>
                  </a:cubicBezTo>
                  <a:cubicBezTo>
                    <a:pt x="18351" y="19228"/>
                    <a:pt x="18351" y="20323"/>
                    <a:pt x="18397" y="20621"/>
                  </a:cubicBezTo>
                  <a:cubicBezTo>
                    <a:pt x="18444" y="20920"/>
                    <a:pt x="18537" y="20422"/>
                    <a:pt x="18770" y="18979"/>
                  </a:cubicBezTo>
                  <a:cubicBezTo>
                    <a:pt x="19002" y="17535"/>
                    <a:pt x="19375" y="15146"/>
                    <a:pt x="19840" y="13504"/>
                  </a:cubicBezTo>
                  <a:cubicBezTo>
                    <a:pt x="20306" y="11862"/>
                    <a:pt x="20864" y="10966"/>
                    <a:pt x="21423" y="10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6669811" y="362766"/>
              <a:ext cx="119471" cy="14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95" fill="norm" stroke="1" extrusionOk="0">
                  <a:moveTo>
                    <a:pt x="19115" y="1906"/>
                  </a:moveTo>
                  <a:cubicBezTo>
                    <a:pt x="14189" y="3176"/>
                    <a:pt x="9263" y="4447"/>
                    <a:pt x="6042" y="6829"/>
                  </a:cubicBezTo>
                  <a:cubicBezTo>
                    <a:pt x="2821" y="9212"/>
                    <a:pt x="1305" y="12706"/>
                    <a:pt x="547" y="15247"/>
                  </a:cubicBezTo>
                  <a:cubicBezTo>
                    <a:pt x="-211" y="17788"/>
                    <a:pt x="-211" y="19376"/>
                    <a:pt x="736" y="20329"/>
                  </a:cubicBezTo>
                  <a:cubicBezTo>
                    <a:pt x="1684" y="21282"/>
                    <a:pt x="3578" y="21600"/>
                    <a:pt x="6231" y="20965"/>
                  </a:cubicBezTo>
                  <a:cubicBezTo>
                    <a:pt x="8884" y="20329"/>
                    <a:pt x="12294" y="18741"/>
                    <a:pt x="14947" y="15088"/>
                  </a:cubicBezTo>
                  <a:cubicBezTo>
                    <a:pt x="17600" y="11435"/>
                    <a:pt x="19494" y="5718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6836668" y="343716"/>
              <a:ext cx="14077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1465" y="0"/>
                  </a:moveTo>
                  <a:cubicBezTo>
                    <a:pt x="1465" y="3927"/>
                    <a:pt x="1465" y="7855"/>
                    <a:pt x="1148" y="10473"/>
                  </a:cubicBezTo>
                  <a:cubicBezTo>
                    <a:pt x="830" y="13091"/>
                    <a:pt x="195" y="14400"/>
                    <a:pt x="36" y="14509"/>
                  </a:cubicBezTo>
                  <a:cubicBezTo>
                    <a:pt x="-123" y="14618"/>
                    <a:pt x="195" y="13527"/>
                    <a:pt x="2101" y="11236"/>
                  </a:cubicBezTo>
                  <a:cubicBezTo>
                    <a:pt x="4006" y="8945"/>
                    <a:pt x="7501" y="5455"/>
                    <a:pt x="10042" y="3491"/>
                  </a:cubicBezTo>
                  <a:cubicBezTo>
                    <a:pt x="12583" y="1527"/>
                    <a:pt x="14171" y="1091"/>
                    <a:pt x="15601" y="1527"/>
                  </a:cubicBezTo>
                  <a:cubicBezTo>
                    <a:pt x="17030" y="1964"/>
                    <a:pt x="18301" y="3273"/>
                    <a:pt x="19412" y="5782"/>
                  </a:cubicBezTo>
                  <a:cubicBezTo>
                    <a:pt x="20524" y="8291"/>
                    <a:pt x="21477" y="12000"/>
                    <a:pt x="21001" y="14836"/>
                  </a:cubicBezTo>
                  <a:cubicBezTo>
                    <a:pt x="20524" y="17673"/>
                    <a:pt x="18618" y="19636"/>
                    <a:pt x="167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7180969" y="96066"/>
              <a:ext cx="256013" cy="59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38" fill="norm" stroke="1" extrusionOk="0">
                  <a:moveTo>
                    <a:pt x="21414" y="0"/>
                  </a:moveTo>
                  <a:cubicBezTo>
                    <a:pt x="18935" y="2528"/>
                    <a:pt x="16457" y="5055"/>
                    <a:pt x="13801" y="7545"/>
                  </a:cubicBezTo>
                  <a:cubicBezTo>
                    <a:pt x="11145" y="10034"/>
                    <a:pt x="8312" y="12485"/>
                    <a:pt x="6011" y="14668"/>
                  </a:cubicBezTo>
                  <a:cubicBezTo>
                    <a:pt x="3709" y="16851"/>
                    <a:pt x="1939" y="18766"/>
                    <a:pt x="965" y="19915"/>
                  </a:cubicBezTo>
                  <a:cubicBezTo>
                    <a:pt x="-9" y="21064"/>
                    <a:pt x="-186" y="21447"/>
                    <a:pt x="168" y="21523"/>
                  </a:cubicBezTo>
                  <a:cubicBezTo>
                    <a:pt x="522" y="21600"/>
                    <a:pt x="1407" y="21370"/>
                    <a:pt x="2027" y="21140"/>
                  </a:cubicBezTo>
                  <a:cubicBezTo>
                    <a:pt x="2647" y="20911"/>
                    <a:pt x="3001" y="20681"/>
                    <a:pt x="3355" y="20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7398881" y="438966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7411581" y="324666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7488941" y="343716"/>
              <a:ext cx="151241" cy="248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28" fill="norm" stroke="1" extrusionOk="0">
                  <a:moveTo>
                    <a:pt x="5236" y="0"/>
                  </a:moveTo>
                  <a:cubicBezTo>
                    <a:pt x="4636" y="3812"/>
                    <a:pt x="4036" y="7624"/>
                    <a:pt x="3586" y="10982"/>
                  </a:cubicBezTo>
                  <a:cubicBezTo>
                    <a:pt x="3136" y="14339"/>
                    <a:pt x="2836" y="17244"/>
                    <a:pt x="2236" y="19059"/>
                  </a:cubicBezTo>
                  <a:cubicBezTo>
                    <a:pt x="1636" y="20874"/>
                    <a:pt x="736" y="21600"/>
                    <a:pt x="286" y="21237"/>
                  </a:cubicBezTo>
                  <a:cubicBezTo>
                    <a:pt x="-164" y="20874"/>
                    <a:pt x="-164" y="19422"/>
                    <a:pt x="886" y="17244"/>
                  </a:cubicBezTo>
                  <a:cubicBezTo>
                    <a:pt x="1936" y="15066"/>
                    <a:pt x="4036" y="12161"/>
                    <a:pt x="5986" y="10165"/>
                  </a:cubicBezTo>
                  <a:cubicBezTo>
                    <a:pt x="7936" y="8168"/>
                    <a:pt x="9736" y="7079"/>
                    <a:pt x="11386" y="6625"/>
                  </a:cubicBezTo>
                  <a:cubicBezTo>
                    <a:pt x="13036" y="6171"/>
                    <a:pt x="14536" y="6353"/>
                    <a:pt x="15286" y="6988"/>
                  </a:cubicBezTo>
                  <a:cubicBezTo>
                    <a:pt x="16036" y="7624"/>
                    <a:pt x="16036" y="8713"/>
                    <a:pt x="16036" y="10255"/>
                  </a:cubicBezTo>
                  <a:cubicBezTo>
                    <a:pt x="16036" y="11798"/>
                    <a:pt x="16036" y="13795"/>
                    <a:pt x="16936" y="15519"/>
                  </a:cubicBezTo>
                  <a:cubicBezTo>
                    <a:pt x="17836" y="17244"/>
                    <a:pt x="19636" y="18696"/>
                    <a:pt x="21436" y="20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7642298" y="90203"/>
              <a:ext cx="593033" cy="78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57" fill="norm" stroke="1" extrusionOk="0">
                  <a:moveTo>
                    <a:pt x="2460" y="12808"/>
                  </a:moveTo>
                  <a:cubicBezTo>
                    <a:pt x="3613" y="12057"/>
                    <a:pt x="4766" y="11307"/>
                    <a:pt x="5458" y="10787"/>
                  </a:cubicBezTo>
                  <a:cubicBezTo>
                    <a:pt x="6149" y="10267"/>
                    <a:pt x="6380" y="9978"/>
                    <a:pt x="6457" y="9689"/>
                  </a:cubicBezTo>
                  <a:cubicBezTo>
                    <a:pt x="6534" y="9401"/>
                    <a:pt x="6457" y="9112"/>
                    <a:pt x="5957" y="8996"/>
                  </a:cubicBezTo>
                  <a:cubicBezTo>
                    <a:pt x="5458" y="8881"/>
                    <a:pt x="4535" y="8939"/>
                    <a:pt x="3498" y="9545"/>
                  </a:cubicBezTo>
                  <a:cubicBezTo>
                    <a:pt x="2460" y="10151"/>
                    <a:pt x="1307" y="11307"/>
                    <a:pt x="692" y="12086"/>
                  </a:cubicBezTo>
                  <a:cubicBezTo>
                    <a:pt x="77" y="12866"/>
                    <a:pt x="0" y="13270"/>
                    <a:pt x="0" y="13646"/>
                  </a:cubicBezTo>
                  <a:cubicBezTo>
                    <a:pt x="0" y="14021"/>
                    <a:pt x="77" y="14368"/>
                    <a:pt x="307" y="14541"/>
                  </a:cubicBezTo>
                  <a:cubicBezTo>
                    <a:pt x="538" y="14714"/>
                    <a:pt x="922" y="14714"/>
                    <a:pt x="1883" y="14223"/>
                  </a:cubicBezTo>
                  <a:cubicBezTo>
                    <a:pt x="2844" y="13732"/>
                    <a:pt x="4381" y="12750"/>
                    <a:pt x="5611" y="11335"/>
                  </a:cubicBezTo>
                  <a:cubicBezTo>
                    <a:pt x="6841" y="9920"/>
                    <a:pt x="7764" y="8072"/>
                    <a:pt x="8532" y="6369"/>
                  </a:cubicBezTo>
                  <a:cubicBezTo>
                    <a:pt x="9301" y="4665"/>
                    <a:pt x="9916" y="3105"/>
                    <a:pt x="10262" y="2153"/>
                  </a:cubicBezTo>
                  <a:cubicBezTo>
                    <a:pt x="10608" y="1200"/>
                    <a:pt x="10685" y="853"/>
                    <a:pt x="10723" y="535"/>
                  </a:cubicBezTo>
                  <a:cubicBezTo>
                    <a:pt x="10762" y="218"/>
                    <a:pt x="10762" y="-71"/>
                    <a:pt x="10569" y="16"/>
                  </a:cubicBezTo>
                  <a:cubicBezTo>
                    <a:pt x="10377" y="102"/>
                    <a:pt x="9993" y="564"/>
                    <a:pt x="9301" y="1806"/>
                  </a:cubicBezTo>
                  <a:cubicBezTo>
                    <a:pt x="8609" y="3048"/>
                    <a:pt x="7610" y="5069"/>
                    <a:pt x="7072" y="6657"/>
                  </a:cubicBezTo>
                  <a:cubicBezTo>
                    <a:pt x="6534" y="8246"/>
                    <a:pt x="6457" y="9401"/>
                    <a:pt x="6457" y="10151"/>
                  </a:cubicBezTo>
                  <a:cubicBezTo>
                    <a:pt x="6457" y="10902"/>
                    <a:pt x="6534" y="11249"/>
                    <a:pt x="6764" y="11480"/>
                  </a:cubicBezTo>
                  <a:cubicBezTo>
                    <a:pt x="6995" y="11711"/>
                    <a:pt x="7379" y="11826"/>
                    <a:pt x="8110" y="11740"/>
                  </a:cubicBezTo>
                  <a:cubicBezTo>
                    <a:pt x="8840" y="11653"/>
                    <a:pt x="9916" y="11364"/>
                    <a:pt x="10646" y="10989"/>
                  </a:cubicBezTo>
                  <a:cubicBezTo>
                    <a:pt x="11377" y="10613"/>
                    <a:pt x="11761" y="10151"/>
                    <a:pt x="11915" y="9718"/>
                  </a:cubicBezTo>
                  <a:cubicBezTo>
                    <a:pt x="12068" y="9285"/>
                    <a:pt x="11991" y="8881"/>
                    <a:pt x="11799" y="8765"/>
                  </a:cubicBezTo>
                  <a:cubicBezTo>
                    <a:pt x="11607" y="8650"/>
                    <a:pt x="11300" y="8823"/>
                    <a:pt x="10954" y="9256"/>
                  </a:cubicBezTo>
                  <a:cubicBezTo>
                    <a:pt x="10608" y="9689"/>
                    <a:pt x="10223" y="10382"/>
                    <a:pt x="10031" y="10873"/>
                  </a:cubicBezTo>
                  <a:cubicBezTo>
                    <a:pt x="9839" y="11364"/>
                    <a:pt x="9839" y="11653"/>
                    <a:pt x="9954" y="11942"/>
                  </a:cubicBezTo>
                  <a:cubicBezTo>
                    <a:pt x="10070" y="12231"/>
                    <a:pt x="10300" y="12519"/>
                    <a:pt x="10608" y="12693"/>
                  </a:cubicBezTo>
                  <a:cubicBezTo>
                    <a:pt x="10915" y="12866"/>
                    <a:pt x="11300" y="12924"/>
                    <a:pt x="12030" y="12750"/>
                  </a:cubicBezTo>
                  <a:cubicBezTo>
                    <a:pt x="12760" y="12577"/>
                    <a:pt x="13836" y="12173"/>
                    <a:pt x="14720" y="11740"/>
                  </a:cubicBezTo>
                  <a:cubicBezTo>
                    <a:pt x="15604" y="11307"/>
                    <a:pt x="16296" y="10845"/>
                    <a:pt x="16642" y="10758"/>
                  </a:cubicBezTo>
                  <a:cubicBezTo>
                    <a:pt x="16988" y="10671"/>
                    <a:pt x="16988" y="10960"/>
                    <a:pt x="16680" y="11855"/>
                  </a:cubicBezTo>
                  <a:cubicBezTo>
                    <a:pt x="16373" y="12750"/>
                    <a:pt x="15758" y="14252"/>
                    <a:pt x="15066" y="15782"/>
                  </a:cubicBezTo>
                  <a:cubicBezTo>
                    <a:pt x="14374" y="17313"/>
                    <a:pt x="13606" y="18872"/>
                    <a:pt x="13106" y="19883"/>
                  </a:cubicBezTo>
                  <a:cubicBezTo>
                    <a:pt x="12606" y="20894"/>
                    <a:pt x="12376" y="21356"/>
                    <a:pt x="12337" y="21442"/>
                  </a:cubicBezTo>
                  <a:cubicBezTo>
                    <a:pt x="12299" y="21529"/>
                    <a:pt x="12453" y="21240"/>
                    <a:pt x="12952" y="20143"/>
                  </a:cubicBezTo>
                  <a:cubicBezTo>
                    <a:pt x="13452" y="19046"/>
                    <a:pt x="14298" y="17140"/>
                    <a:pt x="15181" y="15089"/>
                  </a:cubicBezTo>
                  <a:cubicBezTo>
                    <a:pt x="16065" y="13039"/>
                    <a:pt x="16988" y="10845"/>
                    <a:pt x="17718" y="9430"/>
                  </a:cubicBezTo>
                  <a:cubicBezTo>
                    <a:pt x="18448" y="8015"/>
                    <a:pt x="18986" y="7379"/>
                    <a:pt x="19448" y="7033"/>
                  </a:cubicBezTo>
                  <a:cubicBezTo>
                    <a:pt x="19909" y="6686"/>
                    <a:pt x="20293" y="6628"/>
                    <a:pt x="20639" y="6773"/>
                  </a:cubicBezTo>
                  <a:cubicBezTo>
                    <a:pt x="20985" y="6917"/>
                    <a:pt x="21293" y="7264"/>
                    <a:pt x="21446" y="7899"/>
                  </a:cubicBezTo>
                  <a:cubicBezTo>
                    <a:pt x="21600" y="8534"/>
                    <a:pt x="21600" y="9458"/>
                    <a:pt x="21100" y="10267"/>
                  </a:cubicBezTo>
                  <a:cubicBezTo>
                    <a:pt x="20601" y="11076"/>
                    <a:pt x="19601" y="11769"/>
                    <a:pt x="18794" y="12144"/>
                  </a:cubicBezTo>
                  <a:cubicBezTo>
                    <a:pt x="17987" y="12519"/>
                    <a:pt x="17372" y="12577"/>
                    <a:pt x="17219" y="12433"/>
                  </a:cubicBezTo>
                  <a:cubicBezTo>
                    <a:pt x="17065" y="12288"/>
                    <a:pt x="17372" y="11942"/>
                    <a:pt x="17680" y="1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8268831" y="341884"/>
              <a:ext cx="288003" cy="26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06" fill="norm" stroke="1" extrusionOk="0">
                  <a:moveTo>
                    <a:pt x="1892" y="6835"/>
                  </a:moveTo>
                  <a:cubicBezTo>
                    <a:pt x="2365" y="7692"/>
                    <a:pt x="2838" y="8549"/>
                    <a:pt x="3469" y="8892"/>
                  </a:cubicBezTo>
                  <a:cubicBezTo>
                    <a:pt x="4099" y="9235"/>
                    <a:pt x="4888" y="9063"/>
                    <a:pt x="5991" y="7863"/>
                  </a:cubicBezTo>
                  <a:cubicBezTo>
                    <a:pt x="7095" y="6663"/>
                    <a:pt x="8514" y="4435"/>
                    <a:pt x="9223" y="2892"/>
                  </a:cubicBezTo>
                  <a:cubicBezTo>
                    <a:pt x="9933" y="1349"/>
                    <a:pt x="9933" y="492"/>
                    <a:pt x="9539" y="149"/>
                  </a:cubicBezTo>
                  <a:cubicBezTo>
                    <a:pt x="9145" y="-194"/>
                    <a:pt x="8356" y="-23"/>
                    <a:pt x="6858" y="1520"/>
                  </a:cubicBezTo>
                  <a:cubicBezTo>
                    <a:pt x="5361" y="3063"/>
                    <a:pt x="3153" y="5977"/>
                    <a:pt x="1813" y="8977"/>
                  </a:cubicBezTo>
                  <a:cubicBezTo>
                    <a:pt x="473" y="11977"/>
                    <a:pt x="0" y="15063"/>
                    <a:pt x="0" y="16949"/>
                  </a:cubicBezTo>
                  <a:cubicBezTo>
                    <a:pt x="0" y="18835"/>
                    <a:pt x="473" y="19520"/>
                    <a:pt x="2050" y="19177"/>
                  </a:cubicBezTo>
                  <a:cubicBezTo>
                    <a:pt x="3626" y="18835"/>
                    <a:pt x="6307" y="17463"/>
                    <a:pt x="8356" y="15749"/>
                  </a:cubicBezTo>
                  <a:cubicBezTo>
                    <a:pt x="10406" y="14035"/>
                    <a:pt x="11825" y="11977"/>
                    <a:pt x="12771" y="10606"/>
                  </a:cubicBezTo>
                  <a:cubicBezTo>
                    <a:pt x="13717" y="9235"/>
                    <a:pt x="14190" y="8549"/>
                    <a:pt x="14269" y="8635"/>
                  </a:cubicBezTo>
                  <a:cubicBezTo>
                    <a:pt x="14347" y="8720"/>
                    <a:pt x="14032" y="9577"/>
                    <a:pt x="13401" y="11549"/>
                  </a:cubicBezTo>
                  <a:cubicBezTo>
                    <a:pt x="12771" y="13520"/>
                    <a:pt x="11825" y="16606"/>
                    <a:pt x="11194" y="18577"/>
                  </a:cubicBezTo>
                  <a:cubicBezTo>
                    <a:pt x="10564" y="20549"/>
                    <a:pt x="10248" y="21406"/>
                    <a:pt x="10248" y="21406"/>
                  </a:cubicBezTo>
                  <a:cubicBezTo>
                    <a:pt x="10248" y="21406"/>
                    <a:pt x="10564" y="20549"/>
                    <a:pt x="11746" y="18406"/>
                  </a:cubicBezTo>
                  <a:cubicBezTo>
                    <a:pt x="12928" y="16263"/>
                    <a:pt x="14978" y="12835"/>
                    <a:pt x="16397" y="10692"/>
                  </a:cubicBezTo>
                  <a:cubicBezTo>
                    <a:pt x="17816" y="8549"/>
                    <a:pt x="18604" y="7692"/>
                    <a:pt x="19393" y="7092"/>
                  </a:cubicBezTo>
                  <a:cubicBezTo>
                    <a:pt x="20181" y="6492"/>
                    <a:pt x="20969" y="6149"/>
                    <a:pt x="21285" y="6406"/>
                  </a:cubicBezTo>
                  <a:cubicBezTo>
                    <a:pt x="21600" y="6663"/>
                    <a:pt x="21442" y="7520"/>
                    <a:pt x="21048" y="8806"/>
                  </a:cubicBezTo>
                  <a:cubicBezTo>
                    <a:pt x="20654" y="10092"/>
                    <a:pt x="20023" y="11806"/>
                    <a:pt x="19629" y="13177"/>
                  </a:cubicBezTo>
                  <a:cubicBezTo>
                    <a:pt x="19235" y="14549"/>
                    <a:pt x="19077" y="15577"/>
                    <a:pt x="19314" y="16349"/>
                  </a:cubicBezTo>
                  <a:cubicBezTo>
                    <a:pt x="19550" y="17120"/>
                    <a:pt x="20181" y="17635"/>
                    <a:pt x="20812" y="1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8550156" y="52245"/>
              <a:ext cx="505298" cy="57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97" fill="norm" stroke="1" extrusionOk="0">
                  <a:moveTo>
                    <a:pt x="5834" y="16715"/>
                  </a:moveTo>
                  <a:cubicBezTo>
                    <a:pt x="6193" y="16236"/>
                    <a:pt x="6551" y="15758"/>
                    <a:pt x="6731" y="15240"/>
                  </a:cubicBezTo>
                  <a:cubicBezTo>
                    <a:pt x="6910" y="14722"/>
                    <a:pt x="6910" y="14164"/>
                    <a:pt x="6148" y="14124"/>
                  </a:cubicBezTo>
                  <a:cubicBezTo>
                    <a:pt x="5386" y="14084"/>
                    <a:pt x="3863" y="14563"/>
                    <a:pt x="2697" y="15519"/>
                  </a:cubicBezTo>
                  <a:cubicBezTo>
                    <a:pt x="1532" y="16476"/>
                    <a:pt x="726" y="17910"/>
                    <a:pt x="322" y="18827"/>
                  </a:cubicBezTo>
                  <a:cubicBezTo>
                    <a:pt x="-81" y="19743"/>
                    <a:pt x="-81" y="20142"/>
                    <a:pt x="188" y="20341"/>
                  </a:cubicBezTo>
                  <a:cubicBezTo>
                    <a:pt x="457" y="20541"/>
                    <a:pt x="995" y="20541"/>
                    <a:pt x="2294" y="19584"/>
                  </a:cubicBezTo>
                  <a:cubicBezTo>
                    <a:pt x="3594" y="18628"/>
                    <a:pt x="5655" y="16715"/>
                    <a:pt x="7537" y="14403"/>
                  </a:cubicBezTo>
                  <a:cubicBezTo>
                    <a:pt x="9419" y="12092"/>
                    <a:pt x="11122" y="9382"/>
                    <a:pt x="12422" y="7110"/>
                  </a:cubicBezTo>
                  <a:cubicBezTo>
                    <a:pt x="13721" y="4839"/>
                    <a:pt x="14618" y="3005"/>
                    <a:pt x="15021" y="1850"/>
                  </a:cubicBezTo>
                  <a:cubicBezTo>
                    <a:pt x="15424" y="694"/>
                    <a:pt x="15335" y="216"/>
                    <a:pt x="15066" y="56"/>
                  </a:cubicBezTo>
                  <a:cubicBezTo>
                    <a:pt x="14797" y="-103"/>
                    <a:pt x="14349" y="56"/>
                    <a:pt x="13453" y="814"/>
                  </a:cubicBezTo>
                  <a:cubicBezTo>
                    <a:pt x="12556" y="1571"/>
                    <a:pt x="11212" y="2926"/>
                    <a:pt x="10002" y="4958"/>
                  </a:cubicBezTo>
                  <a:cubicBezTo>
                    <a:pt x="8792" y="6991"/>
                    <a:pt x="7717" y="9701"/>
                    <a:pt x="7179" y="11494"/>
                  </a:cubicBezTo>
                  <a:cubicBezTo>
                    <a:pt x="6641" y="13287"/>
                    <a:pt x="6641" y="14164"/>
                    <a:pt x="6686" y="14802"/>
                  </a:cubicBezTo>
                  <a:cubicBezTo>
                    <a:pt x="6731" y="15439"/>
                    <a:pt x="6820" y="15838"/>
                    <a:pt x="7089" y="16117"/>
                  </a:cubicBezTo>
                  <a:cubicBezTo>
                    <a:pt x="7358" y="16396"/>
                    <a:pt x="7806" y="16555"/>
                    <a:pt x="8747" y="16436"/>
                  </a:cubicBezTo>
                  <a:cubicBezTo>
                    <a:pt x="9688" y="16316"/>
                    <a:pt x="11122" y="15918"/>
                    <a:pt x="12198" y="15360"/>
                  </a:cubicBezTo>
                  <a:cubicBezTo>
                    <a:pt x="13273" y="14802"/>
                    <a:pt x="13990" y="14084"/>
                    <a:pt x="14439" y="13487"/>
                  </a:cubicBezTo>
                  <a:cubicBezTo>
                    <a:pt x="14887" y="12889"/>
                    <a:pt x="15066" y="12411"/>
                    <a:pt x="14887" y="12251"/>
                  </a:cubicBezTo>
                  <a:cubicBezTo>
                    <a:pt x="14707" y="12092"/>
                    <a:pt x="14170" y="12251"/>
                    <a:pt x="13632" y="13008"/>
                  </a:cubicBezTo>
                  <a:cubicBezTo>
                    <a:pt x="13094" y="13766"/>
                    <a:pt x="12556" y="15121"/>
                    <a:pt x="12243" y="16396"/>
                  </a:cubicBezTo>
                  <a:cubicBezTo>
                    <a:pt x="11929" y="17671"/>
                    <a:pt x="11839" y="18867"/>
                    <a:pt x="11795" y="19664"/>
                  </a:cubicBezTo>
                  <a:cubicBezTo>
                    <a:pt x="11750" y="20461"/>
                    <a:pt x="11750" y="20859"/>
                    <a:pt x="12019" y="21059"/>
                  </a:cubicBezTo>
                  <a:cubicBezTo>
                    <a:pt x="12287" y="21258"/>
                    <a:pt x="12825" y="21258"/>
                    <a:pt x="13363" y="20820"/>
                  </a:cubicBezTo>
                  <a:cubicBezTo>
                    <a:pt x="13901" y="20381"/>
                    <a:pt x="14439" y="19504"/>
                    <a:pt x="14797" y="18827"/>
                  </a:cubicBezTo>
                  <a:cubicBezTo>
                    <a:pt x="15156" y="18149"/>
                    <a:pt x="15335" y="17671"/>
                    <a:pt x="15469" y="17193"/>
                  </a:cubicBezTo>
                  <a:cubicBezTo>
                    <a:pt x="15604" y="16715"/>
                    <a:pt x="15693" y="16236"/>
                    <a:pt x="15648" y="16236"/>
                  </a:cubicBezTo>
                  <a:cubicBezTo>
                    <a:pt x="15604" y="16236"/>
                    <a:pt x="15424" y="16715"/>
                    <a:pt x="15245" y="17193"/>
                  </a:cubicBezTo>
                  <a:cubicBezTo>
                    <a:pt x="15066" y="17671"/>
                    <a:pt x="14887" y="18149"/>
                    <a:pt x="14752" y="18628"/>
                  </a:cubicBezTo>
                  <a:cubicBezTo>
                    <a:pt x="14618" y="19106"/>
                    <a:pt x="14528" y="19584"/>
                    <a:pt x="14663" y="19704"/>
                  </a:cubicBezTo>
                  <a:cubicBezTo>
                    <a:pt x="14797" y="19823"/>
                    <a:pt x="15156" y="19584"/>
                    <a:pt x="16097" y="18707"/>
                  </a:cubicBezTo>
                  <a:cubicBezTo>
                    <a:pt x="17038" y="17831"/>
                    <a:pt x="18561" y="16316"/>
                    <a:pt x="19502" y="15439"/>
                  </a:cubicBezTo>
                  <a:cubicBezTo>
                    <a:pt x="20443" y="14563"/>
                    <a:pt x="20802" y="14324"/>
                    <a:pt x="21071" y="14403"/>
                  </a:cubicBezTo>
                  <a:cubicBezTo>
                    <a:pt x="21340" y="14483"/>
                    <a:pt x="21519" y="14882"/>
                    <a:pt x="21295" y="15878"/>
                  </a:cubicBezTo>
                  <a:cubicBezTo>
                    <a:pt x="21071" y="16874"/>
                    <a:pt x="20443" y="18468"/>
                    <a:pt x="20130" y="19504"/>
                  </a:cubicBezTo>
                  <a:cubicBezTo>
                    <a:pt x="19816" y="20541"/>
                    <a:pt x="19816" y="21019"/>
                    <a:pt x="19816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9083648" y="418198"/>
              <a:ext cx="461535" cy="19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930" fill="norm" stroke="1" extrusionOk="0">
                  <a:moveTo>
                    <a:pt x="8191" y="4233"/>
                  </a:moveTo>
                  <a:cubicBezTo>
                    <a:pt x="7698" y="2883"/>
                    <a:pt x="7205" y="1533"/>
                    <a:pt x="6317" y="1420"/>
                  </a:cubicBezTo>
                  <a:cubicBezTo>
                    <a:pt x="5429" y="1308"/>
                    <a:pt x="4147" y="2433"/>
                    <a:pt x="3013" y="5246"/>
                  </a:cubicBezTo>
                  <a:cubicBezTo>
                    <a:pt x="1879" y="8058"/>
                    <a:pt x="892" y="12558"/>
                    <a:pt x="399" y="15370"/>
                  </a:cubicBezTo>
                  <a:cubicBezTo>
                    <a:pt x="-94" y="18183"/>
                    <a:pt x="-94" y="19308"/>
                    <a:pt x="202" y="20095"/>
                  </a:cubicBezTo>
                  <a:cubicBezTo>
                    <a:pt x="498" y="20883"/>
                    <a:pt x="1090" y="21333"/>
                    <a:pt x="2668" y="20433"/>
                  </a:cubicBezTo>
                  <a:cubicBezTo>
                    <a:pt x="4246" y="19533"/>
                    <a:pt x="6810" y="17283"/>
                    <a:pt x="9128" y="14245"/>
                  </a:cubicBezTo>
                  <a:cubicBezTo>
                    <a:pt x="11446" y="11208"/>
                    <a:pt x="13517" y="7383"/>
                    <a:pt x="14701" y="4908"/>
                  </a:cubicBezTo>
                  <a:cubicBezTo>
                    <a:pt x="15884" y="2433"/>
                    <a:pt x="16180" y="1308"/>
                    <a:pt x="16032" y="633"/>
                  </a:cubicBezTo>
                  <a:cubicBezTo>
                    <a:pt x="15884" y="-42"/>
                    <a:pt x="15292" y="-267"/>
                    <a:pt x="14503" y="408"/>
                  </a:cubicBezTo>
                  <a:cubicBezTo>
                    <a:pt x="13714" y="1083"/>
                    <a:pt x="12728" y="2658"/>
                    <a:pt x="12087" y="5358"/>
                  </a:cubicBezTo>
                  <a:cubicBezTo>
                    <a:pt x="11446" y="8058"/>
                    <a:pt x="11150" y="11883"/>
                    <a:pt x="11199" y="14245"/>
                  </a:cubicBezTo>
                  <a:cubicBezTo>
                    <a:pt x="11248" y="16608"/>
                    <a:pt x="11643" y="17508"/>
                    <a:pt x="12629" y="18070"/>
                  </a:cubicBezTo>
                  <a:cubicBezTo>
                    <a:pt x="13616" y="18633"/>
                    <a:pt x="15194" y="18858"/>
                    <a:pt x="16772" y="18633"/>
                  </a:cubicBezTo>
                  <a:cubicBezTo>
                    <a:pt x="18350" y="18408"/>
                    <a:pt x="19928" y="17733"/>
                    <a:pt x="21506" y="17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217031" y="724716"/>
              <a:ext cx="78676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" y="20880"/>
                    <a:pt x="209" y="20160"/>
                    <a:pt x="360" y="19710"/>
                  </a:cubicBezTo>
                  <a:cubicBezTo>
                    <a:pt x="511" y="19260"/>
                    <a:pt x="709" y="19080"/>
                    <a:pt x="933" y="18720"/>
                  </a:cubicBezTo>
                  <a:cubicBezTo>
                    <a:pt x="1156" y="18360"/>
                    <a:pt x="1406" y="17820"/>
                    <a:pt x="1636" y="17280"/>
                  </a:cubicBezTo>
                  <a:cubicBezTo>
                    <a:pt x="1865" y="16740"/>
                    <a:pt x="2075" y="16200"/>
                    <a:pt x="2304" y="15750"/>
                  </a:cubicBezTo>
                  <a:cubicBezTo>
                    <a:pt x="2534" y="15300"/>
                    <a:pt x="2784" y="14940"/>
                    <a:pt x="2996" y="14580"/>
                  </a:cubicBezTo>
                  <a:cubicBezTo>
                    <a:pt x="3208" y="14220"/>
                    <a:pt x="3382" y="13860"/>
                    <a:pt x="3571" y="13410"/>
                  </a:cubicBezTo>
                  <a:cubicBezTo>
                    <a:pt x="3760" y="12960"/>
                    <a:pt x="3963" y="12420"/>
                    <a:pt x="4164" y="11970"/>
                  </a:cubicBezTo>
                  <a:cubicBezTo>
                    <a:pt x="4364" y="11520"/>
                    <a:pt x="4562" y="11160"/>
                    <a:pt x="4762" y="10800"/>
                  </a:cubicBezTo>
                  <a:cubicBezTo>
                    <a:pt x="4963" y="10440"/>
                    <a:pt x="5166" y="10080"/>
                    <a:pt x="5381" y="9630"/>
                  </a:cubicBezTo>
                  <a:cubicBezTo>
                    <a:pt x="5596" y="9180"/>
                    <a:pt x="5823" y="8640"/>
                    <a:pt x="6052" y="8190"/>
                  </a:cubicBezTo>
                  <a:cubicBezTo>
                    <a:pt x="6282" y="7740"/>
                    <a:pt x="6514" y="7380"/>
                    <a:pt x="6747" y="7110"/>
                  </a:cubicBezTo>
                  <a:cubicBezTo>
                    <a:pt x="6979" y="6840"/>
                    <a:pt x="7212" y="6660"/>
                    <a:pt x="7450" y="6390"/>
                  </a:cubicBezTo>
                  <a:cubicBezTo>
                    <a:pt x="7688" y="6120"/>
                    <a:pt x="7932" y="5760"/>
                    <a:pt x="8176" y="5490"/>
                  </a:cubicBezTo>
                  <a:cubicBezTo>
                    <a:pt x="8420" y="5220"/>
                    <a:pt x="8664" y="5040"/>
                    <a:pt x="8850" y="4860"/>
                  </a:cubicBezTo>
                  <a:cubicBezTo>
                    <a:pt x="9036" y="4680"/>
                    <a:pt x="9164" y="4500"/>
                    <a:pt x="9295" y="4410"/>
                  </a:cubicBezTo>
                  <a:cubicBezTo>
                    <a:pt x="9426" y="4320"/>
                    <a:pt x="9559" y="4320"/>
                    <a:pt x="9696" y="4230"/>
                  </a:cubicBezTo>
                  <a:cubicBezTo>
                    <a:pt x="9832" y="4140"/>
                    <a:pt x="9972" y="3960"/>
                    <a:pt x="10106" y="3870"/>
                  </a:cubicBezTo>
                  <a:cubicBezTo>
                    <a:pt x="10239" y="3780"/>
                    <a:pt x="10367" y="3780"/>
                    <a:pt x="10498" y="3780"/>
                  </a:cubicBezTo>
                  <a:cubicBezTo>
                    <a:pt x="10629" y="3780"/>
                    <a:pt x="10762" y="3780"/>
                    <a:pt x="10899" y="3780"/>
                  </a:cubicBezTo>
                  <a:cubicBezTo>
                    <a:pt x="11035" y="3780"/>
                    <a:pt x="11175" y="3780"/>
                    <a:pt x="11308" y="3690"/>
                  </a:cubicBezTo>
                  <a:cubicBezTo>
                    <a:pt x="11442" y="3600"/>
                    <a:pt x="11570" y="3420"/>
                    <a:pt x="11707" y="3330"/>
                  </a:cubicBezTo>
                  <a:cubicBezTo>
                    <a:pt x="11843" y="3240"/>
                    <a:pt x="11988" y="3240"/>
                    <a:pt x="12128" y="3240"/>
                  </a:cubicBezTo>
                  <a:cubicBezTo>
                    <a:pt x="12267" y="3240"/>
                    <a:pt x="12401" y="3240"/>
                    <a:pt x="12601" y="3150"/>
                  </a:cubicBezTo>
                  <a:cubicBezTo>
                    <a:pt x="12802" y="3060"/>
                    <a:pt x="13069" y="2880"/>
                    <a:pt x="13281" y="2790"/>
                  </a:cubicBezTo>
                  <a:cubicBezTo>
                    <a:pt x="13493" y="2700"/>
                    <a:pt x="13650" y="2700"/>
                    <a:pt x="13790" y="2610"/>
                  </a:cubicBezTo>
                  <a:cubicBezTo>
                    <a:pt x="13929" y="2520"/>
                    <a:pt x="14051" y="2340"/>
                    <a:pt x="14182" y="2250"/>
                  </a:cubicBezTo>
                  <a:cubicBezTo>
                    <a:pt x="14313" y="2160"/>
                    <a:pt x="14452" y="2160"/>
                    <a:pt x="14589" y="2070"/>
                  </a:cubicBezTo>
                  <a:cubicBezTo>
                    <a:pt x="14725" y="1980"/>
                    <a:pt x="14859" y="1800"/>
                    <a:pt x="15051" y="1710"/>
                  </a:cubicBezTo>
                  <a:cubicBezTo>
                    <a:pt x="15243" y="1620"/>
                    <a:pt x="15492" y="1620"/>
                    <a:pt x="15745" y="1530"/>
                  </a:cubicBezTo>
                  <a:cubicBezTo>
                    <a:pt x="15998" y="1440"/>
                    <a:pt x="16254" y="1260"/>
                    <a:pt x="16509" y="1080"/>
                  </a:cubicBezTo>
                  <a:cubicBezTo>
                    <a:pt x="16765" y="900"/>
                    <a:pt x="17021" y="720"/>
                    <a:pt x="17271" y="630"/>
                  </a:cubicBezTo>
                  <a:cubicBezTo>
                    <a:pt x="17521" y="540"/>
                    <a:pt x="17765" y="540"/>
                    <a:pt x="18006" y="450"/>
                  </a:cubicBezTo>
                  <a:cubicBezTo>
                    <a:pt x="18247" y="360"/>
                    <a:pt x="18485" y="180"/>
                    <a:pt x="18715" y="90"/>
                  </a:cubicBezTo>
                  <a:cubicBezTo>
                    <a:pt x="18944" y="0"/>
                    <a:pt x="19165" y="0"/>
                    <a:pt x="19430" y="0"/>
                  </a:cubicBezTo>
                  <a:cubicBezTo>
                    <a:pt x="19694" y="0"/>
                    <a:pt x="20002" y="0"/>
                    <a:pt x="20275" y="0"/>
                  </a:cubicBezTo>
                  <a:cubicBezTo>
                    <a:pt x="20548" y="0"/>
                    <a:pt x="20786" y="0"/>
                    <a:pt x="21001" y="90"/>
                  </a:cubicBezTo>
                  <a:cubicBezTo>
                    <a:pt x="21216" y="180"/>
                    <a:pt x="21408" y="360"/>
                    <a:pt x="21600" y="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604381" y="854615"/>
              <a:ext cx="8540751" cy="35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0147"/>
                  </a:moveTo>
                  <a:cubicBezTo>
                    <a:pt x="209" y="20531"/>
                    <a:pt x="418" y="20914"/>
                    <a:pt x="629" y="21170"/>
                  </a:cubicBezTo>
                  <a:cubicBezTo>
                    <a:pt x="840" y="21425"/>
                    <a:pt x="1055" y="21553"/>
                    <a:pt x="1271" y="21489"/>
                  </a:cubicBezTo>
                  <a:cubicBezTo>
                    <a:pt x="1488" y="21425"/>
                    <a:pt x="1708" y="21170"/>
                    <a:pt x="1906" y="20914"/>
                  </a:cubicBezTo>
                  <a:cubicBezTo>
                    <a:pt x="2104" y="20658"/>
                    <a:pt x="2280" y="20403"/>
                    <a:pt x="2468" y="20083"/>
                  </a:cubicBezTo>
                  <a:cubicBezTo>
                    <a:pt x="2655" y="19764"/>
                    <a:pt x="2853" y="19380"/>
                    <a:pt x="3062" y="18933"/>
                  </a:cubicBezTo>
                  <a:cubicBezTo>
                    <a:pt x="3271" y="18486"/>
                    <a:pt x="3490" y="17974"/>
                    <a:pt x="3678" y="17527"/>
                  </a:cubicBezTo>
                  <a:cubicBezTo>
                    <a:pt x="3865" y="17080"/>
                    <a:pt x="4020" y="16696"/>
                    <a:pt x="4181" y="16249"/>
                  </a:cubicBezTo>
                  <a:cubicBezTo>
                    <a:pt x="4341" y="15802"/>
                    <a:pt x="4507" y="15290"/>
                    <a:pt x="4673" y="14843"/>
                  </a:cubicBezTo>
                  <a:cubicBezTo>
                    <a:pt x="4839" y="14396"/>
                    <a:pt x="5005" y="14012"/>
                    <a:pt x="5171" y="13629"/>
                  </a:cubicBezTo>
                  <a:cubicBezTo>
                    <a:pt x="5337" y="13245"/>
                    <a:pt x="5503" y="12862"/>
                    <a:pt x="5677" y="12478"/>
                  </a:cubicBezTo>
                  <a:cubicBezTo>
                    <a:pt x="5851" y="12095"/>
                    <a:pt x="6033" y="11712"/>
                    <a:pt x="6215" y="11328"/>
                  </a:cubicBezTo>
                  <a:cubicBezTo>
                    <a:pt x="6397" y="10945"/>
                    <a:pt x="6579" y="10561"/>
                    <a:pt x="6772" y="10178"/>
                  </a:cubicBezTo>
                  <a:cubicBezTo>
                    <a:pt x="6964" y="9794"/>
                    <a:pt x="7168" y="9411"/>
                    <a:pt x="7366" y="9091"/>
                  </a:cubicBezTo>
                  <a:cubicBezTo>
                    <a:pt x="7564" y="8772"/>
                    <a:pt x="7757" y="8516"/>
                    <a:pt x="7957" y="8261"/>
                  </a:cubicBezTo>
                  <a:cubicBezTo>
                    <a:pt x="8158" y="8005"/>
                    <a:pt x="8367" y="7749"/>
                    <a:pt x="8573" y="7494"/>
                  </a:cubicBezTo>
                  <a:cubicBezTo>
                    <a:pt x="8779" y="7238"/>
                    <a:pt x="8983" y="6983"/>
                    <a:pt x="9189" y="6727"/>
                  </a:cubicBezTo>
                  <a:cubicBezTo>
                    <a:pt x="9395" y="6471"/>
                    <a:pt x="9604" y="6216"/>
                    <a:pt x="9812" y="6024"/>
                  </a:cubicBezTo>
                  <a:cubicBezTo>
                    <a:pt x="10021" y="5832"/>
                    <a:pt x="10230" y="5704"/>
                    <a:pt x="10436" y="5577"/>
                  </a:cubicBezTo>
                  <a:cubicBezTo>
                    <a:pt x="10642" y="5449"/>
                    <a:pt x="10846" y="5321"/>
                    <a:pt x="11044" y="5257"/>
                  </a:cubicBezTo>
                  <a:cubicBezTo>
                    <a:pt x="11242" y="5193"/>
                    <a:pt x="11434" y="5193"/>
                    <a:pt x="11624" y="5193"/>
                  </a:cubicBezTo>
                  <a:cubicBezTo>
                    <a:pt x="11814" y="5193"/>
                    <a:pt x="12002" y="5193"/>
                    <a:pt x="12184" y="5193"/>
                  </a:cubicBezTo>
                  <a:cubicBezTo>
                    <a:pt x="12366" y="5193"/>
                    <a:pt x="12542" y="5193"/>
                    <a:pt x="12716" y="5193"/>
                  </a:cubicBezTo>
                  <a:cubicBezTo>
                    <a:pt x="12890" y="5193"/>
                    <a:pt x="13062" y="5193"/>
                    <a:pt x="13230" y="5129"/>
                  </a:cubicBezTo>
                  <a:cubicBezTo>
                    <a:pt x="13399" y="5065"/>
                    <a:pt x="13565" y="4938"/>
                    <a:pt x="13728" y="4874"/>
                  </a:cubicBezTo>
                  <a:cubicBezTo>
                    <a:pt x="13891" y="4810"/>
                    <a:pt x="14052" y="4810"/>
                    <a:pt x="14250" y="4746"/>
                  </a:cubicBezTo>
                  <a:cubicBezTo>
                    <a:pt x="14448" y="4682"/>
                    <a:pt x="14684" y="4554"/>
                    <a:pt x="14914" y="4362"/>
                  </a:cubicBezTo>
                  <a:cubicBezTo>
                    <a:pt x="15144" y="4171"/>
                    <a:pt x="15369" y="3915"/>
                    <a:pt x="15591" y="3660"/>
                  </a:cubicBezTo>
                  <a:cubicBezTo>
                    <a:pt x="15813" y="3404"/>
                    <a:pt x="16033" y="3148"/>
                    <a:pt x="16241" y="2957"/>
                  </a:cubicBezTo>
                  <a:cubicBezTo>
                    <a:pt x="16450" y="2765"/>
                    <a:pt x="16648" y="2637"/>
                    <a:pt x="16841" y="2509"/>
                  </a:cubicBezTo>
                  <a:cubicBezTo>
                    <a:pt x="17034" y="2381"/>
                    <a:pt x="17221" y="2254"/>
                    <a:pt x="17427" y="2190"/>
                  </a:cubicBezTo>
                  <a:cubicBezTo>
                    <a:pt x="17633" y="2126"/>
                    <a:pt x="17858" y="2126"/>
                    <a:pt x="18088" y="2126"/>
                  </a:cubicBezTo>
                  <a:cubicBezTo>
                    <a:pt x="18319" y="2126"/>
                    <a:pt x="18554" y="2126"/>
                    <a:pt x="18779" y="2062"/>
                  </a:cubicBezTo>
                  <a:cubicBezTo>
                    <a:pt x="19004" y="1998"/>
                    <a:pt x="19218" y="1870"/>
                    <a:pt x="19429" y="1615"/>
                  </a:cubicBezTo>
                  <a:cubicBezTo>
                    <a:pt x="19641" y="1359"/>
                    <a:pt x="19850" y="975"/>
                    <a:pt x="20053" y="656"/>
                  </a:cubicBezTo>
                  <a:cubicBezTo>
                    <a:pt x="20256" y="336"/>
                    <a:pt x="20454" y="81"/>
                    <a:pt x="20639" y="17"/>
                  </a:cubicBezTo>
                  <a:cubicBezTo>
                    <a:pt x="20824" y="-47"/>
                    <a:pt x="20995" y="81"/>
                    <a:pt x="21153" y="273"/>
                  </a:cubicBezTo>
                  <a:cubicBezTo>
                    <a:pt x="21311" y="464"/>
                    <a:pt x="21455" y="720"/>
                    <a:pt x="21600" y="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-1" y="1778816"/>
              <a:ext cx="407533" cy="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00" fill="norm" stroke="1" extrusionOk="0">
                  <a:moveTo>
                    <a:pt x="2746" y="16800"/>
                  </a:moveTo>
                  <a:cubicBezTo>
                    <a:pt x="2186" y="16800"/>
                    <a:pt x="1627" y="16800"/>
                    <a:pt x="1067" y="17600"/>
                  </a:cubicBezTo>
                  <a:cubicBezTo>
                    <a:pt x="508" y="18400"/>
                    <a:pt x="-52" y="20000"/>
                    <a:pt x="4" y="20800"/>
                  </a:cubicBezTo>
                  <a:cubicBezTo>
                    <a:pt x="60" y="21600"/>
                    <a:pt x="731" y="21600"/>
                    <a:pt x="2690" y="19600"/>
                  </a:cubicBezTo>
                  <a:cubicBezTo>
                    <a:pt x="4649" y="17600"/>
                    <a:pt x="7894" y="13600"/>
                    <a:pt x="11252" y="10000"/>
                  </a:cubicBezTo>
                  <a:cubicBezTo>
                    <a:pt x="14609" y="6400"/>
                    <a:pt x="18079" y="3200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279399" y="1709943"/>
              <a:ext cx="124645" cy="20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496" fill="norm" stroke="1" extrusionOk="0">
                  <a:moveTo>
                    <a:pt x="3376" y="1246"/>
                  </a:moveTo>
                  <a:cubicBezTo>
                    <a:pt x="1605" y="796"/>
                    <a:pt x="-165" y="346"/>
                    <a:pt x="12" y="121"/>
                  </a:cubicBezTo>
                  <a:cubicBezTo>
                    <a:pt x="189" y="-104"/>
                    <a:pt x="2314" y="-104"/>
                    <a:pt x="5855" y="909"/>
                  </a:cubicBezTo>
                  <a:cubicBezTo>
                    <a:pt x="9396" y="1921"/>
                    <a:pt x="14353" y="3946"/>
                    <a:pt x="17363" y="6534"/>
                  </a:cubicBezTo>
                  <a:cubicBezTo>
                    <a:pt x="20373" y="9121"/>
                    <a:pt x="21435" y="12271"/>
                    <a:pt x="20550" y="14859"/>
                  </a:cubicBezTo>
                  <a:cubicBezTo>
                    <a:pt x="19665" y="17446"/>
                    <a:pt x="16832" y="19471"/>
                    <a:pt x="13999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707737" y="1563859"/>
              <a:ext cx="207795" cy="32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18" fill="norm" stroke="1" extrusionOk="0">
                  <a:moveTo>
                    <a:pt x="21205" y="2828"/>
                  </a:moveTo>
                  <a:cubicBezTo>
                    <a:pt x="21205" y="2140"/>
                    <a:pt x="21205" y="1452"/>
                    <a:pt x="20773" y="902"/>
                  </a:cubicBezTo>
                  <a:cubicBezTo>
                    <a:pt x="20341" y="352"/>
                    <a:pt x="19477" y="-61"/>
                    <a:pt x="17425" y="8"/>
                  </a:cubicBezTo>
                  <a:cubicBezTo>
                    <a:pt x="15373" y="77"/>
                    <a:pt x="12133" y="627"/>
                    <a:pt x="9109" y="2553"/>
                  </a:cubicBezTo>
                  <a:cubicBezTo>
                    <a:pt x="6085" y="4479"/>
                    <a:pt x="3277" y="7781"/>
                    <a:pt x="1657" y="10808"/>
                  </a:cubicBezTo>
                  <a:cubicBezTo>
                    <a:pt x="37" y="13835"/>
                    <a:pt x="-395" y="16586"/>
                    <a:pt x="361" y="18443"/>
                  </a:cubicBezTo>
                  <a:cubicBezTo>
                    <a:pt x="1117" y="20301"/>
                    <a:pt x="3061" y="21264"/>
                    <a:pt x="5869" y="21401"/>
                  </a:cubicBezTo>
                  <a:cubicBezTo>
                    <a:pt x="8677" y="21539"/>
                    <a:pt x="12349" y="20851"/>
                    <a:pt x="14941" y="19544"/>
                  </a:cubicBezTo>
                  <a:cubicBezTo>
                    <a:pt x="17533" y="18237"/>
                    <a:pt x="19045" y="16311"/>
                    <a:pt x="20557" y="14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912081" y="1552925"/>
              <a:ext cx="117751" cy="37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43" fill="norm" stroke="1" extrusionOk="0">
                  <a:moveTo>
                    <a:pt x="4100" y="2353"/>
                  </a:moveTo>
                  <a:cubicBezTo>
                    <a:pt x="4871" y="1279"/>
                    <a:pt x="5643" y="205"/>
                    <a:pt x="5836" y="26"/>
                  </a:cubicBezTo>
                  <a:cubicBezTo>
                    <a:pt x="6028" y="-153"/>
                    <a:pt x="5643" y="563"/>
                    <a:pt x="5450" y="2830"/>
                  </a:cubicBezTo>
                  <a:cubicBezTo>
                    <a:pt x="5257" y="5098"/>
                    <a:pt x="5257" y="8917"/>
                    <a:pt x="4871" y="11960"/>
                  </a:cubicBezTo>
                  <a:cubicBezTo>
                    <a:pt x="4486" y="15003"/>
                    <a:pt x="3714" y="17270"/>
                    <a:pt x="2943" y="18822"/>
                  </a:cubicBezTo>
                  <a:cubicBezTo>
                    <a:pt x="2171" y="20373"/>
                    <a:pt x="1400" y="21208"/>
                    <a:pt x="821" y="21328"/>
                  </a:cubicBezTo>
                  <a:cubicBezTo>
                    <a:pt x="243" y="21447"/>
                    <a:pt x="-143" y="20850"/>
                    <a:pt x="50" y="19836"/>
                  </a:cubicBezTo>
                  <a:cubicBezTo>
                    <a:pt x="243" y="18822"/>
                    <a:pt x="1014" y="17390"/>
                    <a:pt x="2171" y="16196"/>
                  </a:cubicBezTo>
                  <a:cubicBezTo>
                    <a:pt x="3328" y="15003"/>
                    <a:pt x="4871" y="14048"/>
                    <a:pt x="6607" y="13630"/>
                  </a:cubicBezTo>
                  <a:cubicBezTo>
                    <a:pt x="8343" y="13213"/>
                    <a:pt x="10271" y="13332"/>
                    <a:pt x="12778" y="14108"/>
                  </a:cubicBezTo>
                  <a:cubicBezTo>
                    <a:pt x="15286" y="14883"/>
                    <a:pt x="18371" y="16316"/>
                    <a:pt x="21457" y="17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1067931" y="1734450"/>
              <a:ext cx="127001" cy="1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1080" y="15336"/>
                  </a:moveTo>
                  <a:cubicBezTo>
                    <a:pt x="2520" y="12778"/>
                    <a:pt x="3960" y="10220"/>
                    <a:pt x="5580" y="8230"/>
                  </a:cubicBezTo>
                  <a:cubicBezTo>
                    <a:pt x="7200" y="6241"/>
                    <a:pt x="9000" y="4820"/>
                    <a:pt x="10440" y="3399"/>
                  </a:cubicBezTo>
                  <a:cubicBezTo>
                    <a:pt x="11880" y="1978"/>
                    <a:pt x="12960" y="557"/>
                    <a:pt x="12600" y="130"/>
                  </a:cubicBezTo>
                  <a:cubicBezTo>
                    <a:pt x="12240" y="-296"/>
                    <a:pt x="10440" y="272"/>
                    <a:pt x="8100" y="2546"/>
                  </a:cubicBezTo>
                  <a:cubicBezTo>
                    <a:pt x="5760" y="4820"/>
                    <a:pt x="2880" y="8799"/>
                    <a:pt x="1440" y="11499"/>
                  </a:cubicBezTo>
                  <a:cubicBezTo>
                    <a:pt x="0" y="14199"/>
                    <a:pt x="0" y="15620"/>
                    <a:pt x="0" y="17041"/>
                  </a:cubicBezTo>
                  <a:cubicBezTo>
                    <a:pt x="0" y="18462"/>
                    <a:pt x="0" y="19883"/>
                    <a:pt x="1980" y="20593"/>
                  </a:cubicBezTo>
                  <a:cubicBezTo>
                    <a:pt x="3960" y="21304"/>
                    <a:pt x="7920" y="21304"/>
                    <a:pt x="11520" y="20451"/>
                  </a:cubicBezTo>
                  <a:cubicBezTo>
                    <a:pt x="15120" y="19599"/>
                    <a:pt x="18360" y="17893"/>
                    <a:pt x="21600" y="16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1204751" y="1738910"/>
              <a:ext cx="129881" cy="15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09" fill="norm" stroke="1" extrusionOk="0">
                  <a:moveTo>
                    <a:pt x="14061" y="253"/>
                  </a:moveTo>
                  <a:cubicBezTo>
                    <a:pt x="11971" y="-43"/>
                    <a:pt x="9880" y="-339"/>
                    <a:pt x="7616" y="993"/>
                  </a:cubicBezTo>
                  <a:cubicBezTo>
                    <a:pt x="5351" y="2324"/>
                    <a:pt x="2912" y="5283"/>
                    <a:pt x="1519" y="8538"/>
                  </a:cubicBezTo>
                  <a:cubicBezTo>
                    <a:pt x="125" y="11793"/>
                    <a:pt x="-223" y="15343"/>
                    <a:pt x="125" y="17710"/>
                  </a:cubicBezTo>
                  <a:cubicBezTo>
                    <a:pt x="474" y="20077"/>
                    <a:pt x="1519" y="21261"/>
                    <a:pt x="4306" y="20965"/>
                  </a:cubicBezTo>
                  <a:cubicBezTo>
                    <a:pt x="7093" y="20669"/>
                    <a:pt x="11622" y="18894"/>
                    <a:pt x="14758" y="16971"/>
                  </a:cubicBezTo>
                  <a:cubicBezTo>
                    <a:pt x="17893" y="15047"/>
                    <a:pt x="19635" y="12976"/>
                    <a:pt x="21377" y="10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1376964" y="1512116"/>
              <a:ext cx="2751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173"/>
                    <a:pt x="11631" y="6346"/>
                    <a:pt x="7477" y="9641"/>
                  </a:cubicBezTo>
                  <a:cubicBezTo>
                    <a:pt x="3323" y="12936"/>
                    <a:pt x="0" y="16353"/>
                    <a:pt x="0" y="18366"/>
                  </a:cubicBezTo>
                  <a:cubicBezTo>
                    <a:pt x="0" y="20380"/>
                    <a:pt x="3323" y="20990"/>
                    <a:pt x="66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374382" y="1686553"/>
              <a:ext cx="196551" cy="24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39" fill="norm" stroke="1" extrusionOk="0">
                  <a:moveTo>
                    <a:pt x="8008" y="3062"/>
                  </a:moveTo>
                  <a:cubicBezTo>
                    <a:pt x="8236" y="1770"/>
                    <a:pt x="8463" y="477"/>
                    <a:pt x="8008" y="108"/>
                  </a:cubicBezTo>
                  <a:cubicBezTo>
                    <a:pt x="7554" y="-261"/>
                    <a:pt x="6417" y="293"/>
                    <a:pt x="4939" y="2047"/>
                  </a:cubicBezTo>
                  <a:cubicBezTo>
                    <a:pt x="3461" y="3801"/>
                    <a:pt x="1642" y="6754"/>
                    <a:pt x="732" y="8693"/>
                  </a:cubicBezTo>
                  <a:cubicBezTo>
                    <a:pt x="-177" y="10631"/>
                    <a:pt x="-177" y="11554"/>
                    <a:pt x="391" y="12201"/>
                  </a:cubicBezTo>
                  <a:cubicBezTo>
                    <a:pt x="960" y="12847"/>
                    <a:pt x="2097" y="13216"/>
                    <a:pt x="4711" y="12662"/>
                  </a:cubicBezTo>
                  <a:cubicBezTo>
                    <a:pt x="7326" y="12108"/>
                    <a:pt x="11419" y="10631"/>
                    <a:pt x="14488" y="8877"/>
                  </a:cubicBezTo>
                  <a:cubicBezTo>
                    <a:pt x="17558" y="7124"/>
                    <a:pt x="19604" y="5093"/>
                    <a:pt x="20514" y="3616"/>
                  </a:cubicBezTo>
                  <a:cubicBezTo>
                    <a:pt x="21423" y="2139"/>
                    <a:pt x="21196" y="1216"/>
                    <a:pt x="20514" y="847"/>
                  </a:cubicBezTo>
                  <a:cubicBezTo>
                    <a:pt x="19831" y="477"/>
                    <a:pt x="18695" y="662"/>
                    <a:pt x="17558" y="1308"/>
                  </a:cubicBezTo>
                  <a:cubicBezTo>
                    <a:pt x="16421" y="1954"/>
                    <a:pt x="15284" y="3062"/>
                    <a:pt x="15170" y="4539"/>
                  </a:cubicBezTo>
                  <a:cubicBezTo>
                    <a:pt x="15057" y="6016"/>
                    <a:pt x="15966" y="7862"/>
                    <a:pt x="17217" y="9893"/>
                  </a:cubicBezTo>
                  <a:cubicBezTo>
                    <a:pt x="18467" y="11924"/>
                    <a:pt x="20059" y="14139"/>
                    <a:pt x="20172" y="16077"/>
                  </a:cubicBezTo>
                  <a:cubicBezTo>
                    <a:pt x="20286" y="18016"/>
                    <a:pt x="18922" y="19677"/>
                    <a:pt x="17558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2249943" y="1429087"/>
              <a:ext cx="335639" cy="405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61" fill="norm" stroke="1" extrusionOk="0">
                  <a:moveTo>
                    <a:pt x="10537" y="1032"/>
                  </a:moveTo>
                  <a:cubicBezTo>
                    <a:pt x="10130" y="585"/>
                    <a:pt x="9722" y="137"/>
                    <a:pt x="8771" y="25"/>
                  </a:cubicBezTo>
                  <a:cubicBezTo>
                    <a:pt x="7820" y="-87"/>
                    <a:pt x="6326" y="137"/>
                    <a:pt x="5239" y="1424"/>
                  </a:cubicBezTo>
                  <a:cubicBezTo>
                    <a:pt x="4152" y="2711"/>
                    <a:pt x="3473" y="5061"/>
                    <a:pt x="3133" y="7915"/>
                  </a:cubicBezTo>
                  <a:cubicBezTo>
                    <a:pt x="2794" y="10769"/>
                    <a:pt x="2794" y="14126"/>
                    <a:pt x="2726" y="16085"/>
                  </a:cubicBezTo>
                  <a:cubicBezTo>
                    <a:pt x="2658" y="18044"/>
                    <a:pt x="2522" y="18603"/>
                    <a:pt x="2250" y="19107"/>
                  </a:cubicBezTo>
                  <a:cubicBezTo>
                    <a:pt x="1979" y="19610"/>
                    <a:pt x="1571" y="20058"/>
                    <a:pt x="1164" y="20002"/>
                  </a:cubicBezTo>
                  <a:cubicBezTo>
                    <a:pt x="756" y="19946"/>
                    <a:pt x="349" y="19387"/>
                    <a:pt x="145" y="18603"/>
                  </a:cubicBezTo>
                  <a:cubicBezTo>
                    <a:pt x="-59" y="17820"/>
                    <a:pt x="-59" y="16812"/>
                    <a:pt x="213" y="16141"/>
                  </a:cubicBezTo>
                  <a:cubicBezTo>
                    <a:pt x="484" y="15469"/>
                    <a:pt x="1028" y="15134"/>
                    <a:pt x="2318" y="14910"/>
                  </a:cubicBezTo>
                  <a:cubicBezTo>
                    <a:pt x="3609" y="14686"/>
                    <a:pt x="5647" y="14574"/>
                    <a:pt x="7005" y="14518"/>
                  </a:cubicBezTo>
                  <a:cubicBezTo>
                    <a:pt x="8364" y="14462"/>
                    <a:pt x="9043" y="14462"/>
                    <a:pt x="9654" y="14630"/>
                  </a:cubicBezTo>
                  <a:cubicBezTo>
                    <a:pt x="10266" y="14798"/>
                    <a:pt x="10809" y="15134"/>
                    <a:pt x="10877" y="15525"/>
                  </a:cubicBezTo>
                  <a:cubicBezTo>
                    <a:pt x="10945" y="15917"/>
                    <a:pt x="10537" y="16365"/>
                    <a:pt x="9994" y="16533"/>
                  </a:cubicBezTo>
                  <a:cubicBezTo>
                    <a:pt x="9450" y="16701"/>
                    <a:pt x="8771" y="16589"/>
                    <a:pt x="8635" y="16309"/>
                  </a:cubicBezTo>
                  <a:cubicBezTo>
                    <a:pt x="8499" y="16029"/>
                    <a:pt x="8907" y="15581"/>
                    <a:pt x="9722" y="15358"/>
                  </a:cubicBezTo>
                  <a:cubicBezTo>
                    <a:pt x="10537" y="15134"/>
                    <a:pt x="11760" y="15134"/>
                    <a:pt x="12643" y="15358"/>
                  </a:cubicBezTo>
                  <a:cubicBezTo>
                    <a:pt x="13526" y="15581"/>
                    <a:pt x="14069" y="16029"/>
                    <a:pt x="14409" y="16812"/>
                  </a:cubicBezTo>
                  <a:cubicBezTo>
                    <a:pt x="14749" y="17596"/>
                    <a:pt x="14884" y="18715"/>
                    <a:pt x="14884" y="19666"/>
                  </a:cubicBezTo>
                  <a:cubicBezTo>
                    <a:pt x="14884" y="20618"/>
                    <a:pt x="14749" y="21401"/>
                    <a:pt x="14545" y="21457"/>
                  </a:cubicBezTo>
                  <a:cubicBezTo>
                    <a:pt x="14341" y="21513"/>
                    <a:pt x="14069" y="20841"/>
                    <a:pt x="14137" y="19890"/>
                  </a:cubicBezTo>
                  <a:cubicBezTo>
                    <a:pt x="14205" y="18939"/>
                    <a:pt x="14613" y="17708"/>
                    <a:pt x="15903" y="16589"/>
                  </a:cubicBezTo>
                  <a:cubicBezTo>
                    <a:pt x="17194" y="15469"/>
                    <a:pt x="19367" y="14462"/>
                    <a:pt x="21541" y="13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207881" y="1416866"/>
              <a:ext cx="19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729"/>
                    <a:pt x="21600" y="7457"/>
                    <a:pt x="18000" y="11057"/>
                  </a:cubicBezTo>
                  <a:cubicBezTo>
                    <a:pt x="14400" y="14657"/>
                    <a:pt x="7200" y="181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080881" y="1778816"/>
              <a:ext cx="266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900031" y="1391466"/>
              <a:ext cx="88901" cy="40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80" fill="norm" stroke="1" extrusionOk="0">
                  <a:moveTo>
                    <a:pt x="21098" y="0"/>
                  </a:moveTo>
                  <a:cubicBezTo>
                    <a:pt x="17079" y="2375"/>
                    <a:pt x="13060" y="4750"/>
                    <a:pt x="10549" y="7520"/>
                  </a:cubicBezTo>
                  <a:cubicBezTo>
                    <a:pt x="8037" y="10291"/>
                    <a:pt x="7033" y="13458"/>
                    <a:pt x="6279" y="15606"/>
                  </a:cubicBezTo>
                  <a:cubicBezTo>
                    <a:pt x="5526" y="17755"/>
                    <a:pt x="5023" y="18886"/>
                    <a:pt x="5023" y="19734"/>
                  </a:cubicBezTo>
                  <a:cubicBezTo>
                    <a:pt x="5023" y="20582"/>
                    <a:pt x="5526" y="21148"/>
                    <a:pt x="7033" y="21374"/>
                  </a:cubicBezTo>
                  <a:cubicBezTo>
                    <a:pt x="8540" y="21600"/>
                    <a:pt x="11051" y="21487"/>
                    <a:pt x="13814" y="20808"/>
                  </a:cubicBezTo>
                  <a:cubicBezTo>
                    <a:pt x="16577" y="20130"/>
                    <a:pt x="19591" y="18886"/>
                    <a:pt x="20595" y="17529"/>
                  </a:cubicBezTo>
                  <a:cubicBezTo>
                    <a:pt x="21600" y="16172"/>
                    <a:pt x="20595" y="14702"/>
                    <a:pt x="18586" y="13797"/>
                  </a:cubicBezTo>
                  <a:cubicBezTo>
                    <a:pt x="16577" y="12892"/>
                    <a:pt x="13563" y="12553"/>
                    <a:pt x="10298" y="12440"/>
                  </a:cubicBezTo>
                  <a:cubicBezTo>
                    <a:pt x="7033" y="12327"/>
                    <a:pt x="3516" y="12440"/>
                    <a:pt x="1758" y="12779"/>
                  </a:cubicBezTo>
                  <a:cubicBezTo>
                    <a:pt x="0" y="13118"/>
                    <a:pt x="0" y="13684"/>
                    <a:pt x="0" y="14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4009306" y="1312005"/>
              <a:ext cx="316176" cy="4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63" fill="norm" stroke="1" extrusionOk="0">
                  <a:moveTo>
                    <a:pt x="3798" y="16132"/>
                  </a:moveTo>
                  <a:cubicBezTo>
                    <a:pt x="4662" y="15086"/>
                    <a:pt x="5526" y="14039"/>
                    <a:pt x="5958" y="13278"/>
                  </a:cubicBezTo>
                  <a:cubicBezTo>
                    <a:pt x="6390" y="12516"/>
                    <a:pt x="6390" y="12041"/>
                    <a:pt x="6030" y="11898"/>
                  </a:cubicBezTo>
                  <a:cubicBezTo>
                    <a:pt x="5670" y="11755"/>
                    <a:pt x="4950" y="11945"/>
                    <a:pt x="3870" y="12992"/>
                  </a:cubicBezTo>
                  <a:cubicBezTo>
                    <a:pt x="2790" y="14039"/>
                    <a:pt x="1350" y="15942"/>
                    <a:pt x="630" y="17274"/>
                  </a:cubicBezTo>
                  <a:cubicBezTo>
                    <a:pt x="-90" y="18606"/>
                    <a:pt x="-90" y="19367"/>
                    <a:pt x="126" y="19986"/>
                  </a:cubicBezTo>
                  <a:cubicBezTo>
                    <a:pt x="342" y="20604"/>
                    <a:pt x="774" y="21080"/>
                    <a:pt x="1494" y="21318"/>
                  </a:cubicBezTo>
                  <a:cubicBezTo>
                    <a:pt x="2214" y="21556"/>
                    <a:pt x="3222" y="21556"/>
                    <a:pt x="4878" y="20890"/>
                  </a:cubicBezTo>
                  <a:cubicBezTo>
                    <a:pt x="6534" y="20224"/>
                    <a:pt x="8838" y="18892"/>
                    <a:pt x="10926" y="16656"/>
                  </a:cubicBezTo>
                  <a:cubicBezTo>
                    <a:pt x="13014" y="14419"/>
                    <a:pt x="14886" y="11279"/>
                    <a:pt x="16326" y="8520"/>
                  </a:cubicBezTo>
                  <a:cubicBezTo>
                    <a:pt x="17766" y="5760"/>
                    <a:pt x="18774" y="3382"/>
                    <a:pt x="19350" y="1954"/>
                  </a:cubicBezTo>
                  <a:cubicBezTo>
                    <a:pt x="19926" y="527"/>
                    <a:pt x="20070" y="51"/>
                    <a:pt x="19926" y="4"/>
                  </a:cubicBezTo>
                  <a:cubicBezTo>
                    <a:pt x="19782" y="-44"/>
                    <a:pt x="19350" y="337"/>
                    <a:pt x="18414" y="1907"/>
                  </a:cubicBezTo>
                  <a:cubicBezTo>
                    <a:pt x="17478" y="3477"/>
                    <a:pt x="16038" y="6236"/>
                    <a:pt x="15030" y="9138"/>
                  </a:cubicBezTo>
                  <a:cubicBezTo>
                    <a:pt x="14022" y="12041"/>
                    <a:pt x="13446" y="15086"/>
                    <a:pt x="13230" y="16893"/>
                  </a:cubicBezTo>
                  <a:cubicBezTo>
                    <a:pt x="13014" y="18701"/>
                    <a:pt x="13158" y="19272"/>
                    <a:pt x="13518" y="19700"/>
                  </a:cubicBezTo>
                  <a:cubicBezTo>
                    <a:pt x="13878" y="20129"/>
                    <a:pt x="14454" y="20414"/>
                    <a:pt x="15102" y="20414"/>
                  </a:cubicBezTo>
                  <a:cubicBezTo>
                    <a:pt x="15750" y="20414"/>
                    <a:pt x="16470" y="20129"/>
                    <a:pt x="16974" y="19367"/>
                  </a:cubicBezTo>
                  <a:cubicBezTo>
                    <a:pt x="17478" y="18606"/>
                    <a:pt x="17766" y="17369"/>
                    <a:pt x="17406" y="16323"/>
                  </a:cubicBezTo>
                  <a:cubicBezTo>
                    <a:pt x="17046" y="15276"/>
                    <a:pt x="16038" y="14419"/>
                    <a:pt x="15174" y="13896"/>
                  </a:cubicBezTo>
                  <a:cubicBezTo>
                    <a:pt x="14310" y="13373"/>
                    <a:pt x="13590" y="13182"/>
                    <a:pt x="13590" y="13135"/>
                  </a:cubicBezTo>
                  <a:cubicBezTo>
                    <a:pt x="13590" y="13087"/>
                    <a:pt x="14310" y="13182"/>
                    <a:pt x="15750" y="13230"/>
                  </a:cubicBezTo>
                  <a:cubicBezTo>
                    <a:pt x="17190" y="13278"/>
                    <a:pt x="19350" y="13278"/>
                    <a:pt x="21510" y="13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4326123" y="1578478"/>
              <a:ext cx="189859" cy="17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138" fill="norm" stroke="1" extrusionOk="0">
                  <a:moveTo>
                    <a:pt x="4247" y="1195"/>
                  </a:moveTo>
                  <a:cubicBezTo>
                    <a:pt x="3287" y="423"/>
                    <a:pt x="2327" y="-348"/>
                    <a:pt x="1607" y="166"/>
                  </a:cubicBezTo>
                  <a:cubicBezTo>
                    <a:pt x="887" y="681"/>
                    <a:pt x="407" y="2481"/>
                    <a:pt x="167" y="5823"/>
                  </a:cubicBezTo>
                  <a:cubicBezTo>
                    <a:pt x="-73" y="9166"/>
                    <a:pt x="-73" y="14052"/>
                    <a:pt x="287" y="17009"/>
                  </a:cubicBezTo>
                  <a:cubicBezTo>
                    <a:pt x="647" y="19966"/>
                    <a:pt x="1367" y="20995"/>
                    <a:pt x="2327" y="21123"/>
                  </a:cubicBezTo>
                  <a:cubicBezTo>
                    <a:pt x="3287" y="21252"/>
                    <a:pt x="4487" y="20481"/>
                    <a:pt x="5447" y="19452"/>
                  </a:cubicBezTo>
                  <a:cubicBezTo>
                    <a:pt x="6407" y="18423"/>
                    <a:pt x="7127" y="17138"/>
                    <a:pt x="7607" y="15852"/>
                  </a:cubicBezTo>
                  <a:cubicBezTo>
                    <a:pt x="8087" y="14566"/>
                    <a:pt x="8327" y="13281"/>
                    <a:pt x="8447" y="13281"/>
                  </a:cubicBezTo>
                  <a:cubicBezTo>
                    <a:pt x="8567" y="13281"/>
                    <a:pt x="8567" y="14566"/>
                    <a:pt x="8687" y="15852"/>
                  </a:cubicBezTo>
                  <a:cubicBezTo>
                    <a:pt x="8807" y="17138"/>
                    <a:pt x="9047" y="18423"/>
                    <a:pt x="9767" y="19195"/>
                  </a:cubicBezTo>
                  <a:cubicBezTo>
                    <a:pt x="10487" y="19966"/>
                    <a:pt x="11687" y="20223"/>
                    <a:pt x="12767" y="19838"/>
                  </a:cubicBezTo>
                  <a:cubicBezTo>
                    <a:pt x="13847" y="19452"/>
                    <a:pt x="14807" y="18423"/>
                    <a:pt x="16247" y="15595"/>
                  </a:cubicBezTo>
                  <a:cubicBezTo>
                    <a:pt x="17687" y="12766"/>
                    <a:pt x="19607" y="8138"/>
                    <a:pt x="21527" y="3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547731" y="1596862"/>
              <a:ext cx="361951" cy="14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17" fill="norm" stroke="1" extrusionOk="0">
                  <a:moveTo>
                    <a:pt x="0" y="10345"/>
                  </a:moveTo>
                  <a:cubicBezTo>
                    <a:pt x="1255" y="8866"/>
                    <a:pt x="2511" y="7386"/>
                    <a:pt x="3327" y="5611"/>
                  </a:cubicBezTo>
                  <a:cubicBezTo>
                    <a:pt x="4144" y="3835"/>
                    <a:pt x="4521" y="1764"/>
                    <a:pt x="4332" y="729"/>
                  </a:cubicBezTo>
                  <a:cubicBezTo>
                    <a:pt x="4144" y="-307"/>
                    <a:pt x="3390" y="-307"/>
                    <a:pt x="2637" y="1172"/>
                  </a:cubicBezTo>
                  <a:cubicBezTo>
                    <a:pt x="1883" y="2652"/>
                    <a:pt x="1130" y="5611"/>
                    <a:pt x="627" y="9014"/>
                  </a:cubicBezTo>
                  <a:cubicBezTo>
                    <a:pt x="125" y="12416"/>
                    <a:pt x="-126" y="16263"/>
                    <a:pt x="62" y="18482"/>
                  </a:cubicBezTo>
                  <a:cubicBezTo>
                    <a:pt x="251" y="20701"/>
                    <a:pt x="879" y="21293"/>
                    <a:pt x="2197" y="20701"/>
                  </a:cubicBezTo>
                  <a:cubicBezTo>
                    <a:pt x="3516" y="20109"/>
                    <a:pt x="5525" y="18334"/>
                    <a:pt x="7283" y="15819"/>
                  </a:cubicBezTo>
                  <a:cubicBezTo>
                    <a:pt x="9041" y="13304"/>
                    <a:pt x="10548" y="10049"/>
                    <a:pt x="11427" y="7682"/>
                  </a:cubicBezTo>
                  <a:cubicBezTo>
                    <a:pt x="12307" y="5315"/>
                    <a:pt x="12558" y="3835"/>
                    <a:pt x="12307" y="2948"/>
                  </a:cubicBezTo>
                  <a:cubicBezTo>
                    <a:pt x="12055" y="2060"/>
                    <a:pt x="11302" y="1764"/>
                    <a:pt x="10674" y="2060"/>
                  </a:cubicBezTo>
                  <a:cubicBezTo>
                    <a:pt x="10046" y="2356"/>
                    <a:pt x="9544" y="3244"/>
                    <a:pt x="9104" y="5611"/>
                  </a:cubicBezTo>
                  <a:cubicBezTo>
                    <a:pt x="8665" y="7978"/>
                    <a:pt x="8288" y="11825"/>
                    <a:pt x="8225" y="14488"/>
                  </a:cubicBezTo>
                  <a:cubicBezTo>
                    <a:pt x="8162" y="17151"/>
                    <a:pt x="8414" y="18630"/>
                    <a:pt x="8916" y="19518"/>
                  </a:cubicBezTo>
                  <a:cubicBezTo>
                    <a:pt x="9418" y="20405"/>
                    <a:pt x="10172" y="20701"/>
                    <a:pt x="11114" y="20109"/>
                  </a:cubicBezTo>
                  <a:cubicBezTo>
                    <a:pt x="12055" y="19518"/>
                    <a:pt x="13186" y="18038"/>
                    <a:pt x="14127" y="15967"/>
                  </a:cubicBezTo>
                  <a:cubicBezTo>
                    <a:pt x="15069" y="13896"/>
                    <a:pt x="15823" y="11233"/>
                    <a:pt x="16262" y="9161"/>
                  </a:cubicBezTo>
                  <a:cubicBezTo>
                    <a:pt x="16702" y="7090"/>
                    <a:pt x="16827" y="5611"/>
                    <a:pt x="16765" y="5611"/>
                  </a:cubicBezTo>
                  <a:cubicBezTo>
                    <a:pt x="16702" y="5611"/>
                    <a:pt x="16451" y="7090"/>
                    <a:pt x="16200" y="9309"/>
                  </a:cubicBezTo>
                  <a:cubicBezTo>
                    <a:pt x="15948" y="11529"/>
                    <a:pt x="15697" y="14488"/>
                    <a:pt x="15572" y="16707"/>
                  </a:cubicBezTo>
                  <a:cubicBezTo>
                    <a:pt x="15446" y="18926"/>
                    <a:pt x="15446" y="20405"/>
                    <a:pt x="15509" y="20109"/>
                  </a:cubicBezTo>
                  <a:cubicBezTo>
                    <a:pt x="15572" y="19814"/>
                    <a:pt x="15697" y="17742"/>
                    <a:pt x="16074" y="14635"/>
                  </a:cubicBezTo>
                  <a:cubicBezTo>
                    <a:pt x="16451" y="11529"/>
                    <a:pt x="17079" y="7386"/>
                    <a:pt x="17644" y="4723"/>
                  </a:cubicBezTo>
                  <a:cubicBezTo>
                    <a:pt x="18209" y="2060"/>
                    <a:pt x="18711" y="877"/>
                    <a:pt x="19276" y="581"/>
                  </a:cubicBezTo>
                  <a:cubicBezTo>
                    <a:pt x="19841" y="285"/>
                    <a:pt x="20469" y="877"/>
                    <a:pt x="20846" y="2652"/>
                  </a:cubicBezTo>
                  <a:cubicBezTo>
                    <a:pt x="21223" y="4427"/>
                    <a:pt x="21348" y="7386"/>
                    <a:pt x="21411" y="10493"/>
                  </a:cubicBezTo>
                  <a:cubicBezTo>
                    <a:pt x="21474" y="13600"/>
                    <a:pt x="21474" y="16855"/>
                    <a:pt x="21474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5476668" y="1296216"/>
              <a:ext cx="379164" cy="4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91" fill="norm" stroke="1" extrusionOk="0">
                  <a:moveTo>
                    <a:pt x="8489" y="0"/>
                  </a:moveTo>
                  <a:cubicBezTo>
                    <a:pt x="7415" y="3648"/>
                    <a:pt x="6341" y="7296"/>
                    <a:pt x="5505" y="10656"/>
                  </a:cubicBezTo>
                  <a:cubicBezTo>
                    <a:pt x="4670" y="14016"/>
                    <a:pt x="4073" y="17088"/>
                    <a:pt x="3775" y="18912"/>
                  </a:cubicBezTo>
                  <a:cubicBezTo>
                    <a:pt x="3476" y="20736"/>
                    <a:pt x="3476" y="21312"/>
                    <a:pt x="3715" y="21456"/>
                  </a:cubicBezTo>
                  <a:cubicBezTo>
                    <a:pt x="3954" y="21600"/>
                    <a:pt x="4431" y="21312"/>
                    <a:pt x="4670" y="20256"/>
                  </a:cubicBezTo>
                  <a:cubicBezTo>
                    <a:pt x="4908" y="19200"/>
                    <a:pt x="4908" y="17376"/>
                    <a:pt x="4550" y="16032"/>
                  </a:cubicBezTo>
                  <a:cubicBezTo>
                    <a:pt x="4192" y="14688"/>
                    <a:pt x="3476" y="13824"/>
                    <a:pt x="2522" y="13248"/>
                  </a:cubicBezTo>
                  <a:cubicBezTo>
                    <a:pt x="1567" y="12672"/>
                    <a:pt x="374" y="12384"/>
                    <a:pt x="75" y="12288"/>
                  </a:cubicBezTo>
                  <a:cubicBezTo>
                    <a:pt x="-223" y="12192"/>
                    <a:pt x="374" y="12288"/>
                    <a:pt x="1686" y="12240"/>
                  </a:cubicBezTo>
                  <a:cubicBezTo>
                    <a:pt x="2999" y="12192"/>
                    <a:pt x="5028" y="12000"/>
                    <a:pt x="6341" y="11856"/>
                  </a:cubicBezTo>
                  <a:cubicBezTo>
                    <a:pt x="7653" y="11712"/>
                    <a:pt x="8250" y="11616"/>
                    <a:pt x="8608" y="11856"/>
                  </a:cubicBezTo>
                  <a:cubicBezTo>
                    <a:pt x="8966" y="12096"/>
                    <a:pt x="9085" y="12672"/>
                    <a:pt x="8906" y="13584"/>
                  </a:cubicBezTo>
                  <a:cubicBezTo>
                    <a:pt x="8727" y="14496"/>
                    <a:pt x="8250" y="15744"/>
                    <a:pt x="8011" y="16608"/>
                  </a:cubicBezTo>
                  <a:cubicBezTo>
                    <a:pt x="7773" y="17472"/>
                    <a:pt x="7773" y="17952"/>
                    <a:pt x="7952" y="18432"/>
                  </a:cubicBezTo>
                  <a:cubicBezTo>
                    <a:pt x="8131" y="18912"/>
                    <a:pt x="8489" y="19392"/>
                    <a:pt x="8966" y="19488"/>
                  </a:cubicBezTo>
                  <a:cubicBezTo>
                    <a:pt x="9443" y="19584"/>
                    <a:pt x="10040" y="19296"/>
                    <a:pt x="10696" y="18672"/>
                  </a:cubicBezTo>
                  <a:cubicBezTo>
                    <a:pt x="11353" y="18048"/>
                    <a:pt x="12069" y="17088"/>
                    <a:pt x="12546" y="16368"/>
                  </a:cubicBezTo>
                  <a:cubicBezTo>
                    <a:pt x="13023" y="15648"/>
                    <a:pt x="13262" y="15168"/>
                    <a:pt x="13262" y="15216"/>
                  </a:cubicBezTo>
                  <a:cubicBezTo>
                    <a:pt x="13262" y="15264"/>
                    <a:pt x="13023" y="15840"/>
                    <a:pt x="12785" y="16656"/>
                  </a:cubicBezTo>
                  <a:cubicBezTo>
                    <a:pt x="12546" y="17472"/>
                    <a:pt x="12307" y="18528"/>
                    <a:pt x="12248" y="19296"/>
                  </a:cubicBezTo>
                  <a:cubicBezTo>
                    <a:pt x="12188" y="20064"/>
                    <a:pt x="12307" y="20544"/>
                    <a:pt x="12665" y="20688"/>
                  </a:cubicBezTo>
                  <a:cubicBezTo>
                    <a:pt x="13023" y="20832"/>
                    <a:pt x="13620" y="20640"/>
                    <a:pt x="14754" y="20016"/>
                  </a:cubicBezTo>
                  <a:cubicBezTo>
                    <a:pt x="15887" y="19392"/>
                    <a:pt x="17558" y="18336"/>
                    <a:pt x="18752" y="17136"/>
                  </a:cubicBezTo>
                  <a:cubicBezTo>
                    <a:pt x="19945" y="15936"/>
                    <a:pt x="20661" y="14592"/>
                    <a:pt x="21377" y="13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5884749" y="1577793"/>
              <a:ext cx="110783" cy="1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0690" fill="norm" stroke="1" extrusionOk="0">
                  <a:moveTo>
                    <a:pt x="21330" y="7277"/>
                  </a:moveTo>
                  <a:cubicBezTo>
                    <a:pt x="21330" y="6021"/>
                    <a:pt x="21330" y="4765"/>
                    <a:pt x="21330" y="3509"/>
                  </a:cubicBezTo>
                  <a:cubicBezTo>
                    <a:pt x="21330" y="2254"/>
                    <a:pt x="21330" y="998"/>
                    <a:pt x="20107" y="370"/>
                  </a:cubicBezTo>
                  <a:cubicBezTo>
                    <a:pt x="18885" y="-258"/>
                    <a:pt x="16439" y="-258"/>
                    <a:pt x="12975" y="1751"/>
                  </a:cubicBezTo>
                  <a:cubicBezTo>
                    <a:pt x="9511" y="3761"/>
                    <a:pt x="5028" y="7779"/>
                    <a:pt x="2583" y="11044"/>
                  </a:cubicBezTo>
                  <a:cubicBezTo>
                    <a:pt x="138" y="14309"/>
                    <a:pt x="-270" y="16821"/>
                    <a:pt x="138" y="18579"/>
                  </a:cubicBezTo>
                  <a:cubicBezTo>
                    <a:pt x="545" y="20337"/>
                    <a:pt x="1768" y="21342"/>
                    <a:pt x="5639" y="20212"/>
                  </a:cubicBezTo>
                  <a:cubicBezTo>
                    <a:pt x="9511" y="19082"/>
                    <a:pt x="16032" y="15816"/>
                    <a:pt x="18273" y="12426"/>
                  </a:cubicBezTo>
                  <a:cubicBezTo>
                    <a:pt x="20515" y="9035"/>
                    <a:pt x="18477" y="5519"/>
                    <a:pt x="16439" y="2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6622967" y="1486716"/>
              <a:ext cx="147265" cy="22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96" fill="norm" stroke="1" extrusionOk="0">
                  <a:moveTo>
                    <a:pt x="21468" y="4756"/>
                  </a:moveTo>
                  <a:cubicBezTo>
                    <a:pt x="18691" y="3171"/>
                    <a:pt x="15914" y="1585"/>
                    <a:pt x="13754" y="793"/>
                  </a:cubicBezTo>
                  <a:cubicBezTo>
                    <a:pt x="11594" y="0"/>
                    <a:pt x="10051" y="0"/>
                    <a:pt x="8508" y="0"/>
                  </a:cubicBezTo>
                  <a:cubicBezTo>
                    <a:pt x="6965" y="0"/>
                    <a:pt x="5422" y="0"/>
                    <a:pt x="4805" y="495"/>
                  </a:cubicBezTo>
                  <a:cubicBezTo>
                    <a:pt x="4188" y="991"/>
                    <a:pt x="4497" y="1982"/>
                    <a:pt x="6039" y="4261"/>
                  </a:cubicBezTo>
                  <a:cubicBezTo>
                    <a:pt x="7582" y="6539"/>
                    <a:pt x="10359" y="10106"/>
                    <a:pt x="11285" y="13079"/>
                  </a:cubicBezTo>
                  <a:cubicBezTo>
                    <a:pt x="12211" y="16051"/>
                    <a:pt x="11285" y="18429"/>
                    <a:pt x="9279" y="19817"/>
                  </a:cubicBezTo>
                  <a:cubicBezTo>
                    <a:pt x="7274" y="21204"/>
                    <a:pt x="4188" y="21600"/>
                    <a:pt x="2337" y="21303"/>
                  </a:cubicBezTo>
                  <a:cubicBezTo>
                    <a:pt x="485" y="21006"/>
                    <a:pt x="-132" y="20015"/>
                    <a:pt x="22" y="18628"/>
                  </a:cubicBezTo>
                  <a:cubicBezTo>
                    <a:pt x="177" y="17240"/>
                    <a:pt x="1102" y="15457"/>
                    <a:pt x="2028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6725781" y="1521018"/>
              <a:ext cx="203201" cy="17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fill="norm" stroke="1" extrusionOk="0">
                  <a:moveTo>
                    <a:pt x="0" y="7894"/>
                  </a:moveTo>
                  <a:cubicBezTo>
                    <a:pt x="3825" y="7646"/>
                    <a:pt x="7650" y="7398"/>
                    <a:pt x="10125" y="6777"/>
                  </a:cubicBezTo>
                  <a:cubicBezTo>
                    <a:pt x="12600" y="6156"/>
                    <a:pt x="13725" y="5163"/>
                    <a:pt x="14400" y="3922"/>
                  </a:cubicBezTo>
                  <a:cubicBezTo>
                    <a:pt x="15075" y="2680"/>
                    <a:pt x="15300" y="1191"/>
                    <a:pt x="14625" y="446"/>
                  </a:cubicBezTo>
                  <a:cubicBezTo>
                    <a:pt x="13950" y="-299"/>
                    <a:pt x="12375" y="-299"/>
                    <a:pt x="10238" y="1935"/>
                  </a:cubicBezTo>
                  <a:cubicBezTo>
                    <a:pt x="8100" y="4170"/>
                    <a:pt x="5400" y="8639"/>
                    <a:pt x="4050" y="11991"/>
                  </a:cubicBezTo>
                  <a:cubicBezTo>
                    <a:pt x="2700" y="15342"/>
                    <a:pt x="2700" y="17577"/>
                    <a:pt x="3712" y="19067"/>
                  </a:cubicBezTo>
                  <a:cubicBezTo>
                    <a:pt x="4725" y="20556"/>
                    <a:pt x="6750" y="21301"/>
                    <a:pt x="9900" y="19191"/>
                  </a:cubicBezTo>
                  <a:cubicBezTo>
                    <a:pt x="13050" y="17080"/>
                    <a:pt x="17325" y="12115"/>
                    <a:pt x="21600" y="7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6949743" y="1268534"/>
              <a:ext cx="137554" cy="44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283" fill="norm" stroke="1" extrusionOk="0">
                  <a:moveTo>
                    <a:pt x="15214" y="3456"/>
                  </a:moveTo>
                  <a:cubicBezTo>
                    <a:pt x="16826" y="2644"/>
                    <a:pt x="18438" y="1833"/>
                    <a:pt x="19566" y="1123"/>
                  </a:cubicBezTo>
                  <a:cubicBezTo>
                    <a:pt x="20694" y="413"/>
                    <a:pt x="21339" y="-195"/>
                    <a:pt x="20694" y="59"/>
                  </a:cubicBezTo>
                  <a:cubicBezTo>
                    <a:pt x="20049" y="312"/>
                    <a:pt x="18115" y="1428"/>
                    <a:pt x="15536" y="3354"/>
                  </a:cubicBezTo>
                  <a:cubicBezTo>
                    <a:pt x="12957" y="5281"/>
                    <a:pt x="9733" y="8019"/>
                    <a:pt x="6993" y="10808"/>
                  </a:cubicBezTo>
                  <a:cubicBezTo>
                    <a:pt x="4252" y="13597"/>
                    <a:pt x="1996" y="16436"/>
                    <a:pt x="867" y="18211"/>
                  </a:cubicBezTo>
                  <a:cubicBezTo>
                    <a:pt x="-261" y="19985"/>
                    <a:pt x="-261" y="20695"/>
                    <a:pt x="706" y="21050"/>
                  </a:cubicBezTo>
                  <a:cubicBezTo>
                    <a:pt x="1673" y="21405"/>
                    <a:pt x="3608" y="21405"/>
                    <a:pt x="5542" y="20695"/>
                  </a:cubicBezTo>
                  <a:cubicBezTo>
                    <a:pt x="7476" y="19985"/>
                    <a:pt x="9411" y="18566"/>
                    <a:pt x="11345" y="17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964964" y="1470552"/>
              <a:ext cx="205318" cy="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2227" y="20029"/>
                  </a:moveTo>
                  <a:cubicBezTo>
                    <a:pt x="1113" y="11389"/>
                    <a:pt x="0" y="2749"/>
                    <a:pt x="0" y="589"/>
                  </a:cubicBezTo>
                  <a:cubicBezTo>
                    <a:pt x="0" y="-1571"/>
                    <a:pt x="1113" y="2749"/>
                    <a:pt x="4899" y="4909"/>
                  </a:cubicBezTo>
                  <a:cubicBezTo>
                    <a:pt x="8685" y="7069"/>
                    <a:pt x="15142" y="7069"/>
                    <a:pt x="21600" y="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7068681" y="1461316"/>
              <a:ext cx="120651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354"/>
                    <a:pt x="14021" y="708"/>
                    <a:pt x="10989" y="1593"/>
                  </a:cubicBezTo>
                  <a:cubicBezTo>
                    <a:pt x="7958" y="2479"/>
                    <a:pt x="5684" y="3895"/>
                    <a:pt x="5684" y="5577"/>
                  </a:cubicBezTo>
                  <a:cubicBezTo>
                    <a:pt x="5684" y="7259"/>
                    <a:pt x="7958" y="9207"/>
                    <a:pt x="10421" y="11154"/>
                  </a:cubicBezTo>
                  <a:cubicBezTo>
                    <a:pt x="12884" y="13102"/>
                    <a:pt x="15537" y="15049"/>
                    <a:pt x="16863" y="16554"/>
                  </a:cubicBezTo>
                  <a:cubicBezTo>
                    <a:pt x="18189" y="18059"/>
                    <a:pt x="18189" y="19121"/>
                    <a:pt x="15726" y="20007"/>
                  </a:cubicBezTo>
                  <a:cubicBezTo>
                    <a:pt x="13263" y="20892"/>
                    <a:pt x="8337" y="21600"/>
                    <a:pt x="5305" y="21600"/>
                  </a:cubicBezTo>
                  <a:cubicBezTo>
                    <a:pt x="2274" y="21600"/>
                    <a:pt x="1137" y="20892"/>
                    <a:pt x="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39105" y="2406967"/>
              <a:ext cx="185927" cy="37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66" fill="norm" stroke="1" extrusionOk="0">
                  <a:moveTo>
                    <a:pt x="203" y="2188"/>
                  </a:moveTo>
                  <a:cubicBezTo>
                    <a:pt x="5300" y="2188"/>
                    <a:pt x="10397" y="2188"/>
                    <a:pt x="13673" y="2008"/>
                  </a:cubicBezTo>
                  <a:cubicBezTo>
                    <a:pt x="16949" y="1828"/>
                    <a:pt x="18406" y="1468"/>
                    <a:pt x="19498" y="1048"/>
                  </a:cubicBezTo>
                  <a:cubicBezTo>
                    <a:pt x="20590" y="628"/>
                    <a:pt x="21318" y="148"/>
                    <a:pt x="21075" y="28"/>
                  </a:cubicBezTo>
                  <a:cubicBezTo>
                    <a:pt x="20833" y="-92"/>
                    <a:pt x="19619" y="148"/>
                    <a:pt x="16949" y="1168"/>
                  </a:cubicBezTo>
                  <a:cubicBezTo>
                    <a:pt x="14280" y="2188"/>
                    <a:pt x="10154" y="3988"/>
                    <a:pt x="7848" y="5248"/>
                  </a:cubicBezTo>
                  <a:cubicBezTo>
                    <a:pt x="5543" y="6508"/>
                    <a:pt x="5057" y="7228"/>
                    <a:pt x="5300" y="7768"/>
                  </a:cubicBezTo>
                  <a:cubicBezTo>
                    <a:pt x="5543" y="8308"/>
                    <a:pt x="6514" y="8668"/>
                    <a:pt x="7606" y="8968"/>
                  </a:cubicBezTo>
                  <a:cubicBezTo>
                    <a:pt x="8698" y="9268"/>
                    <a:pt x="9911" y="9508"/>
                    <a:pt x="10639" y="9928"/>
                  </a:cubicBezTo>
                  <a:cubicBezTo>
                    <a:pt x="11367" y="10348"/>
                    <a:pt x="11610" y="10948"/>
                    <a:pt x="10761" y="11968"/>
                  </a:cubicBezTo>
                  <a:cubicBezTo>
                    <a:pt x="9911" y="12988"/>
                    <a:pt x="7970" y="14428"/>
                    <a:pt x="6028" y="15748"/>
                  </a:cubicBezTo>
                  <a:cubicBezTo>
                    <a:pt x="4087" y="17068"/>
                    <a:pt x="2145" y="18268"/>
                    <a:pt x="1053" y="19168"/>
                  </a:cubicBezTo>
                  <a:cubicBezTo>
                    <a:pt x="-39" y="20068"/>
                    <a:pt x="-282" y="20668"/>
                    <a:pt x="325" y="21028"/>
                  </a:cubicBezTo>
                  <a:cubicBezTo>
                    <a:pt x="931" y="21388"/>
                    <a:pt x="2388" y="21508"/>
                    <a:pt x="6028" y="21148"/>
                  </a:cubicBezTo>
                  <a:cubicBezTo>
                    <a:pt x="9669" y="20788"/>
                    <a:pt x="15493" y="19948"/>
                    <a:pt x="21318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773977" y="2593351"/>
              <a:ext cx="192355" cy="16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81" fill="norm" stroke="1" extrusionOk="0">
                  <a:moveTo>
                    <a:pt x="206" y="2181"/>
                  </a:moveTo>
                  <a:cubicBezTo>
                    <a:pt x="1614" y="5914"/>
                    <a:pt x="3023" y="9648"/>
                    <a:pt x="3493" y="12314"/>
                  </a:cubicBezTo>
                  <a:cubicBezTo>
                    <a:pt x="3962" y="14981"/>
                    <a:pt x="3493" y="16581"/>
                    <a:pt x="2671" y="17781"/>
                  </a:cubicBezTo>
                  <a:cubicBezTo>
                    <a:pt x="1849" y="18981"/>
                    <a:pt x="675" y="19781"/>
                    <a:pt x="206" y="19514"/>
                  </a:cubicBezTo>
                  <a:cubicBezTo>
                    <a:pt x="-264" y="19248"/>
                    <a:pt x="-29" y="17914"/>
                    <a:pt x="1966" y="14714"/>
                  </a:cubicBezTo>
                  <a:cubicBezTo>
                    <a:pt x="3962" y="11514"/>
                    <a:pt x="7719" y="6448"/>
                    <a:pt x="10066" y="3514"/>
                  </a:cubicBezTo>
                  <a:cubicBezTo>
                    <a:pt x="12414" y="581"/>
                    <a:pt x="13353" y="-219"/>
                    <a:pt x="13706" y="48"/>
                  </a:cubicBezTo>
                  <a:cubicBezTo>
                    <a:pt x="14058" y="314"/>
                    <a:pt x="13823" y="1648"/>
                    <a:pt x="13353" y="4714"/>
                  </a:cubicBezTo>
                  <a:cubicBezTo>
                    <a:pt x="12884" y="7781"/>
                    <a:pt x="12179" y="12581"/>
                    <a:pt x="12884" y="15648"/>
                  </a:cubicBezTo>
                  <a:cubicBezTo>
                    <a:pt x="13588" y="18714"/>
                    <a:pt x="15701" y="20048"/>
                    <a:pt x="17345" y="20714"/>
                  </a:cubicBezTo>
                  <a:cubicBezTo>
                    <a:pt x="18988" y="21381"/>
                    <a:pt x="20162" y="21381"/>
                    <a:pt x="21336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551269" y="2864666"/>
              <a:ext cx="351563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90" fill="norm" stroke="1" extrusionOk="0">
                  <a:moveTo>
                    <a:pt x="2470" y="16200"/>
                  </a:moveTo>
                  <a:cubicBezTo>
                    <a:pt x="1306" y="18360"/>
                    <a:pt x="142" y="20520"/>
                    <a:pt x="12" y="21060"/>
                  </a:cubicBezTo>
                  <a:cubicBezTo>
                    <a:pt x="-117" y="21600"/>
                    <a:pt x="788" y="20520"/>
                    <a:pt x="3505" y="16740"/>
                  </a:cubicBezTo>
                  <a:cubicBezTo>
                    <a:pt x="6221" y="12960"/>
                    <a:pt x="10748" y="6480"/>
                    <a:pt x="14046" y="3240"/>
                  </a:cubicBezTo>
                  <a:cubicBezTo>
                    <a:pt x="17344" y="0"/>
                    <a:pt x="19414" y="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780064" y="2851966"/>
              <a:ext cx="179918" cy="6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2541" y="19440"/>
                  </a:moveTo>
                  <a:cubicBezTo>
                    <a:pt x="1271" y="20160"/>
                    <a:pt x="0" y="20880"/>
                    <a:pt x="0" y="21240"/>
                  </a:cubicBezTo>
                  <a:cubicBezTo>
                    <a:pt x="0" y="21600"/>
                    <a:pt x="1271" y="21600"/>
                    <a:pt x="5082" y="18000"/>
                  </a:cubicBezTo>
                  <a:cubicBezTo>
                    <a:pt x="8894" y="14400"/>
                    <a:pt x="152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1093331" y="2610666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1125081" y="277576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1605564" y="2386583"/>
              <a:ext cx="149814" cy="39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187" fill="norm" stroke="1" extrusionOk="0">
                  <a:moveTo>
                    <a:pt x="5622" y="7943"/>
                  </a:moveTo>
                  <a:cubicBezTo>
                    <a:pt x="5622" y="11695"/>
                    <a:pt x="5622" y="15446"/>
                    <a:pt x="5326" y="17606"/>
                  </a:cubicBezTo>
                  <a:cubicBezTo>
                    <a:pt x="5030" y="19766"/>
                    <a:pt x="4438" y="20335"/>
                    <a:pt x="3995" y="20278"/>
                  </a:cubicBezTo>
                  <a:cubicBezTo>
                    <a:pt x="3551" y="20221"/>
                    <a:pt x="3255" y="19539"/>
                    <a:pt x="2663" y="17208"/>
                  </a:cubicBezTo>
                  <a:cubicBezTo>
                    <a:pt x="2071" y="14878"/>
                    <a:pt x="1184" y="10899"/>
                    <a:pt x="1184" y="7772"/>
                  </a:cubicBezTo>
                  <a:cubicBezTo>
                    <a:pt x="1184" y="4646"/>
                    <a:pt x="2071" y="2372"/>
                    <a:pt x="4142" y="1122"/>
                  </a:cubicBezTo>
                  <a:cubicBezTo>
                    <a:pt x="6214" y="-129"/>
                    <a:pt x="9468" y="-356"/>
                    <a:pt x="12723" y="553"/>
                  </a:cubicBezTo>
                  <a:cubicBezTo>
                    <a:pt x="15978" y="1463"/>
                    <a:pt x="19233" y="3509"/>
                    <a:pt x="20416" y="6181"/>
                  </a:cubicBezTo>
                  <a:cubicBezTo>
                    <a:pt x="21600" y="8852"/>
                    <a:pt x="20712" y="12149"/>
                    <a:pt x="18493" y="14537"/>
                  </a:cubicBezTo>
                  <a:cubicBezTo>
                    <a:pt x="16274" y="16924"/>
                    <a:pt x="12723" y="18402"/>
                    <a:pt x="9912" y="19368"/>
                  </a:cubicBezTo>
                  <a:cubicBezTo>
                    <a:pt x="7101" y="20335"/>
                    <a:pt x="5030" y="20789"/>
                    <a:pt x="3255" y="21017"/>
                  </a:cubicBezTo>
                  <a:cubicBezTo>
                    <a:pt x="1479" y="21244"/>
                    <a:pt x="0" y="21244"/>
                    <a:pt x="0" y="21017"/>
                  </a:cubicBezTo>
                  <a:cubicBezTo>
                    <a:pt x="0" y="20789"/>
                    <a:pt x="1479" y="20335"/>
                    <a:pt x="3551" y="19937"/>
                  </a:cubicBezTo>
                  <a:cubicBezTo>
                    <a:pt x="5622" y="19539"/>
                    <a:pt x="8285" y="19198"/>
                    <a:pt x="10948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1814651" y="2646649"/>
              <a:ext cx="92731" cy="12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4" h="20761" fill="norm" stroke="1" extrusionOk="0">
                  <a:moveTo>
                    <a:pt x="18483" y="1465"/>
                  </a:moveTo>
                  <a:cubicBezTo>
                    <a:pt x="15726" y="1098"/>
                    <a:pt x="12968" y="732"/>
                    <a:pt x="9521" y="2380"/>
                  </a:cubicBezTo>
                  <a:cubicBezTo>
                    <a:pt x="6075" y="4027"/>
                    <a:pt x="1938" y="7688"/>
                    <a:pt x="560" y="11166"/>
                  </a:cubicBezTo>
                  <a:cubicBezTo>
                    <a:pt x="-819" y="14644"/>
                    <a:pt x="560" y="17939"/>
                    <a:pt x="2398" y="19587"/>
                  </a:cubicBezTo>
                  <a:cubicBezTo>
                    <a:pt x="4236" y="21234"/>
                    <a:pt x="6534" y="21234"/>
                    <a:pt x="9751" y="19037"/>
                  </a:cubicBezTo>
                  <a:cubicBezTo>
                    <a:pt x="12968" y="16841"/>
                    <a:pt x="17104" y="12448"/>
                    <a:pt x="18943" y="8970"/>
                  </a:cubicBezTo>
                  <a:cubicBezTo>
                    <a:pt x="20781" y="5492"/>
                    <a:pt x="20321" y="2929"/>
                    <a:pt x="18713" y="1465"/>
                  </a:cubicBezTo>
                  <a:cubicBezTo>
                    <a:pt x="17104" y="0"/>
                    <a:pt x="14347" y="-366"/>
                    <a:pt x="11819" y="366"/>
                  </a:cubicBezTo>
                  <a:cubicBezTo>
                    <a:pt x="9292" y="1098"/>
                    <a:pt x="6994" y="2929"/>
                    <a:pt x="4696" y="4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2474181" y="2530861"/>
              <a:ext cx="117751" cy="52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48" fill="norm" stroke="1" extrusionOk="0">
                  <a:moveTo>
                    <a:pt x="8728" y="8442"/>
                  </a:moveTo>
                  <a:cubicBezTo>
                    <a:pt x="7186" y="9219"/>
                    <a:pt x="5643" y="9997"/>
                    <a:pt x="4871" y="11984"/>
                  </a:cubicBezTo>
                  <a:cubicBezTo>
                    <a:pt x="4100" y="13971"/>
                    <a:pt x="4100" y="17168"/>
                    <a:pt x="3907" y="19026"/>
                  </a:cubicBezTo>
                  <a:cubicBezTo>
                    <a:pt x="3714" y="20883"/>
                    <a:pt x="3328" y="21402"/>
                    <a:pt x="2750" y="21445"/>
                  </a:cubicBezTo>
                  <a:cubicBezTo>
                    <a:pt x="2171" y="21488"/>
                    <a:pt x="1400" y="21056"/>
                    <a:pt x="821" y="19285"/>
                  </a:cubicBezTo>
                  <a:cubicBezTo>
                    <a:pt x="243" y="17514"/>
                    <a:pt x="-143" y="14403"/>
                    <a:pt x="50" y="11293"/>
                  </a:cubicBezTo>
                  <a:cubicBezTo>
                    <a:pt x="243" y="8182"/>
                    <a:pt x="1014" y="5072"/>
                    <a:pt x="2171" y="3171"/>
                  </a:cubicBezTo>
                  <a:cubicBezTo>
                    <a:pt x="3328" y="1270"/>
                    <a:pt x="4871" y="579"/>
                    <a:pt x="6607" y="234"/>
                  </a:cubicBezTo>
                  <a:cubicBezTo>
                    <a:pt x="8343" y="-112"/>
                    <a:pt x="10271" y="-112"/>
                    <a:pt x="12393" y="493"/>
                  </a:cubicBezTo>
                  <a:cubicBezTo>
                    <a:pt x="14514" y="1098"/>
                    <a:pt x="16828" y="2307"/>
                    <a:pt x="17021" y="3603"/>
                  </a:cubicBezTo>
                  <a:cubicBezTo>
                    <a:pt x="17214" y="4899"/>
                    <a:pt x="15286" y="6282"/>
                    <a:pt x="13550" y="7102"/>
                  </a:cubicBezTo>
                  <a:cubicBezTo>
                    <a:pt x="11814" y="7923"/>
                    <a:pt x="10271" y="8182"/>
                    <a:pt x="8343" y="8442"/>
                  </a:cubicBezTo>
                  <a:cubicBezTo>
                    <a:pt x="6414" y="8701"/>
                    <a:pt x="4100" y="8960"/>
                    <a:pt x="3714" y="8874"/>
                  </a:cubicBezTo>
                  <a:cubicBezTo>
                    <a:pt x="3328" y="8787"/>
                    <a:pt x="4871" y="8355"/>
                    <a:pt x="8150" y="7837"/>
                  </a:cubicBezTo>
                  <a:cubicBezTo>
                    <a:pt x="11428" y="7318"/>
                    <a:pt x="16443" y="6714"/>
                    <a:pt x="21457" y="6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2606723" y="2585266"/>
              <a:ext cx="9428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0818" fill="norm" stroke="1" extrusionOk="0">
                  <a:moveTo>
                    <a:pt x="10576" y="8100"/>
                  </a:moveTo>
                  <a:cubicBezTo>
                    <a:pt x="12874" y="6300"/>
                    <a:pt x="15172" y="4500"/>
                    <a:pt x="14942" y="3900"/>
                  </a:cubicBezTo>
                  <a:cubicBezTo>
                    <a:pt x="14712" y="3300"/>
                    <a:pt x="11955" y="3900"/>
                    <a:pt x="8967" y="6000"/>
                  </a:cubicBezTo>
                  <a:cubicBezTo>
                    <a:pt x="5980" y="8100"/>
                    <a:pt x="2763" y="11700"/>
                    <a:pt x="1155" y="14250"/>
                  </a:cubicBezTo>
                  <a:cubicBezTo>
                    <a:pt x="-454" y="16800"/>
                    <a:pt x="-454" y="18300"/>
                    <a:pt x="1614" y="19500"/>
                  </a:cubicBezTo>
                  <a:cubicBezTo>
                    <a:pt x="3682" y="20700"/>
                    <a:pt x="7818" y="21600"/>
                    <a:pt x="11725" y="19800"/>
                  </a:cubicBezTo>
                  <a:cubicBezTo>
                    <a:pt x="15631" y="18000"/>
                    <a:pt x="19308" y="13500"/>
                    <a:pt x="20227" y="9750"/>
                  </a:cubicBezTo>
                  <a:cubicBezTo>
                    <a:pt x="21146" y="6000"/>
                    <a:pt x="19308" y="3000"/>
                    <a:pt x="17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2787558" y="2344451"/>
              <a:ext cx="29618" cy="39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1458" fill="norm" stroke="1" extrusionOk="0">
                  <a:moveTo>
                    <a:pt x="18112" y="1013"/>
                  </a:moveTo>
                  <a:cubicBezTo>
                    <a:pt x="19552" y="436"/>
                    <a:pt x="20992" y="-142"/>
                    <a:pt x="19552" y="31"/>
                  </a:cubicBezTo>
                  <a:cubicBezTo>
                    <a:pt x="18112" y="205"/>
                    <a:pt x="13792" y="1129"/>
                    <a:pt x="9472" y="3265"/>
                  </a:cubicBezTo>
                  <a:cubicBezTo>
                    <a:pt x="5152" y="5402"/>
                    <a:pt x="832" y="8752"/>
                    <a:pt x="112" y="11986"/>
                  </a:cubicBezTo>
                  <a:cubicBezTo>
                    <a:pt x="-608" y="15221"/>
                    <a:pt x="2272" y="18339"/>
                    <a:pt x="5152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2877681" y="2337616"/>
              <a:ext cx="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4149"/>
                    <a:pt x="21600" y="8298"/>
                    <a:pt x="0" y="11898"/>
                  </a:cubicBezTo>
                  <a:cubicBezTo>
                    <a:pt x="21600" y="15498"/>
                    <a:pt x="21600" y="185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2928481" y="2470966"/>
              <a:ext cx="25401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012"/>
                  </a:moveTo>
                  <a:cubicBezTo>
                    <a:pt x="18000" y="10466"/>
                    <a:pt x="14400" y="14920"/>
                    <a:pt x="12600" y="17703"/>
                  </a:cubicBezTo>
                  <a:cubicBezTo>
                    <a:pt x="10800" y="20487"/>
                    <a:pt x="10800" y="21600"/>
                    <a:pt x="11700" y="21600"/>
                  </a:cubicBezTo>
                  <a:cubicBezTo>
                    <a:pt x="12600" y="21600"/>
                    <a:pt x="14400" y="20487"/>
                    <a:pt x="12600" y="16701"/>
                  </a:cubicBezTo>
                  <a:cubicBezTo>
                    <a:pt x="10800" y="12915"/>
                    <a:pt x="5400" y="645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2991436" y="2470966"/>
              <a:ext cx="225059" cy="47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56" fill="norm" stroke="1" extrusionOk="0">
                  <a:moveTo>
                    <a:pt x="651" y="0"/>
                  </a:moveTo>
                  <a:cubicBezTo>
                    <a:pt x="1051" y="2121"/>
                    <a:pt x="1451" y="4243"/>
                    <a:pt x="1651" y="5545"/>
                  </a:cubicBezTo>
                  <a:cubicBezTo>
                    <a:pt x="1851" y="6846"/>
                    <a:pt x="1851" y="7329"/>
                    <a:pt x="1851" y="7811"/>
                  </a:cubicBezTo>
                  <a:cubicBezTo>
                    <a:pt x="1851" y="8293"/>
                    <a:pt x="1851" y="8775"/>
                    <a:pt x="1451" y="8871"/>
                  </a:cubicBezTo>
                  <a:cubicBezTo>
                    <a:pt x="1051" y="8968"/>
                    <a:pt x="251" y="8679"/>
                    <a:pt x="51" y="7618"/>
                  </a:cubicBezTo>
                  <a:cubicBezTo>
                    <a:pt x="-149" y="6557"/>
                    <a:pt x="251" y="4725"/>
                    <a:pt x="951" y="3520"/>
                  </a:cubicBezTo>
                  <a:cubicBezTo>
                    <a:pt x="1651" y="2314"/>
                    <a:pt x="2651" y="1736"/>
                    <a:pt x="3751" y="1495"/>
                  </a:cubicBezTo>
                  <a:cubicBezTo>
                    <a:pt x="4851" y="1254"/>
                    <a:pt x="6051" y="1350"/>
                    <a:pt x="6951" y="2266"/>
                  </a:cubicBezTo>
                  <a:cubicBezTo>
                    <a:pt x="7851" y="3182"/>
                    <a:pt x="8451" y="4918"/>
                    <a:pt x="9051" y="6171"/>
                  </a:cubicBezTo>
                  <a:cubicBezTo>
                    <a:pt x="9651" y="7425"/>
                    <a:pt x="10251" y="8196"/>
                    <a:pt x="11051" y="8486"/>
                  </a:cubicBezTo>
                  <a:cubicBezTo>
                    <a:pt x="11851" y="8775"/>
                    <a:pt x="12851" y="8582"/>
                    <a:pt x="14251" y="7763"/>
                  </a:cubicBezTo>
                  <a:cubicBezTo>
                    <a:pt x="15651" y="6943"/>
                    <a:pt x="17451" y="5496"/>
                    <a:pt x="18451" y="4484"/>
                  </a:cubicBezTo>
                  <a:cubicBezTo>
                    <a:pt x="19451" y="3471"/>
                    <a:pt x="19651" y="2893"/>
                    <a:pt x="19251" y="2604"/>
                  </a:cubicBezTo>
                  <a:cubicBezTo>
                    <a:pt x="18851" y="2314"/>
                    <a:pt x="17851" y="2314"/>
                    <a:pt x="17051" y="2555"/>
                  </a:cubicBezTo>
                  <a:cubicBezTo>
                    <a:pt x="16251" y="2796"/>
                    <a:pt x="15651" y="3279"/>
                    <a:pt x="15351" y="3761"/>
                  </a:cubicBezTo>
                  <a:cubicBezTo>
                    <a:pt x="15051" y="4243"/>
                    <a:pt x="15051" y="4725"/>
                    <a:pt x="15551" y="4966"/>
                  </a:cubicBezTo>
                  <a:cubicBezTo>
                    <a:pt x="16051" y="5207"/>
                    <a:pt x="17051" y="5207"/>
                    <a:pt x="18151" y="5062"/>
                  </a:cubicBezTo>
                  <a:cubicBezTo>
                    <a:pt x="19251" y="4918"/>
                    <a:pt x="20451" y="4629"/>
                    <a:pt x="20951" y="4870"/>
                  </a:cubicBezTo>
                  <a:cubicBezTo>
                    <a:pt x="21451" y="5111"/>
                    <a:pt x="21251" y="5882"/>
                    <a:pt x="21051" y="7763"/>
                  </a:cubicBezTo>
                  <a:cubicBezTo>
                    <a:pt x="20851" y="9643"/>
                    <a:pt x="20651" y="12632"/>
                    <a:pt x="20551" y="14946"/>
                  </a:cubicBezTo>
                  <a:cubicBezTo>
                    <a:pt x="20451" y="17261"/>
                    <a:pt x="20451" y="18900"/>
                    <a:pt x="20151" y="19961"/>
                  </a:cubicBezTo>
                  <a:cubicBezTo>
                    <a:pt x="19851" y="21021"/>
                    <a:pt x="19251" y="21504"/>
                    <a:pt x="18051" y="21552"/>
                  </a:cubicBezTo>
                  <a:cubicBezTo>
                    <a:pt x="16851" y="21600"/>
                    <a:pt x="15051" y="21214"/>
                    <a:pt x="13951" y="20202"/>
                  </a:cubicBezTo>
                  <a:cubicBezTo>
                    <a:pt x="12851" y="19189"/>
                    <a:pt x="12451" y="17550"/>
                    <a:pt x="12051" y="15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3725000" y="2265649"/>
              <a:ext cx="295682" cy="43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88" fill="norm" stroke="1" extrusionOk="0">
                  <a:moveTo>
                    <a:pt x="8928" y="13500"/>
                  </a:moveTo>
                  <a:cubicBezTo>
                    <a:pt x="8624" y="12981"/>
                    <a:pt x="8319" y="12462"/>
                    <a:pt x="7711" y="12150"/>
                  </a:cubicBezTo>
                  <a:cubicBezTo>
                    <a:pt x="7103" y="11838"/>
                    <a:pt x="6190" y="11735"/>
                    <a:pt x="4745" y="12462"/>
                  </a:cubicBezTo>
                  <a:cubicBezTo>
                    <a:pt x="3300" y="13188"/>
                    <a:pt x="1322" y="14746"/>
                    <a:pt x="486" y="16304"/>
                  </a:cubicBezTo>
                  <a:cubicBezTo>
                    <a:pt x="-351" y="17862"/>
                    <a:pt x="-47" y="19419"/>
                    <a:pt x="942" y="20354"/>
                  </a:cubicBezTo>
                  <a:cubicBezTo>
                    <a:pt x="1931" y="21288"/>
                    <a:pt x="3604" y="21600"/>
                    <a:pt x="5657" y="20925"/>
                  </a:cubicBezTo>
                  <a:cubicBezTo>
                    <a:pt x="7711" y="20250"/>
                    <a:pt x="10145" y="18588"/>
                    <a:pt x="11970" y="15681"/>
                  </a:cubicBezTo>
                  <a:cubicBezTo>
                    <a:pt x="13795" y="12773"/>
                    <a:pt x="15012" y="8619"/>
                    <a:pt x="15697" y="5971"/>
                  </a:cubicBezTo>
                  <a:cubicBezTo>
                    <a:pt x="16381" y="3323"/>
                    <a:pt x="16534" y="2181"/>
                    <a:pt x="16686" y="1350"/>
                  </a:cubicBezTo>
                  <a:cubicBezTo>
                    <a:pt x="16838" y="519"/>
                    <a:pt x="16990" y="0"/>
                    <a:pt x="16990" y="0"/>
                  </a:cubicBezTo>
                  <a:cubicBezTo>
                    <a:pt x="16990" y="0"/>
                    <a:pt x="16838" y="519"/>
                    <a:pt x="16457" y="2700"/>
                  </a:cubicBezTo>
                  <a:cubicBezTo>
                    <a:pt x="16077" y="4881"/>
                    <a:pt x="15469" y="8723"/>
                    <a:pt x="15012" y="11787"/>
                  </a:cubicBezTo>
                  <a:cubicBezTo>
                    <a:pt x="14556" y="14850"/>
                    <a:pt x="14252" y="17135"/>
                    <a:pt x="13872" y="18640"/>
                  </a:cubicBezTo>
                  <a:cubicBezTo>
                    <a:pt x="13491" y="20146"/>
                    <a:pt x="13035" y="20873"/>
                    <a:pt x="12731" y="20873"/>
                  </a:cubicBezTo>
                  <a:cubicBezTo>
                    <a:pt x="12426" y="20873"/>
                    <a:pt x="12274" y="20146"/>
                    <a:pt x="12731" y="18848"/>
                  </a:cubicBezTo>
                  <a:cubicBezTo>
                    <a:pt x="13187" y="17550"/>
                    <a:pt x="14252" y="15681"/>
                    <a:pt x="15164" y="14487"/>
                  </a:cubicBezTo>
                  <a:cubicBezTo>
                    <a:pt x="16077" y="13292"/>
                    <a:pt x="16838" y="12773"/>
                    <a:pt x="17674" y="12513"/>
                  </a:cubicBezTo>
                  <a:cubicBezTo>
                    <a:pt x="18511" y="12254"/>
                    <a:pt x="19424" y="12254"/>
                    <a:pt x="20032" y="13448"/>
                  </a:cubicBezTo>
                  <a:cubicBezTo>
                    <a:pt x="20641" y="14642"/>
                    <a:pt x="20945" y="17031"/>
                    <a:pt x="21249" y="19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4057565" y="2510310"/>
              <a:ext cx="90117" cy="14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61" fill="norm" stroke="1" extrusionOk="0">
                  <a:moveTo>
                    <a:pt x="21386" y="744"/>
                  </a:moveTo>
                  <a:cubicBezTo>
                    <a:pt x="18874" y="127"/>
                    <a:pt x="16363" y="-490"/>
                    <a:pt x="13098" y="590"/>
                  </a:cubicBezTo>
                  <a:cubicBezTo>
                    <a:pt x="9833" y="1670"/>
                    <a:pt x="5814" y="4447"/>
                    <a:pt x="3302" y="7533"/>
                  </a:cubicBezTo>
                  <a:cubicBezTo>
                    <a:pt x="791" y="10619"/>
                    <a:pt x="-214" y="14013"/>
                    <a:pt x="37" y="16481"/>
                  </a:cubicBezTo>
                  <a:cubicBezTo>
                    <a:pt x="288" y="18950"/>
                    <a:pt x="1795" y="20493"/>
                    <a:pt x="5060" y="20801"/>
                  </a:cubicBezTo>
                  <a:cubicBezTo>
                    <a:pt x="8326" y="21110"/>
                    <a:pt x="13349" y="20184"/>
                    <a:pt x="16112" y="18796"/>
                  </a:cubicBezTo>
                  <a:cubicBezTo>
                    <a:pt x="18874" y="17407"/>
                    <a:pt x="19377" y="15556"/>
                    <a:pt x="18623" y="12933"/>
                  </a:cubicBezTo>
                  <a:cubicBezTo>
                    <a:pt x="17870" y="10310"/>
                    <a:pt x="15860" y="6916"/>
                    <a:pt x="13851" y="3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4211181" y="2413816"/>
              <a:ext cx="38101" cy="24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3600" y="8862"/>
                  </a:moveTo>
                  <a:cubicBezTo>
                    <a:pt x="2400" y="12369"/>
                    <a:pt x="1200" y="15877"/>
                    <a:pt x="600" y="18185"/>
                  </a:cubicBezTo>
                  <a:cubicBezTo>
                    <a:pt x="0" y="20492"/>
                    <a:pt x="0" y="21600"/>
                    <a:pt x="0" y="21231"/>
                  </a:cubicBezTo>
                  <a:cubicBezTo>
                    <a:pt x="0" y="20862"/>
                    <a:pt x="0" y="19015"/>
                    <a:pt x="600" y="15877"/>
                  </a:cubicBezTo>
                  <a:cubicBezTo>
                    <a:pt x="1200" y="12738"/>
                    <a:pt x="2400" y="8308"/>
                    <a:pt x="3000" y="5631"/>
                  </a:cubicBezTo>
                  <a:cubicBezTo>
                    <a:pt x="3600" y="2954"/>
                    <a:pt x="3600" y="2031"/>
                    <a:pt x="6600" y="1385"/>
                  </a:cubicBezTo>
                  <a:cubicBezTo>
                    <a:pt x="9600" y="738"/>
                    <a:pt x="15600" y="3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4252225" y="2469283"/>
              <a:ext cx="105007" cy="17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52" fill="norm" stroke="1" extrusionOk="0">
                  <a:moveTo>
                    <a:pt x="21431" y="942"/>
                  </a:moveTo>
                  <a:cubicBezTo>
                    <a:pt x="19703" y="197"/>
                    <a:pt x="17975" y="-548"/>
                    <a:pt x="14735" y="569"/>
                  </a:cubicBezTo>
                  <a:cubicBezTo>
                    <a:pt x="11495" y="1686"/>
                    <a:pt x="6743" y="4666"/>
                    <a:pt x="3935" y="7769"/>
                  </a:cubicBezTo>
                  <a:cubicBezTo>
                    <a:pt x="1127" y="10873"/>
                    <a:pt x="263" y="14100"/>
                    <a:pt x="47" y="16335"/>
                  </a:cubicBezTo>
                  <a:cubicBezTo>
                    <a:pt x="-169" y="18569"/>
                    <a:pt x="263" y="19811"/>
                    <a:pt x="3287" y="20431"/>
                  </a:cubicBezTo>
                  <a:cubicBezTo>
                    <a:pt x="6311" y="21052"/>
                    <a:pt x="11927" y="21052"/>
                    <a:pt x="17543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4365136" y="2483666"/>
              <a:ext cx="26077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4539" y="7406"/>
                  </a:moveTo>
                  <a:cubicBezTo>
                    <a:pt x="3675" y="7406"/>
                    <a:pt x="2811" y="7406"/>
                    <a:pt x="2811" y="7611"/>
                  </a:cubicBezTo>
                  <a:cubicBezTo>
                    <a:pt x="2811" y="7817"/>
                    <a:pt x="3675" y="8229"/>
                    <a:pt x="5143" y="8023"/>
                  </a:cubicBezTo>
                  <a:cubicBezTo>
                    <a:pt x="6612" y="7817"/>
                    <a:pt x="8686" y="6994"/>
                    <a:pt x="9895" y="6069"/>
                  </a:cubicBezTo>
                  <a:cubicBezTo>
                    <a:pt x="11105" y="5143"/>
                    <a:pt x="11451" y="4114"/>
                    <a:pt x="11364" y="3189"/>
                  </a:cubicBezTo>
                  <a:cubicBezTo>
                    <a:pt x="11278" y="2263"/>
                    <a:pt x="10759" y="1440"/>
                    <a:pt x="9377" y="1543"/>
                  </a:cubicBezTo>
                  <a:cubicBezTo>
                    <a:pt x="7995" y="1646"/>
                    <a:pt x="5748" y="2674"/>
                    <a:pt x="4020" y="4937"/>
                  </a:cubicBezTo>
                  <a:cubicBezTo>
                    <a:pt x="2292" y="7200"/>
                    <a:pt x="1083" y="10697"/>
                    <a:pt x="478" y="12960"/>
                  </a:cubicBezTo>
                  <a:cubicBezTo>
                    <a:pt x="-127" y="15223"/>
                    <a:pt x="-127" y="16251"/>
                    <a:pt x="305" y="16971"/>
                  </a:cubicBezTo>
                  <a:cubicBezTo>
                    <a:pt x="737" y="17691"/>
                    <a:pt x="1601" y="18103"/>
                    <a:pt x="4193" y="17383"/>
                  </a:cubicBezTo>
                  <a:cubicBezTo>
                    <a:pt x="6785" y="16663"/>
                    <a:pt x="11105" y="14811"/>
                    <a:pt x="14215" y="12446"/>
                  </a:cubicBezTo>
                  <a:cubicBezTo>
                    <a:pt x="17326" y="10080"/>
                    <a:pt x="19227" y="7200"/>
                    <a:pt x="20263" y="5246"/>
                  </a:cubicBezTo>
                  <a:cubicBezTo>
                    <a:pt x="21300" y="3291"/>
                    <a:pt x="21473" y="2263"/>
                    <a:pt x="21127" y="1440"/>
                  </a:cubicBezTo>
                  <a:cubicBezTo>
                    <a:pt x="20782" y="617"/>
                    <a:pt x="19918" y="0"/>
                    <a:pt x="19140" y="0"/>
                  </a:cubicBezTo>
                  <a:cubicBezTo>
                    <a:pt x="18363" y="0"/>
                    <a:pt x="17671" y="617"/>
                    <a:pt x="17326" y="2160"/>
                  </a:cubicBezTo>
                  <a:cubicBezTo>
                    <a:pt x="16980" y="3703"/>
                    <a:pt x="16980" y="6171"/>
                    <a:pt x="17326" y="8640"/>
                  </a:cubicBezTo>
                  <a:cubicBezTo>
                    <a:pt x="17671" y="11109"/>
                    <a:pt x="18363" y="13577"/>
                    <a:pt x="18449" y="15737"/>
                  </a:cubicBezTo>
                  <a:cubicBezTo>
                    <a:pt x="18535" y="17897"/>
                    <a:pt x="18017" y="19749"/>
                    <a:pt x="17239" y="20674"/>
                  </a:cubicBezTo>
                  <a:cubicBezTo>
                    <a:pt x="16462" y="21600"/>
                    <a:pt x="15425" y="21600"/>
                    <a:pt x="143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4825052" y="2267766"/>
              <a:ext cx="154480" cy="47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20" fill="norm" stroke="1" extrusionOk="0">
                  <a:moveTo>
                    <a:pt x="21303" y="0"/>
                  </a:moveTo>
                  <a:cubicBezTo>
                    <a:pt x="19552" y="1713"/>
                    <a:pt x="17800" y="3426"/>
                    <a:pt x="14881" y="5995"/>
                  </a:cubicBezTo>
                  <a:cubicBezTo>
                    <a:pt x="11962" y="8564"/>
                    <a:pt x="7876" y="11989"/>
                    <a:pt x="5103" y="14511"/>
                  </a:cubicBezTo>
                  <a:cubicBezTo>
                    <a:pt x="2330" y="17033"/>
                    <a:pt x="871" y="18650"/>
                    <a:pt x="287" y="19697"/>
                  </a:cubicBezTo>
                  <a:cubicBezTo>
                    <a:pt x="-297" y="20744"/>
                    <a:pt x="-5" y="21219"/>
                    <a:pt x="1308" y="21410"/>
                  </a:cubicBezTo>
                  <a:cubicBezTo>
                    <a:pt x="2622" y="21600"/>
                    <a:pt x="4957" y="21505"/>
                    <a:pt x="7292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5011786" y="2280289"/>
              <a:ext cx="506551" cy="67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07" fill="norm" stroke="1" extrusionOk="0">
                  <a:moveTo>
                    <a:pt x="2139" y="10333"/>
                  </a:moveTo>
                  <a:cubicBezTo>
                    <a:pt x="1959" y="12358"/>
                    <a:pt x="1779" y="14383"/>
                    <a:pt x="1599" y="16138"/>
                  </a:cubicBezTo>
                  <a:cubicBezTo>
                    <a:pt x="1419" y="17893"/>
                    <a:pt x="1239" y="19378"/>
                    <a:pt x="1014" y="20289"/>
                  </a:cubicBezTo>
                  <a:cubicBezTo>
                    <a:pt x="789" y="21201"/>
                    <a:pt x="519" y="21538"/>
                    <a:pt x="339" y="21504"/>
                  </a:cubicBezTo>
                  <a:cubicBezTo>
                    <a:pt x="159" y="21470"/>
                    <a:pt x="69" y="21065"/>
                    <a:pt x="24" y="19648"/>
                  </a:cubicBezTo>
                  <a:cubicBezTo>
                    <a:pt x="-21" y="18230"/>
                    <a:pt x="-21" y="15800"/>
                    <a:pt x="204" y="13742"/>
                  </a:cubicBezTo>
                  <a:cubicBezTo>
                    <a:pt x="429" y="11683"/>
                    <a:pt x="879" y="9995"/>
                    <a:pt x="1329" y="8848"/>
                  </a:cubicBezTo>
                  <a:cubicBezTo>
                    <a:pt x="1779" y="7701"/>
                    <a:pt x="2229" y="7093"/>
                    <a:pt x="2679" y="6722"/>
                  </a:cubicBezTo>
                  <a:cubicBezTo>
                    <a:pt x="3129" y="6350"/>
                    <a:pt x="3579" y="6216"/>
                    <a:pt x="3984" y="6249"/>
                  </a:cubicBezTo>
                  <a:cubicBezTo>
                    <a:pt x="4389" y="6283"/>
                    <a:pt x="4749" y="6486"/>
                    <a:pt x="4974" y="6958"/>
                  </a:cubicBezTo>
                  <a:cubicBezTo>
                    <a:pt x="5199" y="7430"/>
                    <a:pt x="5289" y="8173"/>
                    <a:pt x="5064" y="9050"/>
                  </a:cubicBezTo>
                  <a:cubicBezTo>
                    <a:pt x="4839" y="9928"/>
                    <a:pt x="4299" y="10941"/>
                    <a:pt x="3849" y="11548"/>
                  </a:cubicBezTo>
                  <a:cubicBezTo>
                    <a:pt x="3399" y="12156"/>
                    <a:pt x="3039" y="12358"/>
                    <a:pt x="2769" y="12290"/>
                  </a:cubicBezTo>
                  <a:cubicBezTo>
                    <a:pt x="2499" y="12223"/>
                    <a:pt x="2319" y="11885"/>
                    <a:pt x="2724" y="11447"/>
                  </a:cubicBezTo>
                  <a:cubicBezTo>
                    <a:pt x="3129" y="11008"/>
                    <a:pt x="4119" y="10468"/>
                    <a:pt x="5109" y="9995"/>
                  </a:cubicBezTo>
                  <a:cubicBezTo>
                    <a:pt x="6099" y="9523"/>
                    <a:pt x="7089" y="9118"/>
                    <a:pt x="7809" y="8814"/>
                  </a:cubicBezTo>
                  <a:cubicBezTo>
                    <a:pt x="8529" y="8511"/>
                    <a:pt x="8979" y="8308"/>
                    <a:pt x="8979" y="8240"/>
                  </a:cubicBezTo>
                  <a:cubicBezTo>
                    <a:pt x="8979" y="8173"/>
                    <a:pt x="8529" y="8240"/>
                    <a:pt x="8124" y="8443"/>
                  </a:cubicBezTo>
                  <a:cubicBezTo>
                    <a:pt x="7719" y="8645"/>
                    <a:pt x="7359" y="8983"/>
                    <a:pt x="7134" y="9354"/>
                  </a:cubicBezTo>
                  <a:cubicBezTo>
                    <a:pt x="6909" y="9726"/>
                    <a:pt x="6819" y="10131"/>
                    <a:pt x="6864" y="10502"/>
                  </a:cubicBezTo>
                  <a:cubicBezTo>
                    <a:pt x="6909" y="10873"/>
                    <a:pt x="7089" y="11210"/>
                    <a:pt x="7359" y="11244"/>
                  </a:cubicBezTo>
                  <a:cubicBezTo>
                    <a:pt x="7629" y="11278"/>
                    <a:pt x="7989" y="11008"/>
                    <a:pt x="8349" y="10772"/>
                  </a:cubicBezTo>
                  <a:cubicBezTo>
                    <a:pt x="8709" y="10536"/>
                    <a:pt x="9069" y="10333"/>
                    <a:pt x="9294" y="10400"/>
                  </a:cubicBezTo>
                  <a:cubicBezTo>
                    <a:pt x="9519" y="10468"/>
                    <a:pt x="9609" y="10805"/>
                    <a:pt x="9879" y="10974"/>
                  </a:cubicBezTo>
                  <a:cubicBezTo>
                    <a:pt x="10149" y="11143"/>
                    <a:pt x="10599" y="11143"/>
                    <a:pt x="11184" y="10637"/>
                  </a:cubicBezTo>
                  <a:cubicBezTo>
                    <a:pt x="11769" y="10131"/>
                    <a:pt x="12489" y="9118"/>
                    <a:pt x="13164" y="7734"/>
                  </a:cubicBezTo>
                  <a:cubicBezTo>
                    <a:pt x="13839" y="6350"/>
                    <a:pt x="14469" y="4596"/>
                    <a:pt x="14874" y="3549"/>
                  </a:cubicBezTo>
                  <a:cubicBezTo>
                    <a:pt x="15279" y="2503"/>
                    <a:pt x="15459" y="2166"/>
                    <a:pt x="15504" y="2267"/>
                  </a:cubicBezTo>
                  <a:cubicBezTo>
                    <a:pt x="15549" y="2368"/>
                    <a:pt x="15459" y="2908"/>
                    <a:pt x="15099" y="4089"/>
                  </a:cubicBezTo>
                  <a:cubicBezTo>
                    <a:pt x="14739" y="5271"/>
                    <a:pt x="14109" y="7093"/>
                    <a:pt x="13794" y="8173"/>
                  </a:cubicBezTo>
                  <a:cubicBezTo>
                    <a:pt x="13479" y="9253"/>
                    <a:pt x="13479" y="9590"/>
                    <a:pt x="13614" y="9894"/>
                  </a:cubicBezTo>
                  <a:cubicBezTo>
                    <a:pt x="13749" y="10198"/>
                    <a:pt x="14019" y="10468"/>
                    <a:pt x="14334" y="10502"/>
                  </a:cubicBezTo>
                  <a:cubicBezTo>
                    <a:pt x="14649" y="10536"/>
                    <a:pt x="15009" y="10333"/>
                    <a:pt x="15729" y="9489"/>
                  </a:cubicBezTo>
                  <a:cubicBezTo>
                    <a:pt x="16449" y="8645"/>
                    <a:pt x="17529" y="7160"/>
                    <a:pt x="18384" y="5878"/>
                  </a:cubicBezTo>
                  <a:cubicBezTo>
                    <a:pt x="19239" y="4596"/>
                    <a:pt x="19869" y="3515"/>
                    <a:pt x="20229" y="2807"/>
                  </a:cubicBezTo>
                  <a:cubicBezTo>
                    <a:pt x="20589" y="2098"/>
                    <a:pt x="20679" y="1761"/>
                    <a:pt x="20904" y="1254"/>
                  </a:cubicBezTo>
                  <a:cubicBezTo>
                    <a:pt x="21129" y="748"/>
                    <a:pt x="21489" y="73"/>
                    <a:pt x="21534" y="6"/>
                  </a:cubicBezTo>
                  <a:cubicBezTo>
                    <a:pt x="21579" y="-62"/>
                    <a:pt x="21309" y="478"/>
                    <a:pt x="20724" y="1558"/>
                  </a:cubicBezTo>
                  <a:cubicBezTo>
                    <a:pt x="20139" y="2638"/>
                    <a:pt x="19239" y="4258"/>
                    <a:pt x="18654" y="5743"/>
                  </a:cubicBezTo>
                  <a:cubicBezTo>
                    <a:pt x="18069" y="7228"/>
                    <a:pt x="17799" y="8578"/>
                    <a:pt x="17844" y="9354"/>
                  </a:cubicBezTo>
                  <a:cubicBezTo>
                    <a:pt x="17889" y="10131"/>
                    <a:pt x="18249" y="10333"/>
                    <a:pt x="18609" y="10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5329296" y="2449328"/>
              <a:ext cx="158236" cy="2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0073" fill="norm" stroke="1" extrusionOk="0">
                  <a:moveTo>
                    <a:pt x="5047" y="20073"/>
                  </a:moveTo>
                  <a:cubicBezTo>
                    <a:pt x="2773" y="14182"/>
                    <a:pt x="500" y="8291"/>
                    <a:pt x="73" y="4364"/>
                  </a:cubicBezTo>
                  <a:cubicBezTo>
                    <a:pt x="-353" y="437"/>
                    <a:pt x="1068" y="-1527"/>
                    <a:pt x="4905" y="1418"/>
                  </a:cubicBezTo>
                  <a:cubicBezTo>
                    <a:pt x="8742" y="4364"/>
                    <a:pt x="14994" y="12218"/>
                    <a:pt x="21247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455438" y="2424639"/>
              <a:ext cx="120994" cy="17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0782" fill="norm" stroke="1" extrusionOk="0">
                  <a:moveTo>
                    <a:pt x="12141" y="6109"/>
                  </a:moveTo>
                  <a:cubicBezTo>
                    <a:pt x="13239" y="5127"/>
                    <a:pt x="14337" y="4145"/>
                    <a:pt x="15069" y="3041"/>
                  </a:cubicBezTo>
                  <a:cubicBezTo>
                    <a:pt x="15802" y="1936"/>
                    <a:pt x="16168" y="709"/>
                    <a:pt x="15435" y="218"/>
                  </a:cubicBezTo>
                  <a:cubicBezTo>
                    <a:pt x="14703" y="-273"/>
                    <a:pt x="12873" y="-28"/>
                    <a:pt x="9944" y="1936"/>
                  </a:cubicBezTo>
                  <a:cubicBezTo>
                    <a:pt x="7015" y="3900"/>
                    <a:pt x="2988" y="7582"/>
                    <a:pt x="1158" y="10772"/>
                  </a:cubicBezTo>
                  <a:cubicBezTo>
                    <a:pt x="-673" y="13963"/>
                    <a:pt x="-307" y="16663"/>
                    <a:pt x="2073" y="18504"/>
                  </a:cubicBezTo>
                  <a:cubicBezTo>
                    <a:pt x="4452" y="20345"/>
                    <a:pt x="8846" y="21327"/>
                    <a:pt x="12324" y="20468"/>
                  </a:cubicBezTo>
                  <a:cubicBezTo>
                    <a:pt x="15802" y="19609"/>
                    <a:pt x="18364" y="16909"/>
                    <a:pt x="20927" y="14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5601831" y="2445566"/>
              <a:ext cx="199528" cy="14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71" fill="norm" stroke="1" extrusionOk="0">
                  <a:moveTo>
                    <a:pt x="0" y="0"/>
                  </a:moveTo>
                  <a:cubicBezTo>
                    <a:pt x="1819" y="5476"/>
                    <a:pt x="3638" y="10952"/>
                    <a:pt x="4547" y="14451"/>
                  </a:cubicBezTo>
                  <a:cubicBezTo>
                    <a:pt x="5457" y="17949"/>
                    <a:pt x="5457" y="19470"/>
                    <a:pt x="4888" y="20383"/>
                  </a:cubicBezTo>
                  <a:cubicBezTo>
                    <a:pt x="4320" y="21296"/>
                    <a:pt x="3183" y="21600"/>
                    <a:pt x="2501" y="20839"/>
                  </a:cubicBezTo>
                  <a:cubicBezTo>
                    <a:pt x="1819" y="20079"/>
                    <a:pt x="1592" y="18254"/>
                    <a:pt x="1933" y="15668"/>
                  </a:cubicBezTo>
                  <a:cubicBezTo>
                    <a:pt x="2274" y="13082"/>
                    <a:pt x="3183" y="9735"/>
                    <a:pt x="3979" y="7454"/>
                  </a:cubicBezTo>
                  <a:cubicBezTo>
                    <a:pt x="4775" y="5172"/>
                    <a:pt x="5457" y="3955"/>
                    <a:pt x="6707" y="3042"/>
                  </a:cubicBezTo>
                  <a:cubicBezTo>
                    <a:pt x="7958" y="2130"/>
                    <a:pt x="9777" y="1521"/>
                    <a:pt x="10914" y="3651"/>
                  </a:cubicBezTo>
                  <a:cubicBezTo>
                    <a:pt x="12051" y="5780"/>
                    <a:pt x="12505" y="10648"/>
                    <a:pt x="12505" y="13994"/>
                  </a:cubicBezTo>
                  <a:cubicBezTo>
                    <a:pt x="12505" y="17341"/>
                    <a:pt x="12051" y="19166"/>
                    <a:pt x="11596" y="19318"/>
                  </a:cubicBezTo>
                  <a:cubicBezTo>
                    <a:pt x="11141" y="19470"/>
                    <a:pt x="10686" y="17949"/>
                    <a:pt x="10800" y="15515"/>
                  </a:cubicBezTo>
                  <a:cubicBezTo>
                    <a:pt x="10914" y="13082"/>
                    <a:pt x="11596" y="9735"/>
                    <a:pt x="12392" y="7301"/>
                  </a:cubicBezTo>
                  <a:cubicBezTo>
                    <a:pt x="13187" y="4868"/>
                    <a:pt x="14097" y="3346"/>
                    <a:pt x="15234" y="2434"/>
                  </a:cubicBezTo>
                  <a:cubicBezTo>
                    <a:pt x="16371" y="1521"/>
                    <a:pt x="17735" y="1217"/>
                    <a:pt x="18872" y="2738"/>
                  </a:cubicBezTo>
                  <a:cubicBezTo>
                    <a:pt x="20008" y="4259"/>
                    <a:pt x="20918" y="7606"/>
                    <a:pt x="21259" y="10952"/>
                  </a:cubicBezTo>
                  <a:cubicBezTo>
                    <a:pt x="21600" y="14299"/>
                    <a:pt x="21373" y="17645"/>
                    <a:pt x="21145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5830431" y="2447267"/>
              <a:ext cx="95251" cy="1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2687"/>
                  </a:moveTo>
                  <a:cubicBezTo>
                    <a:pt x="20160" y="1727"/>
                    <a:pt x="18720" y="767"/>
                    <a:pt x="16560" y="287"/>
                  </a:cubicBezTo>
                  <a:cubicBezTo>
                    <a:pt x="14400" y="-193"/>
                    <a:pt x="11520" y="-193"/>
                    <a:pt x="9600" y="1247"/>
                  </a:cubicBezTo>
                  <a:cubicBezTo>
                    <a:pt x="7680" y="2687"/>
                    <a:pt x="6720" y="5567"/>
                    <a:pt x="7200" y="8327"/>
                  </a:cubicBezTo>
                  <a:cubicBezTo>
                    <a:pt x="7680" y="11087"/>
                    <a:pt x="9600" y="13727"/>
                    <a:pt x="10800" y="15887"/>
                  </a:cubicBezTo>
                  <a:cubicBezTo>
                    <a:pt x="12000" y="18047"/>
                    <a:pt x="12480" y="19727"/>
                    <a:pt x="10560" y="20567"/>
                  </a:cubicBezTo>
                  <a:cubicBezTo>
                    <a:pt x="8640" y="21407"/>
                    <a:pt x="4320" y="21407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6316864" y="2132219"/>
              <a:ext cx="681968" cy="72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48" fill="norm" stroke="1" extrusionOk="0">
                  <a:moveTo>
                    <a:pt x="4895" y="9861"/>
                  </a:moveTo>
                  <a:cubicBezTo>
                    <a:pt x="4895" y="9233"/>
                    <a:pt x="4895" y="8605"/>
                    <a:pt x="4761" y="8197"/>
                  </a:cubicBezTo>
                  <a:cubicBezTo>
                    <a:pt x="4627" y="7789"/>
                    <a:pt x="4360" y="7600"/>
                    <a:pt x="3657" y="7977"/>
                  </a:cubicBezTo>
                  <a:cubicBezTo>
                    <a:pt x="2955" y="8354"/>
                    <a:pt x="1818" y="9296"/>
                    <a:pt x="1116" y="10332"/>
                  </a:cubicBezTo>
                  <a:cubicBezTo>
                    <a:pt x="414" y="11368"/>
                    <a:pt x="147" y="12498"/>
                    <a:pt x="46" y="13251"/>
                  </a:cubicBezTo>
                  <a:cubicBezTo>
                    <a:pt x="-54" y="14005"/>
                    <a:pt x="13" y="14382"/>
                    <a:pt x="213" y="14601"/>
                  </a:cubicBezTo>
                  <a:cubicBezTo>
                    <a:pt x="414" y="14821"/>
                    <a:pt x="748" y="14884"/>
                    <a:pt x="1417" y="14444"/>
                  </a:cubicBezTo>
                  <a:cubicBezTo>
                    <a:pt x="2086" y="14005"/>
                    <a:pt x="3089" y="13063"/>
                    <a:pt x="3925" y="11682"/>
                  </a:cubicBezTo>
                  <a:cubicBezTo>
                    <a:pt x="4761" y="10300"/>
                    <a:pt x="5430" y="8479"/>
                    <a:pt x="5831" y="6564"/>
                  </a:cubicBezTo>
                  <a:cubicBezTo>
                    <a:pt x="6232" y="4649"/>
                    <a:pt x="6366" y="2640"/>
                    <a:pt x="6433" y="1447"/>
                  </a:cubicBezTo>
                  <a:cubicBezTo>
                    <a:pt x="6500" y="254"/>
                    <a:pt x="6500" y="-123"/>
                    <a:pt x="6332" y="34"/>
                  </a:cubicBezTo>
                  <a:cubicBezTo>
                    <a:pt x="6165" y="191"/>
                    <a:pt x="5831" y="882"/>
                    <a:pt x="5430" y="2326"/>
                  </a:cubicBezTo>
                  <a:cubicBezTo>
                    <a:pt x="5028" y="3770"/>
                    <a:pt x="4560" y="5968"/>
                    <a:pt x="4326" y="7663"/>
                  </a:cubicBezTo>
                  <a:cubicBezTo>
                    <a:pt x="4092" y="9358"/>
                    <a:pt x="4092" y="10551"/>
                    <a:pt x="4393" y="11305"/>
                  </a:cubicBezTo>
                  <a:cubicBezTo>
                    <a:pt x="4694" y="12058"/>
                    <a:pt x="5296" y="12372"/>
                    <a:pt x="5931" y="12341"/>
                  </a:cubicBezTo>
                  <a:cubicBezTo>
                    <a:pt x="6566" y="12310"/>
                    <a:pt x="7235" y="11933"/>
                    <a:pt x="7636" y="11556"/>
                  </a:cubicBezTo>
                  <a:cubicBezTo>
                    <a:pt x="8038" y="11179"/>
                    <a:pt x="8171" y="10803"/>
                    <a:pt x="8238" y="10394"/>
                  </a:cubicBezTo>
                  <a:cubicBezTo>
                    <a:pt x="8305" y="9986"/>
                    <a:pt x="8305" y="9547"/>
                    <a:pt x="8105" y="9296"/>
                  </a:cubicBezTo>
                  <a:cubicBezTo>
                    <a:pt x="7904" y="9044"/>
                    <a:pt x="7503" y="8982"/>
                    <a:pt x="7135" y="9107"/>
                  </a:cubicBezTo>
                  <a:cubicBezTo>
                    <a:pt x="6767" y="9233"/>
                    <a:pt x="6433" y="9547"/>
                    <a:pt x="6199" y="10049"/>
                  </a:cubicBezTo>
                  <a:cubicBezTo>
                    <a:pt x="5965" y="10551"/>
                    <a:pt x="5831" y="11242"/>
                    <a:pt x="5898" y="11713"/>
                  </a:cubicBezTo>
                  <a:cubicBezTo>
                    <a:pt x="5965" y="12184"/>
                    <a:pt x="6232" y="12435"/>
                    <a:pt x="6800" y="12498"/>
                  </a:cubicBezTo>
                  <a:cubicBezTo>
                    <a:pt x="7369" y="12561"/>
                    <a:pt x="8238" y="12435"/>
                    <a:pt x="8840" y="12341"/>
                  </a:cubicBezTo>
                  <a:cubicBezTo>
                    <a:pt x="9442" y="12247"/>
                    <a:pt x="9776" y="12184"/>
                    <a:pt x="9977" y="12310"/>
                  </a:cubicBezTo>
                  <a:cubicBezTo>
                    <a:pt x="10178" y="12435"/>
                    <a:pt x="10244" y="12749"/>
                    <a:pt x="10111" y="13848"/>
                  </a:cubicBezTo>
                  <a:cubicBezTo>
                    <a:pt x="9977" y="14947"/>
                    <a:pt x="9643" y="16830"/>
                    <a:pt x="9375" y="18149"/>
                  </a:cubicBezTo>
                  <a:cubicBezTo>
                    <a:pt x="9108" y="19468"/>
                    <a:pt x="8907" y="20221"/>
                    <a:pt x="8706" y="20724"/>
                  </a:cubicBezTo>
                  <a:cubicBezTo>
                    <a:pt x="8506" y="21226"/>
                    <a:pt x="8305" y="21477"/>
                    <a:pt x="8205" y="21446"/>
                  </a:cubicBezTo>
                  <a:cubicBezTo>
                    <a:pt x="8105" y="21414"/>
                    <a:pt x="8105" y="21100"/>
                    <a:pt x="8138" y="19876"/>
                  </a:cubicBezTo>
                  <a:cubicBezTo>
                    <a:pt x="8171" y="18651"/>
                    <a:pt x="8238" y="16517"/>
                    <a:pt x="8573" y="14319"/>
                  </a:cubicBezTo>
                  <a:cubicBezTo>
                    <a:pt x="8907" y="12121"/>
                    <a:pt x="9509" y="9861"/>
                    <a:pt x="9944" y="8511"/>
                  </a:cubicBezTo>
                  <a:cubicBezTo>
                    <a:pt x="10378" y="7161"/>
                    <a:pt x="10646" y="6721"/>
                    <a:pt x="10913" y="6596"/>
                  </a:cubicBezTo>
                  <a:cubicBezTo>
                    <a:pt x="11181" y="6470"/>
                    <a:pt x="11448" y="6658"/>
                    <a:pt x="11682" y="7286"/>
                  </a:cubicBezTo>
                  <a:cubicBezTo>
                    <a:pt x="11916" y="7914"/>
                    <a:pt x="12117" y="8982"/>
                    <a:pt x="11916" y="10018"/>
                  </a:cubicBezTo>
                  <a:cubicBezTo>
                    <a:pt x="11716" y="11054"/>
                    <a:pt x="11114" y="12058"/>
                    <a:pt x="10579" y="12592"/>
                  </a:cubicBezTo>
                  <a:cubicBezTo>
                    <a:pt x="10044" y="13126"/>
                    <a:pt x="9576" y="13189"/>
                    <a:pt x="9342" y="13063"/>
                  </a:cubicBezTo>
                  <a:cubicBezTo>
                    <a:pt x="9108" y="12937"/>
                    <a:pt x="9108" y="12624"/>
                    <a:pt x="9442" y="12247"/>
                  </a:cubicBezTo>
                  <a:cubicBezTo>
                    <a:pt x="9776" y="11870"/>
                    <a:pt x="10445" y="11430"/>
                    <a:pt x="11515" y="10960"/>
                  </a:cubicBezTo>
                  <a:cubicBezTo>
                    <a:pt x="12585" y="10489"/>
                    <a:pt x="14056" y="9986"/>
                    <a:pt x="15160" y="9547"/>
                  </a:cubicBezTo>
                  <a:cubicBezTo>
                    <a:pt x="16263" y="9107"/>
                    <a:pt x="16999" y="8730"/>
                    <a:pt x="17400" y="8385"/>
                  </a:cubicBezTo>
                  <a:cubicBezTo>
                    <a:pt x="17801" y="8040"/>
                    <a:pt x="17868" y="7726"/>
                    <a:pt x="17734" y="7506"/>
                  </a:cubicBezTo>
                  <a:cubicBezTo>
                    <a:pt x="17600" y="7286"/>
                    <a:pt x="17266" y="7161"/>
                    <a:pt x="16597" y="7475"/>
                  </a:cubicBezTo>
                  <a:cubicBezTo>
                    <a:pt x="15929" y="7789"/>
                    <a:pt x="14926" y="8542"/>
                    <a:pt x="14357" y="9264"/>
                  </a:cubicBezTo>
                  <a:cubicBezTo>
                    <a:pt x="13789" y="9986"/>
                    <a:pt x="13655" y="10677"/>
                    <a:pt x="13688" y="11148"/>
                  </a:cubicBezTo>
                  <a:cubicBezTo>
                    <a:pt x="13722" y="11619"/>
                    <a:pt x="13922" y="11870"/>
                    <a:pt x="14190" y="11996"/>
                  </a:cubicBezTo>
                  <a:cubicBezTo>
                    <a:pt x="14457" y="12121"/>
                    <a:pt x="14792" y="12121"/>
                    <a:pt x="15461" y="11744"/>
                  </a:cubicBezTo>
                  <a:cubicBezTo>
                    <a:pt x="16129" y="11368"/>
                    <a:pt x="17132" y="10614"/>
                    <a:pt x="17768" y="10080"/>
                  </a:cubicBezTo>
                  <a:cubicBezTo>
                    <a:pt x="18403" y="9547"/>
                    <a:pt x="18670" y="9233"/>
                    <a:pt x="18771" y="9296"/>
                  </a:cubicBezTo>
                  <a:cubicBezTo>
                    <a:pt x="18871" y="9358"/>
                    <a:pt x="18804" y="9798"/>
                    <a:pt x="18637" y="10363"/>
                  </a:cubicBezTo>
                  <a:cubicBezTo>
                    <a:pt x="18470" y="10928"/>
                    <a:pt x="18202" y="11619"/>
                    <a:pt x="18135" y="11807"/>
                  </a:cubicBezTo>
                  <a:cubicBezTo>
                    <a:pt x="18069" y="11996"/>
                    <a:pt x="18202" y="11682"/>
                    <a:pt x="18537" y="11117"/>
                  </a:cubicBezTo>
                  <a:cubicBezTo>
                    <a:pt x="18871" y="10551"/>
                    <a:pt x="19406" y="9735"/>
                    <a:pt x="19841" y="9264"/>
                  </a:cubicBezTo>
                  <a:cubicBezTo>
                    <a:pt x="20275" y="8793"/>
                    <a:pt x="20610" y="8668"/>
                    <a:pt x="20777" y="8762"/>
                  </a:cubicBezTo>
                  <a:cubicBezTo>
                    <a:pt x="20944" y="8856"/>
                    <a:pt x="20944" y="9170"/>
                    <a:pt x="21044" y="9829"/>
                  </a:cubicBezTo>
                  <a:cubicBezTo>
                    <a:pt x="21145" y="10489"/>
                    <a:pt x="21345" y="11493"/>
                    <a:pt x="21546" y="12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005686" y="2173759"/>
              <a:ext cx="157605" cy="42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94" fill="norm" stroke="1" extrusionOk="0">
                  <a:moveTo>
                    <a:pt x="12891" y="16773"/>
                  </a:moveTo>
                  <a:cubicBezTo>
                    <a:pt x="13467" y="15820"/>
                    <a:pt x="14043" y="14867"/>
                    <a:pt x="13611" y="14338"/>
                  </a:cubicBezTo>
                  <a:cubicBezTo>
                    <a:pt x="13179" y="13808"/>
                    <a:pt x="11739" y="13703"/>
                    <a:pt x="9435" y="14338"/>
                  </a:cubicBezTo>
                  <a:cubicBezTo>
                    <a:pt x="7131" y="14973"/>
                    <a:pt x="3963" y="16350"/>
                    <a:pt x="2235" y="17356"/>
                  </a:cubicBezTo>
                  <a:cubicBezTo>
                    <a:pt x="507" y="18361"/>
                    <a:pt x="219" y="18997"/>
                    <a:pt x="75" y="19632"/>
                  </a:cubicBezTo>
                  <a:cubicBezTo>
                    <a:pt x="-69" y="20267"/>
                    <a:pt x="-69" y="20903"/>
                    <a:pt x="651" y="21167"/>
                  </a:cubicBezTo>
                  <a:cubicBezTo>
                    <a:pt x="1371" y="21432"/>
                    <a:pt x="2811" y="21326"/>
                    <a:pt x="5115" y="20426"/>
                  </a:cubicBezTo>
                  <a:cubicBezTo>
                    <a:pt x="7419" y="19526"/>
                    <a:pt x="10587" y="17832"/>
                    <a:pt x="13179" y="15132"/>
                  </a:cubicBezTo>
                  <a:cubicBezTo>
                    <a:pt x="15771" y="12432"/>
                    <a:pt x="17787" y="8726"/>
                    <a:pt x="19083" y="6397"/>
                  </a:cubicBezTo>
                  <a:cubicBezTo>
                    <a:pt x="20379" y="4067"/>
                    <a:pt x="20955" y="3114"/>
                    <a:pt x="21243" y="2161"/>
                  </a:cubicBezTo>
                  <a:cubicBezTo>
                    <a:pt x="21531" y="1208"/>
                    <a:pt x="21531" y="256"/>
                    <a:pt x="21099" y="44"/>
                  </a:cubicBezTo>
                  <a:cubicBezTo>
                    <a:pt x="20667" y="-168"/>
                    <a:pt x="19803" y="361"/>
                    <a:pt x="18507" y="2267"/>
                  </a:cubicBezTo>
                  <a:cubicBezTo>
                    <a:pt x="17211" y="4173"/>
                    <a:pt x="15483" y="7456"/>
                    <a:pt x="14619" y="10208"/>
                  </a:cubicBezTo>
                  <a:cubicBezTo>
                    <a:pt x="13755" y="12961"/>
                    <a:pt x="13755" y="15185"/>
                    <a:pt x="13755" y="17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7544931" y="243921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7427368" y="2367354"/>
              <a:ext cx="356748" cy="18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941" fill="norm" stroke="1" extrusionOk="0">
                  <a:moveTo>
                    <a:pt x="8249" y="9696"/>
                  </a:moveTo>
                  <a:cubicBezTo>
                    <a:pt x="9016" y="8239"/>
                    <a:pt x="9782" y="6783"/>
                    <a:pt x="10166" y="5448"/>
                  </a:cubicBezTo>
                  <a:cubicBezTo>
                    <a:pt x="10549" y="4114"/>
                    <a:pt x="10549" y="2900"/>
                    <a:pt x="9910" y="1808"/>
                  </a:cubicBezTo>
                  <a:cubicBezTo>
                    <a:pt x="9271" y="716"/>
                    <a:pt x="7993" y="-255"/>
                    <a:pt x="6459" y="716"/>
                  </a:cubicBezTo>
                  <a:cubicBezTo>
                    <a:pt x="4926" y="1687"/>
                    <a:pt x="3136" y="4599"/>
                    <a:pt x="1922" y="8118"/>
                  </a:cubicBezTo>
                  <a:cubicBezTo>
                    <a:pt x="708" y="11637"/>
                    <a:pt x="69" y="15763"/>
                    <a:pt x="5" y="18190"/>
                  </a:cubicBezTo>
                  <a:cubicBezTo>
                    <a:pt x="-59" y="20617"/>
                    <a:pt x="452" y="21345"/>
                    <a:pt x="1666" y="20738"/>
                  </a:cubicBezTo>
                  <a:cubicBezTo>
                    <a:pt x="2881" y="20132"/>
                    <a:pt x="4798" y="18190"/>
                    <a:pt x="5948" y="15035"/>
                  </a:cubicBezTo>
                  <a:cubicBezTo>
                    <a:pt x="7098" y="11880"/>
                    <a:pt x="7482" y="7511"/>
                    <a:pt x="7482" y="4720"/>
                  </a:cubicBezTo>
                  <a:cubicBezTo>
                    <a:pt x="7482" y="1929"/>
                    <a:pt x="7098" y="716"/>
                    <a:pt x="6587" y="230"/>
                  </a:cubicBezTo>
                  <a:cubicBezTo>
                    <a:pt x="6076" y="-255"/>
                    <a:pt x="5437" y="-12"/>
                    <a:pt x="4734" y="1323"/>
                  </a:cubicBezTo>
                  <a:cubicBezTo>
                    <a:pt x="4031" y="2657"/>
                    <a:pt x="3264" y="5084"/>
                    <a:pt x="3008" y="6905"/>
                  </a:cubicBezTo>
                  <a:cubicBezTo>
                    <a:pt x="2753" y="8725"/>
                    <a:pt x="3008" y="9938"/>
                    <a:pt x="3520" y="10545"/>
                  </a:cubicBezTo>
                  <a:cubicBezTo>
                    <a:pt x="4031" y="11152"/>
                    <a:pt x="4798" y="11152"/>
                    <a:pt x="5820" y="10666"/>
                  </a:cubicBezTo>
                  <a:cubicBezTo>
                    <a:pt x="6843" y="10181"/>
                    <a:pt x="8121" y="9210"/>
                    <a:pt x="9143" y="8482"/>
                  </a:cubicBezTo>
                  <a:cubicBezTo>
                    <a:pt x="10166" y="7754"/>
                    <a:pt x="10933" y="7269"/>
                    <a:pt x="11252" y="7633"/>
                  </a:cubicBezTo>
                  <a:cubicBezTo>
                    <a:pt x="11572" y="7997"/>
                    <a:pt x="11444" y="9210"/>
                    <a:pt x="11124" y="10666"/>
                  </a:cubicBezTo>
                  <a:cubicBezTo>
                    <a:pt x="10805" y="12123"/>
                    <a:pt x="10294" y="13821"/>
                    <a:pt x="10102" y="14064"/>
                  </a:cubicBezTo>
                  <a:cubicBezTo>
                    <a:pt x="9910" y="14307"/>
                    <a:pt x="10038" y="13093"/>
                    <a:pt x="11252" y="10666"/>
                  </a:cubicBezTo>
                  <a:cubicBezTo>
                    <a:pt x="12466" y="8239"/>
                    <a:pt x="14767" y="4599"/>
                    <a:pt x="16492" y="2779"/>
                  </a:cubicBezTo>
                  <a:cubicBezTo>
                    <a:pt x="18218" y="958"/>
                    <a:pt x="19368" y="958"/>
                    <a:pt x="20199" y="3264"/>
                  </a:cubicBezTo>
                  <a:cubicBezTo>
                    <a:pt x="21030" y="5570"/>
                    <a:pt x="21541" y="10181"/>
                    <a:pt x="21541" y="13215"/>
                  </a:cubicBezTo>
                  <a:cubicBezTo>
                    <a:pt x="21541" y="16248"/>
                    <a:pt x="21030" y="17705"/>
                    <a:pt x="20519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8087361" y="2387707"/>
              <a:ext cx="387406" cy="41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78" fill="norm" stroke="1" extrusionOk="0">
                  <a:moveTo>
                    <a:pt x="9309" y="2997"/>
                  </a:moveTo>
                  <a:cubicBezTo>
                    <a:pt x="9426" y="2448"/>
                    <a:pt x="9543" y="1900"/>
                    <a:pt x="9426" y="1407"/>
                  </a:cubicBezTo>
                  <a:cubicBezTo>
                    <a:pt x="9309" y="913"/>
                    <a:pt x="8959" y="475"/>
                    <a:pt x="7733" y="639"/>
                  </a:cubicBezTo>
                  <a:cubicBezTo>
                    <a:pt x="6507" y="804"/>
                    <a:pt x="4406" y="1571"/>
                    <a:pt x="3063" y="2503"/>
                  </a:cubicBezTo>
                  <a:cubicBezTo>
                    <a:pt x="1720" y="3435"/>
                    <a:pt x="1136" y="4532"/>
                    <a:pt x="786" y="5409"/>
                  </a:cubicBezTo>
                  <a:cubicBezTo>
                    <a:pt x="436" y="6286"/>
                    <a:pt x="319" y="6944"/>
                    <a:pt x="553" y="7328"/>
                  </a:cubicBezTo>
                  <a:cubicBezTo>
                    <a:pt x="786" y="7711"/>
                    <a:pt x="1370" y="7821"/>
                    <a:pt x="2829" y="7273"/>
                  </a:cubicBezTo>
                  <a:cubicBezTo>
                    <a:pt x="4289" y="6725"/>
                    <a:pt x="6624" y="5519"/>
                    <a:pt x="7908" y="4641"/>
                  </a:cubicBezTo>
                  <a:cubicBezTo>
                    <a:pt x="9193" y="3764"/>
                    <a:pt x="9426" y="3216"/>
                    <a:pt x="9368" y="3271"/>
                  </a:cubicBezTo>
                  <a:cubicBezTo>
                    <a:pt x="9309" y="3326"/>
                    <a:pt x="8959" y="3983"/>
                    <a:pt x="8492" y="5902"/>
                  </a:cubicBezTo>
                  <a:cubicBezTo>
                    <a:pt x="8025" y="7821"/>
                    <a:pt x="7441" y="11001"/>
                    <a:pt x="7091" y="13413"/>
                  </a:cubicBezTo>
                  <a:cubicBezTo>
                    <a:pt x="6741" y="15825"/>
                    <a:pt x="6624" y="17470"/>
                    <a:pt x="5982" y="18676"/>
                  </a:cubicBezTo>
                  <a:cubicBezTo>
                    <a:pt x="5340" y="19882"/>
                    <a:pt x="4172" y="20649"/>
                    <a:pt x="3296" y="21033"/>
                  </a:cubicBezTo>
                  <a:cubicBezTo>
                    <a:pt x="2421" y="21417"/>
                    <a:pt x="1837" y="21417"/>
                    <a:pt x="1195" y="20540"/>
                  </a:cubicBezTo>
                  <a:cubicBezTo>
                    <a:pt x="553" y="19663"/>
                    <a:pt x="-148" y="17908"/>
                    <a:pt x="27" y="15606"/>
                  </a:cubicBezTo>
                  <a:cubicBezTo>
                    <a:pt x="202" y="13303"/>
                    <a:pt x="1253" y="10453"/>
                    <a:pt x="2888" y="8369"/>
                  </a:cubicBezTo>
                  <a:cubicBezTo>
                    <a:pt x="4522" y="6286"/>
                    <a:pt x="6741" y="4970"/>
                    <a:pt x="8434" y="4312"/>
                  </a:cubicBezTo>
                  <a:cubicBezTo>
                    <a:pt x="10127" y="3655"/>
                    <a:pt x="11294" y="3655"/>
                    <a:pt x="12170" y="3655"/>
                  </a:cubicBezTo>
                  <a:cubicBezTo>
                    <a:pt x="13046" y="3655"/>
                    <a:pt x="13629" y="3655"/>
                    <a:pt x="14155" y="3490"/>
                  </a:cubicBezTo>
                  <a:cubicBezTo>
                    <a:pt x="14680" y="3326"/>
                    <a:pt x="15147" y="2997"/>
                    <a:pt x="15439" y="2394"/>
                  </a:cubicBezTo>
                  <a:cubicBezTo>
                    <a:pt x="15731" y="1791"/>
                    <a:pt x="15848" y="913"/>
                    <a:pt x="15497" y="420"/>
                  </a:cubicBezTo>
                  <a:cubicBezTo>
                    <a:pt x="15147" y="-73"/>
                    <a:pt x="14330" y="-183"/>
                    <a:pt x="13454" y="365"/>
                  </a:cubicBezTo>
                  <a:cubicBezTo>
                    <a:pt x="12578" y="913"/>
                    <a:pt x="11644" y="2120"/>
                    <a:pt x="11002" y="3600"/>
                  </a:cubicBezTo>
                  <a:cubicBezTo>
                    <a:pt x="10360" y="5080"/>
                    <a:pt x="10010" y="6834"/>
                    <a:pt x="10010" y="7931"/>
                  </a:cubicBezTo>
                  <a:cubicBezTo>
                    <a:pt x="10010" y="9027"/>
                    <a:pt x="10360" y="9466"/>
                    <a:pt x="10827" y="9630"/>
                  </a:cubicBezTo>
                  <a:cubicBezTo>
                    <a:pt x="11294" y="9795"/>
                    <a:pt x="11878" y="9685"/>
                    <a:pt x="12754" y="8863"/>
                  </a:cubicBezTo>
                  <a:cubicBezTo>
                    <a:pt x="13629" y="8040"/>
                    <a:pt x="14797" y="6505"/>
                    <a:pt x="15556" y="5464"/>
                  </a:cubicBezTo>
                  <a:cubicBezTo>
                    <a:pt x="16315" y="4422"/>
                    <a:pt x="16665" y="3874"/>
                    <a:pt x="17074" y="3435"/>
                  </a:cubicBezTo>
                  <a:cubicBezTo>
                    <a:pt x="17482" y="2997"/>
                    <a:pt x="17949" y="2668"/>
                    <a:pt x="18124" y="2777"/>
                  </a:cubicBezTo>
                  <a:cubicBezTo>
                    <a:pt x="18300" y="2887"/>
                    <a:pt x="18183" y="3435"/>
                    <a:pt x="18008" y="3983"/>
                  </a:cubicBezTo>
                  <a:cubicBezTo>
                    <a:pt x="17833" y="4532"/>
                    <a:pt x="17599" y="5080"/>
                    <a:pt x="17249" y="5793"/>
                  </a:cubicBezTo>
                  <a:cubicBezTo>
                    <a:pt x="16898" y="6505"/>
                    <a:pt x="16431" y="7382"/>
                    <a:pt x="16198" y="7382"/>
                  </a:cubicBezTo>
                  <a:cubicBezTo>
                    <a:pt x="15964" y="7382"/>
                    <a:pt x="15964" y="6505"/>
                    <a:pt x="16431" y="5354"/>
                  </a:cubicBezTo>
                  <a:cubicBezTo>
                    <a:pt x="16898" y="4203"/>
                    <a:pt x="17833" y="2777"/>
                    <a:pt x="18533" y="1900"/>
                  </a:cubicBezTo>
                  <a:cubicBezTo>
                    <a:pt x="19234" y="1023"/>
                    <a:pt x="19701" y="694"/>
                    <a:pt x="20168" y="694"/>
                  </a:cubicBezTo>
                  <a:cubicBezTo>
                    <a:pt x="20635" y="694"/>
                    <a:pt x="21102" y="1023"/>
                    <a:pt x="21277" y="1845"/>
                  </a:cubicBezTo>
                  <a:cubicBezTo>
                    <a:pt x="21452" y="2668"/>
                    <a:pt x="21335" y="3983"/>
                    <a:pt x="21277" y="5080"/>
                  </a:cubicBezTo>
                  <a:cubicBezTo>
                    <a:pt x="21218" y="6176"/>
                    <a:pt x="21218" y="7054"/>
                    <a:pt x="21218" y="7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8507354" y="2177199"/>
              <a:ext cx="231414" cy="37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36" fill="norm" stroke="1" extrusionOk="0">
                  <a:moveTo>
                    <a:pt x="12515" y="14293"/>
                  </a:moveTo>
                  <a:cubicBezTo>
                    <a:pt x="11736" y="13929"/>
                    <a:pt x="10958" y="13565"/>
                    <a:pt x="8915" y="14172"/>
                  </a:cubicBezTo>
                  <a:cubicBezTo>
                    <a:pt x="6871" y="14779"/>
                    <a:pt x="3563" y="16356"/>
                    <a:pt x="1812" y="17509"/>
                  </a:cubicBezTo>
                  <a:cubicBezTo>
                    <a:pt x="61" y="18662"/>
                    <a:pt x="-134" y="19390"/>
                    <a:pt x="61" y="19997"/>
                  </a:cubicBezTo>
                  <a:cubicBezTo>
                    <a:pt x="255" y="20604"/>
                    <a:pt x="839" y="21089"/>
                    <a:pt x="1715" y="21271"/>
                  </a:cubicBezTo>
                  <a:cubicBezTo>
                    <a:pt x="2590" y="21453"/>
                    <a:pt x="3758" y="21332"/>
                    <a:pt x="5704" y="19875"/>
                  </a:cubicBezTo>
                  <a:cubicBezTo>
                    <a:pt x="7650" y="18419"/>
                    <a:pt x="10374" y="15628"/>
                    <a:pt x="12709" y="12413"/>
                  </a:cubicBezTo>
                  <a:cubicBezTo>
                    <a:pt x="15044" y="9197"/>
                    <a:pt x="16990" y="5556"/>
                    <a:pt x="17963" y="3311"/>
                  </a:cubicBezTo>
                  <a:cubicBezTo>
                    <a:pt x="18936" y="1066"/>
                    <a:pt x="18936" y="217"/>
                    <a:pt x="18450" y="35"/>
                  </a:cubicBezTo>
                  <a:cubicBezTo>
                    <a:pt x="17963" y="-147"/>
                    <a:pt x="16990" y="338"/>
                    <a:pt x="15434" y="2583"/>
                  </a:cubicBezTo>
                  <a:cubicBezTo>
                    <a:pt x="13877" y="4828"/>
                    <a:pt x="11736" y="8833"/>
                    <a:pt x="10666" y="11381"/>
                  </a:cubicBezTo>
                  <a:cubicBezTo>
                    <a:pt x="9596" y="13929"/>
                    <a:pt x="9596" y="15022"/>
                    <a:pt x="9693" y="15871"/>
                  </a:cubicBezTo>
                  <a:cubicBezTo>
                    <a:pt x="9790" y="16720"/>
                    <a:pt x="9985" y="17327"/>
                    <a:pt x="10569" y="17752"/>
                  </a:cubicBezTo>
                  <a:cubicBezTo>
                    <a:pt x="11152" y="18177"/>
                    <a:pt x="12125" y="18419"/>
                    <a:pt x="13585" y="18237"/>
                  </a:cubicBezTo>
                  <a:cubicBezTo>
                    <a:pt x="15044" y="18055"/>
                    <a:pt x="16990" y="17449"/>
                    <a:pt x="18255" y="16842"/>
                  </a:cubicBezTo>
                  <a:cubicBezTo>
                    <a:pt x="19520" y="16235"/>
                    <a:pt x="20104" y="15628"/>
                    <a:pt x="20590" y="15022"/>
                  </a:cubicBezTo>
                  <a:cubicBezTo>
                    <a:pt x="21077" y="14415"/>
                    <a:pt x="21466" y="13808"/>
                    <a:pt x="21174" y="13687"/>
                  </a:cubicBezTo>
                  <a:cubicBezTo>
                    <a:pt x="20882" y="13565"/>
                    <a:pt x="19909" y="13929"/>
                    <a:pt x="19034" y="14536"/>
                  </a:cubicBezTo>
                  <a:cubicBezTo>
                    <a:pt x="18158" y="15143"/>
                    <a:pt x="17380" y="15992"/>
                    <a:pt x="16990" y="16963"/>
                  </a:cubicBezTo>
                  <a:cubicBezTo>
                    <a:pt x="16601" y="17934"/>
                    <a:pt x="16601" y="19026"/>
                    <a:pt x="17185" y="19572"/>
                  </a:cubicBezTo>
                  <a:cubicBezTo>
                    <a:pt x="17769" y="20118"/>
                    <a:pt x="18936" y="20118"/>
                    <a:pt x="20104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8795881" y="2312216"/>
              <a:ext cx="222251" cy="2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9720"/>
                  </a:moveTo>
                  <a:cubicBezTo>
                    <a:pt x="411" y="8820"/>
                    <a:pt x="823" y="7920"/>
                    <a:pt x="1440" y="7740"/>
                  </a:cubicBezTo>
                  <a:cubicBezTo>
                    <a:pt x="2057" y="7560"/>
                    <a:pt x="2880" y="8100"/>
                    <a:pt x="3909" y="9900"/>
                  </a:cubicBezTo>
                  <a:cubicBezTo>
                    <a:pt x="4937" y="11700"/>
                    <a:pt x="6171" y="14760"/>
                    <a:pt x="6789" y="16740"/>
                  </a:cubicBezTo>
                  <a:cubicBezTo>
                    <a:pt x="7406" y="18720"/>
                    <a:pt x="7406" y="19620"/>
                    <a:pt x="6891" y="20340"/>
                  </a:cubicBezTo>
                  <a:cubicBezTo>
                    <a:pt x="6377" y="21060"/>
                    <a:pt x="5349" y="21600"/>
                    <a:pt x="4731" y="21240"/>
                  </a:cubicBezTo>
                  <a:cubicBezTo>
                    <a:pt x="4114" y="20880"/>
                    <a:pt x="3909" y="19620"/>
                    <a:pt x="5451" y="17010"/>
                  </a:cubicBezTo>
                  <a:cubicBezTo>
                    <a:pt x="6994" y="14400"/>
                    <a:pt x="10286" y="10440"/>
                    <a:pt x="13269" y="7380"/>
                  </a:cubicBezTo>
                  <a:cubicBezTo>
                    <a:pt x="16251" y="4320"/>
                    <a:pt x="1892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8922881" y="2191566"/>
              <a:ext cx="1778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382"/>
                    <a:pt x="15429" y="6764"/>
                    <a:pt x="11829" y="10364"/>
                  </a:cubicBezTo>
                  <a:cubicBezTo>
                    <a:pt x="8229" y="13964"/>
                    <a:pt x="4114" y="177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9119731" y="2402703"/>
              <a:ext cx="215901" cy="17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059" fill="norm" stroke="1" extrusionOk="0">
                  <a:moveTo>
                    <a:pt x="0" y="10242"/>
                  </a:moveTo>
                  <a:cubicBezTo>
                    <a:pt x="2674" y="9248"/>
                    <a:pt x="5349" y="8255"/>
                    <a:pt x="7097" y="7262"/>
                  </a:cubicBezTo>
                  <a:cubicBezTo>
                    <a:pt x="8846" y="6269"/>
                    <a:pt x="9669" y="5276"/>
                    <a:pt x="10080" y="4035"/>
                  </a:cubicBezTo>
                  <a:cubicBezTo>
                    <a:pt x="10492" y="2793"/>
                    <a:pt x="10492" y="1304"/>
                    <a:pt x="9977" y="559"/>
                  </a:cubicBezTo>
                  <a:cubicBezTo>
                    <a:pt x="9463" y="-186"/>
                    <a:pt x="8434" y="-186"/>
                    <a:pt x="6789" y="559"/>
                  </a:cubicBezTo>
                  <a:cubicBezTo>
                    <a:pt x="5143" y="1304"/>
                    <a:pt x="2880" y="2793"/>
                    <a:pt x="1440" y="6145"/>
                  </a:cubicBezTo>
                  <a:cubicBezTo>
                    <a:pt x="0" y="9497"/>
                    <a:pt x="-617" y="14711"/>
                    <a:pt x="823" y="17690"/>
                  </a:cubicBezTo>
                  <a:cubicBezTo>
                    <a:pt x="2263" y="20669"/>
                    <a:pt x="5760" y="21414"/>
                    <a:pt x="9463" y="20917"/>
                  </a:cubicBezTo>
                  <a:cubicBezTo>
                    <a:pt x="13166" y="20421"/>
                    <a:pt x="17074" y="18683"/>
                    <a:pt x="20983" y="16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9286948" y="2172706"/>
              <a:ext cx="804334" cy="40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4036" y="16106"/>
                  </a:moveTo>
                  <a:cubicBezTo>
                    <a:pt x="4036" y="15434"/>
                    <a:pt x="4036" y="14763"/>
                    <a:pt x="3894" y="14259"/>
                  </a:cubicBezTo>
                  <a:cubicBezTo>
                    <a:pt x="3752" y="13756"/>
                    <a:pt x="3467" y="13420"/>
                    <a:pt x="2814" y="14091"/>
                  </a:cubicBezTo>
                  <a:cubicBezTo>
                    <a:pt x="2160" y="14763"/>
                    <a:pt x="1137" y="16442"/>
                    <a:pt x="597" y="17561"/>
                  </a:cubicBezTo>
                  <a:cubicBezTo>
                    <a:pt x="57" y="18680"/>
                    <a:pt x="0" y="19240"/>
                    <a:pt x="0" y="19799"/>
                  </a:cubicBezTo>
                  <a:cubicBezTo>
                    <a:pt x="0" y="20359"/>
                    <a:pt x="57" y="20918"/>
                    <a:pt x="313" y="21198"/>
                  </a:cubicBezTo>
                  <a:cubicBezTo>
                    <a:pt x="568" y="21478"/>
                    <a:pt x="1023" y="21478"/>
                    <a:pt x="1648" y="20862"/>
                  </a:cubicBezTo>
                  <a:cubicBezTo>
                    <a:pt x="2274" y="20247"/>
                    <a:pt x="3069" y="19016"/>
                    <a:pt x="3723" y="16945"/>
                  </a:cubicBezTo>
                  <a:cubicBezTo>
                    <a:pt x="4377" y="14875"/>
                    <a:pt x="4888" y="11965"/>
                    <a:pt x="5229" y="9223"/>
                  </a:cubicBezTo>
                  <a:cubicBezTo>
                    <a:pt x="5571" y="6481"/>
                    <a:pt x="5741" y="3907"/>
                    <a:pt x="5826" y="2340"/>
                  </a:cubicBezTo>
                  <a:cubicBezTo>
                    <a:pt x="5912" y="773"/>
                    <a:pt x="5912" y="214"/>
                    <a:pt x="5769" y="46"/>
                  </a:cubicBezTo>
                  <a:cubicBezTo>
                    <a:pt x="5627" y="-122"/>
                    <a:pt x="5343" y="102"/>
                    <a:pt x="4832" y="1893"/>
                  </a:cubicBezTo>
                  <a:cubicBezTo>
                    <a:pt x="4320" y="3683"/>
                    <a:pt x="3581" y="7041"/>
                    <a:pt x="3183" y="10174"/>
                  </a:cubicBezTo>
                  <a:cubicBezTo>
                    <a:pt x="2785" y="13308"/>
                    <a:pt x="2728" y="16218"/>
                    <a:pt x="2814" y="17897"/>
                  </a:cubicBezTo>
                  <a:cubicBezTo>
                    <a:pt x="2899" y="19575"/>
                    <a:pt x="3126" y="20023"/>
                    <a:pt x="3411" y="20247"/>
                  </a:cubicBezTo>
                  <a:cubicBezTo>
                    <a:pt x="3695" y="20471"/>
                    <a:pt x="4036" y="20471"/>
                    <a:pt x="4462" y="19911"/>
                  </a:cubicBezTo>
                  <a:cubicBezTo>
                    <a:pt x="4888" y="19352"/>
                    <a:pt x="5400" y="18232"/>
                    <a:pt x="5741" y="17337"/>
                  </a:cubicBezTo>
                  <a:cubicBezTo>
                    <a:pt x="6082" y="16442"/>
                    <a:pt x="6253" y="15770"/>
                    <a:pt x="6366" y="14931"/>
                  </a:cubicBezTo>
                  <a:cubicBezTo>
                    <a:pt x="6480" y="14091"/>
                    <a:pt x="6537" y="13084"/>
                    <a:pt x="6452" y="12916"/>
                  </a:cubicBezTo>
                  <a:cubicBezTo>
                    <a:pt x="6366" y="12748"/>
                    <a:pt x="6139" y="13420"/>
                    <a:pt x="5997" y="14036"/>
                  </a:cubicBezTo>
                  <a:cubicBezTo>
                    <a:pt x="5855" y="14651"/>
                    <a:pt x="5798" y="15211"/>
                    <a:pt x="5741" y="15882"/>
                  </a:cubicBezTo>
                  <a:cubicBezTo>
                    <a:pt x="5684" y="16554"/>
                    <a:pt x="5627" y="17337"/>
                    <a:pt x="5741" y="17729"/>
                  </a:cubicBezTo>
                  <a:cubicBezTo>
                    <a:pt x="5855" y="18120"/>
                    <a:pt x="6139" y="18120"/>
                    <a:pt x="6366" y="17897"/>
                  </a:cubicBezTo>
                  <a:cubicBezTo>
                    <a:pt x="6594" y="17673"/>
                    <a:pt x="6764" y="17225"/>
                    <a:pt x="6963" y="16777"/>
                  </a:cubicBezTo>
                  <a:cubicBezTo>
                    <a:pt x="7162" y="16330"/>
                    <a:pt x="7389" y="15882"/>
                    <a:pt x="7560" y="16162"/>
                  </a:cubicBezTo>
                  <a:cubicBezTo>
                    <a:pt x="7731" y="16442"/>
                    <a:pt x="7844" y="17449"/>
                    <a:pt x="8043" y="17953"/>
                  </a:cubicBezTo>
                  <a:cubicBezTo>
                    <a:pt x="8242" y="18456"/>
                    <a:pt x="8526" y="18456"/>
                    <a:pt x="8896" y="18065"/>
                  </a:cubicBezTo>
                  <a:cubicBezTo>
                    <a:pt x="9265" y="17673"/>
                    <a:pt x="9720" y="16889"/>
                    <a:pt x="10089" y="16218"/>
                  </a:cubicBezTo>
                  <a:cubicBezTo>
                    <a:pt x="10459" y="15546"/>
                    <a:pt x="10743" y="14987"/>
                    <a:pt x="10999" y="14483"/>
                  </a:cubicBezTo>
                  <a:cubicBezTo>
                    <a:pt x="11255" y="13980"/>
                    <a:pt x="11482" y="13532"/>
                    <a:pt x="11738" y="13196"/>
                  </a:cubicBezTo>
                  <a:cubicBezTo>
                    <a:pt x="11994" y="12860"/>
                    <a:pt x="12278" y="12637"/>
                    <a:pt x="12420" y="12804"/>
                  </a:cubicBezTo>
                  <a:cubicBezTo>
                    <a:pt x="12562" y="12972"/>
                    <a:pt x="12562" y="13532"/>
                    <a:pt x="12420" y="13756"/>
                  </a:cubicBezTo>
                  <a:cubicBezTo>
                    <a:pt x="12278" y="13980"/>
                    <a:pt x="11994" y="13868"/>
                    <a:pt x="11738" y="14147"/>
                  </a:cubicBezTo>
                  <a:cubicBezTo>
                    <a:pt x="11482" y="14427"/>
                    <a:pt x="11255" y="15099"/>
                    <a:pt x="11113" y="15826"/>
                  </a:cubicBezTo>
                  <a:cubicBezTo>
                    <a:pt x="10971" y="16554"/>
                    <a:pt x="10914" y="17337"/>
                    <a:pt x="10971" y="17953"/>
                  </a:cubicBezTo>
                  <a:cubicBezTo>
                    <a:pt x="11027" y="18568"/>
                    <a:pt x="11198" y="19016"/>
                    <a:pt x="11454" y="19240"/>
                  </a:cubicBezTo>
                  <a:cubicBezTo>
                    <a:pt x="11709" y="19463"/>
                    <a:pt x="12051" y="19463"/>
                    <a:pt x="12562" y="19128"/>
                  </a:cubicBezTo>
                  <a:cubicBezTo>
                    <a:pt x="13074" y="18792"/>
                    <a:pt x="13756" y="18120"/>
                    <a:pt x="14182" y="17561"/>
                  </a:cubicBezTo>
                  <a:cubicBezTo>
                    <a:pt x="14608" y="17001"/>
                    <a:pt x="14779" y="16554"/>
                    <a:pt x="14921" y="16050"/>
                  </a:cubicBezTo>
                  <a:cubicBezTo>
                    <a:pt x="15063" y="15546"/>
                    <a:pt x="15177" y="14987"/>
                    <a:pt x="15092" y="14819"/>
                  </a:cubicBezTo>
                  <a:cubicBezTo>
                    <a:pt x="15006" y="14651"/>
                    <a:pt x="14722" y="14875"/>
                    <a:pt x="14466" y="15155"/>
                  </a:cubicBezTo>
                  <a:cubicBezTo>
                    <a:pt x="14211" y="15434"/>
                    <a:pt x="13983" y="15770"/>
                    <a:pt x="13813" y="16218"/>
                  </a:cubicBezTo>
                  <a:cubicBezTo>
                    <a:pt x="13642" y="16666"/>
                    <a:pt x="13528" y="17225"/>
                    <a:pt x="13557" y="17729"/>
                  </a:cubicBezTo>
                  <a:cubicBezTo>
                    <a:pt x="13585" y="18232"/>
                    <a:pt x="13756" y="18680"/>
                    <a:pt x="14012" y="18680"/>
                  </a:cubicBezTo>
                  <a:cubicBezTo>
                    <a:pt x="14267" y="18680"/>
                    <a:pt x="14608" y="18232"/>
                    <a:pt x="14807" y="18288"/>
                  </a:cubicBezTo>
                  <a:cubicBezTo>
                    <a:pt x="15006" y="18344"/>
                    <a:pt x="15063" y="18904"/>
                    <a:pt x="15234" y="19128"/>
                  </a:cubicBezTo>
                  <a:cubicBezTo>
                    <a:pt x="15404" y="19352"/>
                    <a:pt x="15688" y="19240"/>
                    <a:pt x="16172" y="18344"/>
                  </a:cubicBezTo>
                  <a:cubicBezTo>
                    <a:pt x="16655" y="17449"/>
                    <a:pt x="17337" y="15770"/>
                    <a:pt x="18047" y="13532"/>
                  </a:cubicBezTo>
                  <a:cubicBezTo>
                    <a:pt x="18758" y="11294"/>
                    <a:pt x="19497" y="8496"/>
                    <a:pt x="19980" y="6817"/>
                  </a:cubicBezTo>
                  <a:cubicBezTo>
                    <a:pt x="20463" y="5138"/>
                    <a:pt x="20691" y="4579"/>
                    <a:pt x="20889" y="3907"/>
                  </a:cubicBezTo>
                  <a:cubicBezTo>
                    <a:pt x="21088" y="3236"/>
                    <a:pt x="21259" y="2452"/>
                    <a:pt x="21231" y="2340"/>
                  </a:cubicBezTo>
                  <a:cubicBezTo>
                    <a:pt x="21202" y="2228"/>
                    <a:pt x="20975" y="2788"/>
                    <a:pt x="20492" y="4802"/>
                  </a:cubicBezTo>
                  <a:cubicBezTo>
                    <a:pt x="20008" y="6817"/>
                    <a:pt x="19269" y="10286"/>
                    <a:pt x="18872" y="12637"/>
                  </a:cubicBezTo>
                  <a:cubicBezTo>
                    <a:pt x="18474" y="14987"/>
                    <a:pt x="18417" y="16218"/>
                    <a:pt x="18417" y="17113"/>
                  </a:cubicBezTo>
                  <a:cubicBezTo>
                    <a:pt x="18417" y="18009"/>
                    <a:pt x="18474" y="18568"/>
                    <a:pt x="18616" y="19016"/>
                  </a:cubicBezTo>
                  <a:cubicBezTo>
                    <a:pt x="18758" y="19463"/>
                    <a:pt x="18985" y="19799"/>
                    <a:pt x="19156" y="19631"/>
                  </a:cubicBezTo>
                  <a:cubicBezTo>
                    <a:pt x="19326" y="19463"/>
                    <a:pt x="19440" y="18792"/>
                    <a:pt x="19412" y="17785"/>
                  </a:cubicBezTo>
                  <a:cubicBezTo>
                    <a:pt x="19383" y="16777"/>
                    <a:pt x="19213" y="15434"/>
                    <a:pt x="19042" y="14539"/>
                  </a:cubicBezTo>
                  <a:cubicBezTo>
                    <a:pt x="18872" y="13644"/>
                    <a:pt x="18701" y="13196"/>
                    <a:pt x="18758" y="13084"/>
                  </a:cubicBezTo>
                  <a:cubicBezTo>
                    <a:pt x="18815" y="12972"/>
                    <a:pt x="19099" y="13196"/>
                    <a:pt x="19440" y="13756"/>
                  </a:cubicBezTo>
                  <a:cubicBezTo>
                    <a:pt x="19781" y="14315"/>
                    <a:pt x="20179" y="15211"/>
                    <a:pt x="20435" y="16050"/>
                  </a:cubicBezTo>
                  <a:cubicBezTo>
                    <a:pt x="20691" y="16889"/>
                    <a:pt x="20804" y="17673"/>
                    <a:pt x="20804" y="17673"/>
                  </a:cubicBezTo>
                  <a:cubicBezTo>
                    <a:pt x="20804" y="17673"/>
                    <a:pt x="20691" y="16889"/>
                    <a:pt x="20634" y="16218"/>
                  </a:cubicBezTo>
                  <a:cubicBezTo>
                    <a:pt x="20577" y="15546"/>
                    <a:pt x="20577" y="14987"/>
                    <a:pt x="20605" y="14427"/>
                  </a:cubicBezTo>
                  <a:cubicBezTo>
                    <a:pt x="20634" y="13868"/>
                    <a:pt x="20691" y="13308"/>
                    <a:pt x="20861" y="13028"/>
                  </a:cubicBezTo>
                  <a:cubicBezTo>
                    <a:pt x="21032" y="12748"/>
                    <a:pt x="21316" y="12748"/>
                    <a:pt x="21600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10083154" y="2392649"/>
              <a:ext cx="274828" cy="12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057" fill="norm" stroke="1" extrusionOk="0">
                  <a:moveTo>
                    <a:pt x="4096" y="6514"/>
                  </a:moveTo>
                  <a:cubicBezTo>
                    <a:pt x="2777" y="8571"/>
                    <a:pt x="1458" y="10629"/>
                    <a:pt x="716" y="13029"/>
                  </a:cubicBezTo>
                  <a:cubicBezTo>
                    <a:pt x="-26" y="15429"/>
                    <a:pt x="-191" y="18171"/>
                    <a:pt x="221" y="19714"/>
                  </a:cubicBezTo>
                  <a:cubicBezTo>
                    <a:pt x="633" y="21257"/>
                    <a:pt x="1623" y="21600"/>
                    <a:pt x="2612" y="20057"/>
                  </a:cubicBezTo>
                  <a:cubicBezTo>
                    <a:pt x="3601" y="18514"/>
                    <a:pt x="4591" y="15086"/>
                    <a:pt x="5168" y="12514"/>
                  </a:cubicBezTo>
                  <a:cubicBezTo>
                    <a:pt x="5745" y="9943"/>
                    <a:pt x="5910" y="8229"/>
                    <a:pt x="6404" y="7200"/>
                  </a:cubicBezTo>
                  <a:cubicBezTo>
                    <a:pt x="6899" y="6171"/>
                    <a:pt x="7724" y="5829"/>
                    <a:pt x="8548" y="5657"/>
                  </a:cubicBezTo>
                  <a:cubicBezTo>
                    <a:pt x="9372" y="5486"/>
                    <a:pt x="10197" y="5486"/>
                    <a:pt x="10691" y="7029"/>
                  </a:cubicBezTo>
                  <a:cubicBezTo>
                    <a:pt x="11186" y="8571"/>
                    <a:pt x="11351" y="11657"/>
                    <a:pt x="11269" y="14571"/>
                  </a:cubicBezTo>
                  <a:cubicBezTo>
                    <a:pt x="11186" y="17486"/>
                    <a:pt x="10856" y="20229"/>
                    <a:pt x="10939" y="20743"/>
                  </a:cubicBezTo>
                  <a:cubicBezTo>
                    <a:pt x="11021" y="21257"/>
                    <a:pt x="11516" y="19543"/>
                    <a:pt x="12505" y="16286"/>
                  </a:cubicBezTo>
                  <a:cubicBezTo>
                    <a:pt x="13494" y="13029"/>
                    <a:pt x="14978" y="8229"/>
                    <a:pt x="16380" y="4971"/>
                  </a:cubicBezTo>
                  <a:cubicBezTo>
                    <a:pt x="17782" y="1714"/>
                    <a:pt x="19101" y="0"/>
                    <a:pt x="19843" y="0"/>
                  </a:cubicBezTo>
                  <a:cubicBezTo>
                    <a:pt x="20585" y="0"/>
                    <a:pt x="20749" y="1714"/>
                    <a:pt x="20914" y="5314"/>
                  </a:cubicBezTo>
                  <a:cubicBezTo>
                    <a:pt x="21079" y="8914"/>
                    <a:pt x="21244" y="14400"/>
                    <a:pt x="21409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10262731" y="2343966"/>
              <a:ext cx="2349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14" y="3832"/>
                    <a:pt x="13427" y="7665"/>
                    <a:pt x="9827" y="11265"/>
                  </a:cubicBezTo>
                  <a:cubicBezTo>
                    <a:pt x="6227" y="14865"/>
                    <a:pt x="3114" y="182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571286" y="2819087"/>
              <a:ext cx="136081" cy="44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504" fill="norm" stroke="1" extrusionOk="0">
                  <a:moveTo>
                    <a:pt x="10691" y="8737"/>
                  </a:moveTo>
                  <a:cubicBezTo>
                    <a:pt x="8400" y="11941"/>
                    <a:pt x="6109" y="15144"/>
                    <a:pt x="4800" y="17056"/>
                  </a:cubicBezTo>
                  <a:cubicBezTo>
                    <a:pt x="3491" y="18968"/>
                    <a:pt x="3164" y="19588"/>
                    <a:pt x="2673" y="20208"/>
                  </a:cubicBezTo>
                  <a:cubicBezTo>
                    <a:pt x="2182" y="20829"/>
                    <a:pt x="1528" y="21449"/>
                    <a:pt x="873" y="21500"/>
                  </a:cubicBezTo>
                  <a:cubicBezTo>
                    <a:pt x="219" y="21552"/>
                    <a:pt x="-436" y="21035"/>
                    <a:pt x="382" y="19330"/>
                  </a:cubicBezTo>
                  <a:cubicBezTo>
                    <a:pt x="1200" y="17625"/>
                    <a:pt x="3491" y="14731"/>
                    <a:pt x="6437" y="11475"/>
                  </a:cubicBezTo>
                  <a:cubicBezTo>
                    <a:pt x="9382" y="8220"/>
                    <a:pt x="12982" y="4603"/>
                    <a:pt x="15273" y="2536"/>
                  </a:cubicBezTo>
                  <a:cubicBezTo>
                    <a:pt x="17564" y="469"/>
                    <a:pt x="18546" y="-48"/>
                    <a:pt x="19364" y="4"/>
                  </a:cubicBezTo>
                  <a:cubicBezTo>
                    <a:pt x="20182" y="55"/>
                    <a:pt x="20837" y="675"/>
                    <a:pt x="21000" y="1864"/>
                  </a:cubicBezTo>
                  <a:cubicBezTo>
                    <a:pt x="21164" y="3052"/>
                    <a:pt x="20837" y="4809"/>
                    <a:pt x="19855" y="5895"/>
                  </a:cubicBezTo>
                  <a:cubicBezTo>
                    <a:pt x="18873" y="6980"/>
                    <a:pt x="17237" y="7393"/>
                    <a:pt x="15600" y="7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9784279" y="2728892"/>
              <a:ext cx="709434" cy="48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38" fill="norm" stroke="1" extrusionOk="0">
                  <a:moveTo>
                    <a:pt x="1029" y="7182"/>
                  </a:moveTo>
                  <a:cubicBezTo>
                    <a:pt x="1285" y="6899"/>
                    <a:pt x="1541" y="6616"/>
                    <a:pt x="1509" y="6852"/>
                  </a:cubicBezTo>
                  <a:cubicBezTo>
                    <a:pt x="1477" y="7088"/>
                    <a:pt x="1157" y="7842"/>
                    <a:pt x="836" y="8974"/>
                  </a:cubicBezTo>
                  <a:cubicBezTo>
                    <a:pt x="516" y="10106"/>
                    <a:pt x="195" y="11615"/>
                    <a:pt x="67" y="12605"/>
                  </a:cubicBezTo>
                  <a:cubicBezTo>
                    <a:pt x="-61" y="13596"/>
                    <a:pt x="3" y="14067"/>
                    <a:pt x="195" y="14162"/>
                  </a:cubicBezTo>
                  <a:cubicBezTo>
                    <a:pt x="388" y="14256"/>
                    <a:pt x="708" y="13973"/>
                    <a:pt x="997" y="13030"/>
                  </a:cubicBezTo>
                  <a:cubicBezTo>
                    <a:pt x="1285" y="12087"/>
                    <a:pt x="1541" y="10483"/>
                    <a:pt x="1638" y="9351"/>
                  </a:cubicBezTo>
                  <a:cubicBezTo>
                    <a:pt x="1734" y="8219"/>
                    <a:pt x="1670" y="7559"/>
                    <a:pt x="1766" y="7371"/>
                  </a:cubicBezTo>
                  <a:cubicBezTo>
                    <a:pt x="1862" y="7182"/>
                    <a:pt x="2118" y="7465"/>
                    <a:pt x="2375" y="7465"/>
                  </a:cubicBezTo>
                  <a:cubicBezTo>
                    <a:pt x="2631" y="7465"/>
                    <a:pt x="2887" y="7182"/>
                    <a:pt x="3080" y="7323"/>
                  </a:cubicBezTo>
                  <a:cubicBezTo>
                    <a:pt x="3272" y="7465"/>
                    <a:pt x="3400" y="8031"/>
                    <a:pt x="3464" y="9021"/>
                  </a:cubicBezTo>
                  <a:cubicBezTo>
                    <a:pt x="3528" y="10012"/>
                    <a:pt x="3528" y="11426"/>
                    <a:pt x="3528" y="12464"/>
                  </a:cubicBezTo>
                  <a:cubicBezTo>
                    <a:pt x="3528" y="13502"/>
                    <a:pt x="3528" y="14162"/>
                    <a:pt x="3689" y="14398"/>
                  </a:cubicBezTo>
                  <a:cubicBezTo>
                    <a:pt x="3849" y="14633"/>
                    <a:pt x="4169" y="14445"/>
                    <a:pt x="4522" y="13879"/>
                  </a:cubicBezTo>
                  <a:cubicBezTo>
                    <a:pt x="4874" y="13313"/>
                    <a:pt x="5259" y="12370"/>
                    <a:pt x="5740" y="11285"/>
                  </a:cubicBezTo>
                  <a:cubicBezTo>
                    <a:pt x="6220" y="10200"/>
                    <a:pt x="6797" y="8974"/>
                    <a:pt x="7246" y="8267"/>
                  </a:cubicBezTo>
                  <a:cubicBezTo>
                    <a:pt x="7694" y="7559"/>
                    <a:pt x="8015" y="7371"/>
                    <a:pt x="8207" y="7512"/>
                  </a:cubicBezTo>
                  <a:cubicBezTo>
                    <a:pt x="8400" y="7653"/>
                    <a:pt x="8464" y="8125"/>
                    <a:pt x="8496" y="8644"/>
                  </a:cubicBezTo>
                  <a:cubicBezTo>
                    <a:pt x="8528" y="9163"/>
                    <a:pt x="8528" y="9729"/>
                    <a:pt x="8688" y="9964"/>
                  </a:cubicBezTo>
                  <a:cubicBezTo>
                    <a:pt x="8848" y="10200"/>
                    <a:pt x="9169" y="10106"/>
                    <a:pt x="9457" y="9870"/>
                  </a:cubicBezTo>
                  <a:cubicBezTo>
                    <a:pt x="9746" y="9634"/>
                    <a:pt x="10002" y="9257"/>
                    <a:pt x="10002" y="8927"/>
                  </a:cubicBezTo>
                  <a:cubicBezTo>
                    <a:pt x="10002" y="8597"/>
                    <a:pt x="9746" y="8314"/>
                    <a:pt x="9457" y="8314"/>
                  </a:cubicBezTo>
                  <a:cubicBezTo>
                    <a:pt x="9169" y="8314"/>
                    <a:pt x="8848" y="8597"/>
                    <a:pt x="8464" y="9351"/>
                  </a:cubicBezTo>
                  <a:cubicBezTo>
                    <a:pt x="8079" y="10106"/>
                    <a:pt x="7630" y="11332"/>
                    <a:pt x="7406" y="12228"/>
                  </a:cubicBezTo>
                  <a:cubicBezTo>
                    <a:pt x="7182" y="13124"/>
                    <a:pt x="7182" y="13690"/>
                    <a:pt x="7310" y="14115"/>
                  </a:cubicBezTo>
                  <a:cubicBezTo>
                    <a:pt x="7438" y="14539"/>
                    <a:pt x="7694" y="14822"/>
                    <a:pt x="8015" y="14869"/>
                  </a:cubicBezTo>
                  <a:cubicBezTo>
                    <a:pt x="8335" y="14916"/>
                    <a:pt x="8720" y="14728"/>
                    <a:pt x="9169" y="14209"/>
                  </a:cubicBezTo>
                  <a:cubicBezTo>
                    <a:pt x="9617" y="13690"/>
                    <a:pt x="10130" y="12841"/>
                    <a:pt x="10547" y="12040"/>
                  </a:cubicBezTo>
                  <a:cubicBezTo>
                    <a:pt x="10963" y="11238"/>
                    <a:pt x="11284" y="10483"/>
                    <a:pt x="11604" y="10012"/>
                  </a:cubicBezTo>
                  <a:cubicBezTo>
                    <a:pt x="11925" y="9540"/>
                    <a:pt x="12245" y="9351"/>
                    <a:pt x="12534" y="9493"/>
                  </a:cubicBezTo>
                  <a:cubicBezTo>
                    <a:pt x="12822" y="9634"/>
                    <a:pt x="13078" y="10106"/>
                    <a:pt x="13271" y="10578"/>
                  </a:cubicBezTo>
                  <a:cubicBezTo>
                    <a:pt x="13463" y="11049"/>
                    <a:pt x="13591" y="11521"/>
                    <a:pt x="13655" y="11992"/>
                  </a:cubicBezTo>
                  <a:cubicBezTo>
                    <a:pt x="13719" y="12464"/>
                    <a:pt x="13719" y="12936"/>
                    <a:pt x="13591" y="13313"/>
                  </a:cubicBezTo>
                  <a:cubicBezTo>
                    <a:pt x="13463" y="13690"/>
                    <a:pt x="13207" y="13973"/>
                    <a:pt x="13046" y="13785"/>
                  </a:cubicBezTo>
                  <a:cubicBezTo>
                    <a:pt x="12886" y="13596"/>
                    <a:pt x="12822" y="12936"/>
                    <a:pt x="13239" y="11851"/>
                  </a:cubicBezTo>
                  <a:cubicBezTo>
                    <a:pt x="13655" y="10766"/>
                    <a:pt x="14553" y="9257"/>
                    <a:pt x="15706" y="7323"/>
                  </a:cubicBezTo>
                  <a:cubicBezTo>
                    <a:pt x="16860" y="5390"/>
                    <a:pt x="18270" y="3032"/>
                    <a:pt x="19103" y="1664"/>
                  </a:cubicBezTo>
                  <a:cubicBezTo>
                    <a:pt x="19937" y="296"/>
                    <a:pt x="20193" y="-81"/>
                    <a:pt x="20225" y="13"/>
                  </a:cubicBezTo>
                  <a:cubicBezTo>
                    <a:pt x="20257" y="108"/>
                    <a:pt x="20065" y="674"/>
                    <a:pt x="19488" y="2230"/>
                  </a:cubicBezTo>
                  <a:cubicBezTo>
                    <a:pt x="18911" y="3786"/>
                    <a:pt x="17950" y="6333"/>
                    <a:pt x="17277" y="8314"/>
                  </a:cubicBezTo>
                  <a:cubicBezTo>
                    <a:pt x="16604" y="10295"/>
                    <a:pt x="16219" y="11709"/>
                    <a:pt x="15995" y="12747"/>
                  </a:cubicBezTo>
                  <a:cubicBezTo>
                    <a:pt x="15770" y="13785"/>
                    <a:pt x="15706" y="14445"/>
                    <a:pt x="15770" y="14964"/>
                  </a:cubicBezTo>
                  <a:cubicBezTo>
                    <a:pt x="15835" y="15482"/>
                    <a:pt x="16027" y="15860"/>
                    <a:pt x="16315" y="15907"/>
                  </a:cubicBezTo>
                  <a:cubicBezTo>
                    <a:pt x="16604" y="15954"/>
                    <a:pt x="16988" y="15671"/>
                    <a:pt x="17277" y="15247"/>
                  </a:cubicBezTo>
                  <a:cubicBezTo>
                    <a:pt x="17565" y="14822"/>
                    <a:pt x="17757" y="14256"/>
                    <a:pt x="17757" y="13549"/>
                  </a:cubicBezTo>
                  <a:cubicBezTo>
                    <a:pt x="17757" y="12841"/>
                    <a:pt x="17565" y="11992"/>
                    <a:pt x="17309" y="11474"/>
                  </a:cubicBezTo>
                  <a:cubicBezTo>
                    <a:pt x="17052" y="10955"/>
                    <a:pt x="16732" y="10766"/>
                    <a:pt x="16411" y="10719"/>
                  </a:cubicBezTo>
                  <a:cubicBezTo>
                    <a:pt x="16091" y="10672"/>
                    <a:pt x="15770" y="10766"/>
                    <a:pt x="15803" y="10813"/>
                  </a:cubicBezTo>
                  <a:cubicBezTo>
                    <a:pt x="15835" y="10860"/>
                    <a:pt x="16219" y="10860"/>
                    <a:pt x="16764" y="10719"/>
                  </a:cubicBezTo>
                  <a:cubicBezTo>
                    <a:pt x="17309" y="10578"/>
                    <a:pt x="18014" y="10295"/>
                    <a:pt x="18527" y="10153"/>
                  </a:cubicBezTo>
                  <a:cubicBezTo>
                    <a:pt x="19039" y="10012"/>
                    <a:pt x="19360" y="10012"/>
                    <a:pt x="19520" y="10247"/>
                  </a:cubicBezTo>
                  <a:cubicBezTo>
                    <a:pt x="19680" y="10483"/>
                    <a:pt x="19680" y="10955"/>
                    <a:pt x="19680" y="11615"/>
                  </a:cubicBezTo>
                  <a:cubicBezTo>
                    <a:pt x="19680" y="12275"/>
                    <a:pt x="19680" y="13124"/>
                    <a:pt x="19840" y="13502"/>
                  </a:cubicBezTo>
                  <a:cubicBezTo>
                    <a:pt x="20001" y="13879"/>
                    <a:pt x="20321" y="13785"/>
                    <a:pt x="20610" y="13549"/>
                  </a:cubicBezTo>
                  <a:cubicBezTo>
                    <a:pt x="20898" y="13313"/>
                    <a:pt x="21154" y="12936"/>
                    <a:pt x="21283" y="13077"/>
                  </a:cubicBezTo>
                  <a:cubicBezTo>
                    <a:pt x="21411" y="13219"/>
                    <a:pt x="21411" y="13879"/>
                    <a:pt x="21443" y="14916"/>
                  </a:cubicBezTo>
                  <a:cubicBezTo>
                    <a:pt x="21475" y="15954"/>
                    <a:pt x="21539" y="17369"/>
                    <a:pt x="21379" y="18501"/>
                  </a:cubicBezTo>
                  <a:cubicBezTo>
                    <a:pt x="21219" y="19633"/>
                    <a:pt x="20834" y="20481"/>
                    <a:pt x="20257" y="20953"/>
                  </a:cubicBezTo>
                  <a:cubicBezTo>
                    <a:pt x="19680" y="21425"/>
                    <a:pt x="18911" y="21519"/>
                    <a:pt x="18398" y="21378"/>
                  </a:cubicBezTo>
                  <a:cubicBezTo>
                    <a:pt x="17886" y="21236"/>
                    <a:pt x="17629" y="20859"/>
                    <a:pt x="17373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0561181" y="3144066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44281" y="2937415"/>
              <a:ext cx="2241551" cy="168551"/>
            </a:xfrm>
            <a:prstGeom prst="rect">
              <a:avLst/>
            </a:prstGeom>
            <a:effectLst/>
          </p:spPr>
        </p:pic>
        <p:pic>
          <p:nvPicPr>
            <p:cNvPr id="121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3568" y="3407231"/>
              <a:ext cx="193764" cy="310538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92684" y="3473058"/>
              <a:ext cx="240548" cy="200175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62779" y="3201216"/>
              <a:ext cx="116503" cy="464682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11737" y="3461566"/>
              <a:ext cx="211995" cy="88901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73789" y="3321866"/>
              <a:ext cx="81543" cy="400051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71704" y="3534278"/>
              <a:ext cx="136028" cy="260399"/>
            </a:xfrm>
            <a:prstGeom prst="rect">
              <a:avLst/>
            </a:prstGeom>
            <a:effectLst/>
          </p:spPr>
        </p:pic>
        <p:pic>
          <p:nvPicPr>
            <p:cNvPr id="122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36964" y="3296466"/>
              <a:ext cx="129518" cy="475305"/>
            </a:xfrm>
            <a:prstGeom prst="rect">
              <a:avLst/>
            </a:prstGeom>
            <a:effectLst/>
          </p:spPr>
        </p:pic>
        <p:pic>
          <p:nvPicPr>
            <p:cNvPr id="122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14081" y="3525066"/>
              <a:ext cx="273051" cy="76201"/>
            </a:xfrm>
            <a:prstGeom prst="rect">
              <a:avLst/>
            </a:prstGeom>
            <a:effectLst/>
          </p:spPr>
        </p:pic>
        <p:pic>
          <p:nvPicPr>
            <p:cNvPr id="122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900531" y="2783704"/>
              <a:ext cx="889001" cy="119062"/>
            </a:xfrm>
            <a:prstGeom prst="rect">
              <a:avLst/>
            </a:prstGeom>
            <a:effectLst/>
          </p:spPr>
        </p:pic>
        <p:pic>
          <p:nvPicPr>
            <p:cNvPr id="122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906297" y="3272486"/>
              <a:ext cx="248235" cy="278510"/>
            </a:xfrm>
            <a:prstGeom prst="rect">
              <a:avLst/>
            </a:prstGeom>
            <a:effectLst/>
          </p:spPr>
        </p:pic>
        <p:pic>
          <p:nvPicPr>
            <p:cNvPr id="123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45929" y="3361670"/>
              <a:ext cx="167353" cy="186442"/>
            </a:xfrm>
            <a:prstGeom prst="rect">
              <a:avLst/>
            </a:prstGeom>
            <a:effectLst/>
          </p:spPr>
        </p:pic>
        <p:pic>
          <p:nvPicPr>
            <p:cNvPr id="123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54917" y="3146770"/>
              <a:ext cx="210765" cy="357794"/>
            </a:xfrm>
            <a:prstGeom prst="rect">
              <a:avLst/>
            </a:prstGeom>
            <a:effectLst/>
          </p:spPr>
        </p:pic>
        <p:pic>
          <p:nvPicPr>
            <p:cNvPr id="123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38535" y="3255101"/>
              <a:ext cx="131947" cy="256257"/>
            </a:xfrm>
            <a:prstGeom prst="rect">
              <a:avLst/>
            </a:prstGeom>
            <a:effectLst/>
          </p:spPr>
        </p:pic>
        <p:pic>
          <p:nvPicPr>
            <p:cNvPr id="123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50220" y="3239316"/>
              <a:ext cx="293312" cy="242430"/>
            </a:xfrm>
            <a:prstGeom prst="rect">
              <a:avLst/>
            </a:prstGeom>
            <a:effectLst/>
          </p:spPr>
        </p:pic>
        <p:pic>
          <p:nvPicPr>
            <p:cNvPr id="123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82959" y="3055166"/>
              <a:ext cx="143123" cy="488951"/>
            </a:xfrm>
            <a:prstGeom prst="rect">
              <a:avLst/>
            </a:prstGeom>
            <a:effectLst/>
          </p:spPr>
        </p:pic>
        <p:pic>
          <p:nvPicPr>
            <p:cNvPr id="124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29231" y="3328216"/>
              <a:ext cx="247651" cy="50801"/>
            </a:xfrm>
            <a:prstGeom prst="rect">
              <a:avLst/>
            </a:prstGeom>
            <a:effectLst/>
          </p:spPr>
        </p:pic>
        <p:pic>
          <p:nvPicPr>
            <p:cNvPr id="124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07135" y="3372666"/>
              <a:ext cx="321447" cy="301885"/>
            </a:xfrm>
            <a:prstGeom prst="rect">
              <a:avLst/>
            </a:prstGeom>
            <a:effectLst/>
          </p:spPr>
        </p:pic>
        <p:pic>
          <p:nvPicPr>
            <p:cNvPr id="124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36952" y="3531416"/>
              <a:ext cx="2376030" cy="120651"/>
            </a:xfrm>
            <a:prstGeom prst="rect">
              <a:avLst/>
            </a:prstGeom>
            <a:effectLst/>
          </p:spPr>
        </p:pic>
        <p:pic>
          <p:nvPicPr>
            <p:cNvPr id="124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059031" y="3216032"/>
              <a:ext cx="66946" cy="556685"/>
            </a:xfrm>
            <a:prstGeom prst="rect">
              <a:avLst/>
            </a:prstGeom>
            <a:effectLst/>
          </p:spPr>
        </p:pic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62181" y="3814488"/>
              <a:ext cx="476251" cy="47129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59081" y="3271595"/>
              <a:ext cx="236670" cy="507472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601866" y="3918766"/>
              <a:ext cx="67038" cy="49889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59131" y="3429816"/>
              <a:ext cx="831851" cy="127001"/>
            </a:xfrm>
            <a:prstGeom prst="rect">
              <a:avLst/>
            </a:prstGeom>
            <a:effectLst/>
          </p:spPr>
        </p:pic>
        <p:pic>
          <p:nvPicPr>
            <p:cNvPr id="125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48018" y="3355345"/>
              <a:ext cx="111214" cy="277672"/>
            </a:xfrm>
            <a:prstGeom prst="rect">
              <a:avLst/>
            </a:prstGeom>
            <a:effectLst/>
          </p:spPr>
        </p:pic>
        <p:sp>
          <p:nvSpPr>
            <p:cNvPr id="1259" name="Line"/>
            <p:cNvSpPr/>
            <p:nvPr/>
          </p:nvSpPr>
          <p:spPr>
            <a:xfrm>
              <a:off x="383843" y="5254092"/>
              <a:ext cx="540717" cy="37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78" fill="norm" stroke="1" extrusionOk="0">
                  <a:moveTo>
                    <a:pt x="1445" y="6342"/>
                  </a:moveTo>
                  <a:cubicBezTo>
                    <a:pt x="941" y="6938"/>
                    <a:pt x="436" y="7535"/>
                    <a:pt x="184" y="7535"/>
                  </a:cubicBezTo>
                  <a:cubicBezTo>
                    <a:pt x="-68" y="7535"/>
                    <a:pt x="-68" y="6938"/>
                    <a:pt x="226" y="5745"/>
                  </a:cubicBezTo>
                  <a:cubicBezTo>
                    <a:pt x="520" y="4551"/>
                    <a:pt x="1109" y="2761"/>
                    <a:pt x="1781" y="1568"/>
                  </a:cubicBezTo>
                  <a:cubicBezTo>
                    <a:pt x="2453" y="375"/>
                    <a:pt x="3210" y="-222"/>
                    <a:pt x="4555" y="76"/>
                  </a:cubicBezTo>
                  <a:cubicBezTo>
                    <a:pt x="5899" y="375"/>
                    <a:pt x="7832" y="1568"/>
                    <a:pt x="9807" y="3656"/>
                  </a:cubicBezTo>
                  <a:cubicBezTo>
                    <a:pt x="11783" y="5745"/>
                    <a:pt x="13800" y="8728"/>
                    <a:pt x="15607" y="11413"/>
                  </a:cubicBezTo>
                  <a:cubicBezTo>
                    <a:pt x="17414" y="14098"/>
                    <a:pt x="19011" y="16485"/>
                    <a:pt x="19977" y="17858"/>
                  </a:cubicBezTo>
                  <a:cubicBezTo>
                    <a:pt x="20944" y="19230"/>
                    <a:pt x="21280" y="19588"/>
                    <a:pt x="21406" y="20006"/>
                  </a:cubicBezTo>
                  <a:cubicBezTo>
                    <a:pt x="21532" y="20423"/>
                    <a:pt x="21448" y="20901"/>
                    <a:pt x="21364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594601" y="5186088"/>
              <a:ext cx="244731" cy="51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53" fill="norm" stroke="1" extrusionOk="0">
                  <a:moveTo>
                    <a:pt x="21529" y="112"/>
                  </a:moveTo>
                  <a:cubicBezTo>
                    <a:pt x="20598" y="24"/>
                    <a:pt x="19667" y="-65"/>
                    <a:pt x="18922" y="68"/>
                  </a:cubicBezTo>
                  <a:cubicBezTo>
                    <a:pt x="18177" y="201"/>
                    <a:pt x="17619" y="555"/>
                    <a:pt x="16408" y="1794"/>
                  </a:cubicBezTo>
                  <a:cubicBezTo>
                    <a:pt x="15198" y="3033"/>
                    <a:pt x="13336" y="5158"/>
                    <a:pt x="11101" y="7681"/>
                  </a:cubicBezTo>
                  <a:cubicBezTo>
                    <a:pt x="8867" y="10204"/>
                    <a:pt x="6260" y="13125"/>
                    <a:pt x="4398" y="15250"/>
                  </a:cubicBezTo>
                  <a:cubicBezTo>
                    <a:pt x="2536" y="17374"/>
                    <a:pt x="1419" y="18702"/>
                    <a:pt x="767" y="19632"/>
                  </a:cubicBezTo>
                  <a:cubicBezTo>
                    <a:pt x="115" y="20561"/>
                    <a:pt x="-71" y="21092"/>
                    <a:pt x="22" y="21314"/>
                  </a:cubicBezTo>
                  <a:cubicBezTo>
                    <a:pt x="115" y="21535"/>
                    <a:pt x="488" y="21446"/>
                    <a:pt x="860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902831" y="4891326"/>
              <a:ext cx="203201" cy="18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8525"/>
                  </a:moveTo>
                  <a:cubicBezTo>
                    <a:pt x="675" y="6125"/>
                    <a:pt x="1350" y="3725"/>
                    <a:pt x="2250" y="2285"/>
                  </a:cubicBezTo>
                  <a:cubicBezTo>
                    <a:pt x="3150" y="845"/>
                    <a:pt x="4275" y="365"/>
                    <a:pt x="5400" y="125"/>
                  </a:cubicBezTo>
                  <a:cubicBezTo>
                    <a:pt x="6525" y="-115"/>
                    <a:pt x="7650" y="-115"/>
                    <a:pt x="8550" y="1085"/>
                  </a:cubicBezTo>
                  <a:cubicBezTo>
                    <a:pt x="9450" y="2285"/>
                    <a:pt x="10125" y="4685"/>
                    <a:pt x="9675" y="7445"/>
                  </a:cubicBezTo>
                  <a:cubicBezTo>
                    <a:pt x="9225" y="10205"/>
                    <a:pt x="7650" y="13325"/>
                    <a:pt x="6412" y="15605"/>
                  </a:cubicBezTo>
                  <a:cubicBezTo>
                    <a:pt x="5175" y="17885"/>
                    <a:pt x="4275" y="19325"/>
                    <a:pt x="4388" y="20165"/>
                  </a:cubicBezTo>
                  <a:cubicBezTo>
                    <a:pt x="4500" y="21005"/>
                    <a:pt x="5625" y="21245"/>
                    <a:pt x="8662" y="21365"/>
                  </a:cubicBezTo>
                  <a:cubicBezTo>
                    <a:pt x="11700" y="21485"/>
                    <a:pt x="16650" y="21485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1391781" y="5416143"/>
              <a:ext cx="260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68" y="4868"/>
                    <a:pt x="10537" y="-1303"/>
                    <a:pt x="14137" y="240"/>
                  </a:cubicBezTo>
                  <a:cubicBezTo>
                    <a:pt x="17737" y="1783"/>
                    <a:pt x="19668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1410831" y="5550716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7280"/>
                    <a:pt x="8337" y="12960"/>
                    <a:pt x="11937" y="9360"/>
                  </a:cubicBezTo>
                  <a:cubicBezTo>
                    <a:pt x="15537" y="5760"/>
                    <a:pt x="1856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2184401" y="5191851"/>
              <a:ext cx="458331" cy="56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75" fill="norm" stroke="1" extrusionOk="0">
                  <a:moveTo>
                    <a:pt x="14089" y="2292"/>
                  </a:moveTo>
                  <a:cubicBezTo>
                    <a:pt x="14885" y="1730"/>
                    <a:pt x="15681" y="1167"/>
                    <a:pt x="16428" y="726"/>
                  </a:cubicBezTo>
                  <a:cubicBezTo>
                    <a:pt x="17174" y="284"/>
                    <a:pt x="17871" y="-37"/>
                    <a:pt x="18020" y="3"/>
                  </a:cubicBezTo>
                  <a:cubicBezTo>
                    <a:pt x="18170" y="43"/>
                    <a:pt x="17772" y="445"/>
                    <a:pt x="16229" y="1368"/>
                  </a:cubicBezTo>
                  <a:cubicBezTo>
                    <a:pt x="14686" y="2292"/>
                    <a:pt x="11998" y="3737"/>
                    <a:pt x="9560" y="5102"/>
                  </a:cubicBezTo>
                  <a:cubicBezTo>
                    <a:pt x="7121" y="6467"/>
                    <a:pt x="4931" y="7752"/>
                    <a:pt x="3637" y="8515"/>
                  </a:cubicBezTo>
                  <a:cubicBezTo>
                    <a:pt x="2343" y="9277"/>
                    <a:pt x="1945" y="9518"/>
                    <a:pt x="1596" y="9880"/>
                  </a:cubicBezTo>
                  <a:cubicBezTo>
                    <a:pt x="1248" y="10241"/>
                    <a:pt x="949" y="10723"/>
                    <a:pt x="1198" y="11044"/>
                  </a:cubicBezTo>
                  <a:cubicBezTo>
                    <a:pt x="1447" y="11365"/>
                    <a:pt x="2243" y="11526"/>
                    <a:pt x="3786" y="11606"/>
                  </a:cubicBezTo>
                  <a:cubicBezTo>
                    <a:pt x="5329" y="11686"/>
                    <a:pt x="7619" y="11686"/>
                    <a:pt x="9012" y="11767"/>
                  </a:cubicBezTo>
                  <a:cubicBezTo>
                    <a:pt x="10406" y="11847"/>
                    <a:pt x="10903" y="12008"/>
                    <a:pt x="11152" y="12289"/>
                  </a:cubicBezTo>
                  <a:cubicBezTo>
                    <a:pt x="11401" y="12570"/>
                    <a:pt x="11401" y="12971"/>
                    <a:pt x="10406" y="13935"/>
                  </a:cubicBezTo>
                  <a:cubicBezTo>
                    <a:pt x="9410" y="14898"/>
                    <a:pt x="7419" y="16424"/>
                    <a:pt x="5678" y="17548"/>
                  </a:cubicBezTo>
                  <a:cubicBezTo>
                    <a:pt x="3936" y="18672"/>
                    <a:pt x="2442" y="19395"/>
                    <a:pt x="1447" y="19917"/>
                  </a:cubicBezTo>
                  <a:cubicBezTo>
                    <a:pt x="452" y="20439"/>
                    <a:pt x="-46" y="20760"/>
                    <a:pt x="4" y="21041"/>
                  </a:cubicBezTo>
                  <a:cubicBezTo>
                    <a:pt x="54" y="21322"/>
                    <a:pt x="651" y="21563"/>
                    <a:pt x="2642" y="21443"/>
                  </a:cubicBezTo>
                  <a:cubicBezTo>
                    <a:pt x="4632" y="21322"/>
                    <a:pt x="8017" y="20840"/>
                    <a:pt x="11401" y="20760"/>
                  </a:cubicBezTo>
                  <a:cubicBezTo>
                    <a:pt x="14785" y="20680"/>
                    <a:pt x="18170" y="21001"/>
                    <a:pt x="21554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2261731" y="6033316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2277788" y="5897520"/>
              <a:ext cx="15694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297" fill="norm" stroke="1" extrusionOk="0">
                  <a:moveTo>
                    <a:pt x="3818" y="20297"/>
                  </a:moveTo>
                  <a:cubicBezTo>
                    <a:pt x="1118" y="11040"/>
                    <a:pt x="-1582" y="1783"/>
                    <a:pt x="1118" y="240"/>
                  </a:cubicBezTo>
                  <a:cubicBezTo>
                    <a:pt x="3818" y="-1303"/>
                    <a:pt x="11918" y="4868"/>
                    <a:pt x="20018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2337931" y="6002848"/>
              <a:ext cx="107951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13673"/>
                  </a:moveTo>
                  <a:cubicBezTo>
                    <a:pt x="3812" y="8873"/>
                    <a:pt x="7624" y="4073"/>
                    <a:pt x="10588" y="1673"/>
                  </a:cubicBezTo>
                  <a:cubicBezTo>
                    <a:pt x="13553" y="-727"/>
                    <a:pt x="15671" y="-727"/>
                    <a:pt x="17365" y="2873"/>
                  </a:cubicBezTo>
                  <a:cubicBezTo>
                    <a:pt x="19059" y="6473"/>
                    <a:pt x="20329" y="13673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2350631" y="6084116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000"/>
                    <a:pt x="12077" y="10400"/>
                    <a:pt x="15677" y="6800"/>
                  </a:cubicBezTo>
                  <a:cubicBezTo>
                    <a:pt x="19277" y="3200"/>
                    <a:pt x="2043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2579231" y="6007916"/>
              <a:ext cx="44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2299831" y="4807766"/>
              <a:ext cx="31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960"/>
                    <a:pt x="21600" y="7920"/>
                    <a:pt x="18000" y="11520"/>
                  </a:cubicBezTo>
                  <a:cubicBezTo>
                    <a:pt x="14400" y="15120"/>
                    <a:pt x="720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2333287" y="4845866"/>
              <a:ext cx="12529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310" y="0"/>
                  </a:moveTo>
                  <a:cubicBezTo>
                    <a:pt x="16630" y="3055"/>
                    <a:pt x="11950" y="6109"/>
                    <a:pt x="8710" y="7964"/>
                  </a:cubicBezTo>
                  <a:cubicBezTo>
                    <a:pt x="5470" y="9818"/>
                    <a:pt x="3670" y="10473"/>
                    <a:pt x="2230" y="11236"/>
                  </a:cubicBezTo>
                  <a:cubicBezTo>
                    <a:pt x="790" y="12000"/>
                    <a:pt x="-290" y="12873"/>
                    <a:pt x="70" y="13527"/>
                  </a:cubicBezTo>
                  <a:cubicBezTo>
                    <a:pt x="430" y="14182"/>
                    <a:pt x="2230" y="14618"/>
                    <a:pt x="4930" y="15273"/>
                  </a:cubicBezTo>
                  <a:cubicBezTo>
                    <a:pt x="7630" y="15927"/>
                    <a:pt x="11230" y="16800"/>
                    <a:pt x="13750" y="17891"/>
                  </a:cubicBezTo>
                  <a:cubicBezTo>
                    <a:pt x="16270" y="18982"/>
                    <a:pt x="17710" y="20291"/>
                    <a:pt x="19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2852281" y="5316236"/>
              <a:ext cx="438151" cy="4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3450"/>
                  </a:moveTo>
                  <a:cubicBezTo>
                    <a:pt x="3757" y="2390"/>
                    <a:pt x="7513" y="1329"/>
                    <a:pt x="10748" y="750"/>
                  </a:cubicBezTo>
                  <a:cubicBezTo>
                    <a:pt x="13983" y="172"/>
                    <a:pt x="16696" y="75"/>
                    <a:pt x="18313" y="27"/>
                  </a:cubicBezTo>
                  <a:cubicBezTo>
                    <a:pt x="19930" y="-21"/>
                    <a:pt x="20452" y="-21"/>
                    <a:pt x="20870" y="172"/>
                  </a:cubicBezTo>
                  <a:cubicBezTo>
                    <a:pt x="21287" y="365"/>
                    <a:pt x="21600" y="750"/>
                    <a:pt x="21600" y="1184"/>
                  </a:cubicBezTo>
                  <a:cubicBezTo>
                    <a:pt x="21600" y="1618"/>
                    <a:pt x="21287" y="2100"/>
                    <a:pt x="19565" y="3354"/>
                  </a:cubicBezTo>
                  <a:cubicBezTo>
                    <a:pt x="17843" y="4608"/>
                    <a:pt x="14713" y="6633"/>
                    <a:pt x="12000" y="8561"/>
                  </a:cubicBezTo>
                  <a:cubicBezTo>
                    <a:pt x="9287" y="10490"/>
                    <a:pt x="6991" y="12322"/>
                    <a:pt x="5165" y="14154"/>
                  </a:cubicBezTo>
                  <a:cubicBezTo>
                    <a:pt x="3339" y="15986"/>
                    <a:pt x="1983" y="17818"/>
                    <a:pt x="1200" y="19024"/>
                  </a:cubicBezTo>
                  <a:cubicBezTo>
                    <a:pt x="417" y="20229"/>
                    <a:pt x="209" y="20808"/>
                    <a:pt x="365" y="21145"/>
                  </a:cubicBezTo>
                  <a:cubicBezTo>
                    <a:pt x="522" y="21483"/>
                    <a:pt x="1043" y="21579"/>
                    <a:pt x="2348" y="21434"/>
                  </a:cubicBezTo>
                  <a:cubicBezTo>
                    <a:pt x="3652" y="21290"/>
                    <a:pt x="5739" y="20904"/>
                    <a:pt x="8504" y="20711"/>
                  </a:cubicBezTo>
                  <a:cubicBezTo>
                    <a:pt x="11270" y="20518"/>
                    <a:pt x="14713" y="20518"/>
                    <a:pt x="18157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3366631" y="574756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3334881" y="5624799"/>
              <a:ext cx="31751" cy="2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905" fill="norm" stroke="1" extrusionOk="0">
                  <a:moveTo>
                    <a:pt x="21600" y="5760"/>
                  </a:moveTo>
                  <a:cubicBezTo>
                    <a:pt x="21600" y="12960"/>
                    <a:pt x="21600" y="20160"/>
                    <a:pt x="21600" y="18720"/>
                  </a:cubicBezTo>
                  <a:cubicBezTo>
                    <a:pt x="21600" y="17280"/>
                    <a:pt x="21600" y="7200"/>
                    <a:pt x="18000" y="2880"/>
                  </a:cubicBezTo>
                  <a:cubicBezTo>
                    <a:pt x="14400" y="-1440"/>
                    <a:pt x="7200" y="0"/>
                    <a:pt x="0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3360281" y="5101603"/>
              <a:ext cx="203201" cy="15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4254"/>
                  </a:moveTo>
                  <a:cubicBezTo>
                    <a:pt x="2925" y="2754"/>
                    <a:pt x="5850" y="1254"/>
                    <a:pt x="7875" y="504"/>
                  </a:cubicBezTo>
                  <a:cubicBezTo>
                    <a:pt x="9900" y="-246"/>
                    <a:pt x="11025" y="-246"/>
                    <a:pt x="12038" y="1104"/>
                  </a:cubicBezTo>
                  <a:cubicBezTo>
                    <a:pt x="13050" y="2454"/>
                    <a:pt x="13950" y="5154"/>
                    <a:pt x="13725" y="7854"/>
                  </a:cubicBezTo>
                  <a:cubicBezTo>
                    <a:pt x="13500" y="10554"/>
                    <a:pt x="12150" y="13254"/>
                    <a:pt x="10800" y="15354"/>
                  </a:cubicBezTo>
                  <a:cubicBezTo>
                    <a:pt x="9450" y="17454"/>
                    <a:pt x="8100" y="18954"/>
                    <a:pt x="8550" y="19704"/>
                  </a:cubicBezTo>
                  <a:cubicBezTo>
                    <a:pt x="9000" y="20454"/>
                    <a:pt x="11250" y="20454"/>
                    <a:pt x="13725" y="20604"/>
                  </a:cubicBezTo>
                  <a:cubicBezTo>
                    <a:pt x="16200" y="20754"/>
                    <a:pt x="18900" y="21054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4039731" y="5976166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5027909" y="5510634"/>
              <a:ext cx="357849" cy="38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01" fill="norm" stroke="1" extrusionOk="0">
                  <a:moveTo>
                    <a:pt x="2039" y="3984"/>
                  </a:moveTo>
                  <a:cubicBezTo>
                    <a:pt x="5450" y="2692"/>
                    <a:pt x="8860" y="1401"/>
                    <a:pt x="11829" y="697"/>
                  </a:cubicBezTo>
                  <a:cubicBezTo>
                    <a:pt x="14797" y="-8"/>
                    <a:pt x="17324" y="-125"/>
                    <a:pt x="18903" y="110"/>
                  </a:cubicBezTo>
                  <a:cubicBezTo>
                    <a:pt x="20481" y="345"/>
                    <a:pt x="21113" y="932"/>
                    <a:pt x="21303" y="1929"/>
                  </a:cubicBezTo>
                  <a:cubicBezTo>
                    <a:pt x="21492" y="2927"/>
                    <a:pt x="21239" y="4336"/>
                    <a:pt x="19408" y="6508"/>
                  </a:cubicBezTo>
                  <a:cubicBezTo>
                    <a:pt x="17576" y="8679"/>
                    <a:pt x="14166" y="11614"/>
                    <a:pt x="10818" y="14079"/>
                  </a:cubicBezTo>
                  <a:cubicBezTo>
                    <a:pt x="7471" y="16545"/>
                    <a:pt x="4187" y="18540"/>
                    <a:pt x="2292" y="19714"/>
                  </a:cubicBezTo>
                  <a:cubicBezTo>
                    <a:pt x="397" y="20888"/>
                    <a:pt x="-108" y="21240"/>
                    <a:pt x="18" y="21358"/>
                  </a:cubicBezTo>
                  <a:cubicBezTo>
                    <a:pt x="145" y="21475"/>
                    <a:pt x="903" y="21358"/>
                    <a:pt x="3366" y="20947"/>
                  </a:cubicBezTo>
                  <a:cubicBezTo>
                    <a:pt x="5829" y="20536"/>
                    <a:pt x="9997" y="19832"/>
                    <a:pt x="12966" y="19479"/>
                  </a:cubicBezTo>
                  <a:cubicBezTo>
                    <a:pt x="15934" y="19127"/>
                    <a:pt x="17703" y="19127"/>
                    <a:pt x="19471" y="1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5481181" y="5836466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5512931" y="572851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5958714" y="5756278"/>
              <a:ext cx="208268" cy="13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566" fill="norm" stroke="1" extrusionOk="0">
                  <a:moveTo>
                    <a:pt x="20159" y="11860"/>
                  </a:moveTo>
                  <a:cubicBezTo>
                    <a:pt x="18632" y="8729"/>
                    <a:pt x="17104" y="5599"/>
                    <a:pt x="15359" y="3251"/>
                  </a:cubicBezTo>
                  <a:cubicBezTo>
                    <a:pt x="13613" y="903"/>
                    <a:pt x="11650" y="-662"/>
                    <a:pt x="9468" y="277"/>
                  </a:cubicBezTo>
                  <a:cubicBezTo>
                    <a:pt x="7286" y="1216"/>
                    <a:pt x="4886" y="4660"/>
                    <a:pt x="3250" y="7634"/>
                  </a:cubicBezTo>
                  <a:cubicBezTo>
                    <a:pt x="1613" y="10608"/>
                    <a:pt x="741" y="13112"/>
                    <a:pt x="304" y="15147"/>
                  </a:cubicBezTo>
                  <a:cubicBezTo>
                    <a:pt x="-132" y="17181"/>
                    <a:pt x="-132" y="18747"/>
                    <a:pt x="523" y="19686"/>
                  </a:cubicBezTo>
                  <a:cubicBezTo>
                    <a:pt x="1177" y="20625"/>
                    <a:pt x="2486" y="20938"/>
                    <a:pt x="4123" y="19999"/>
                  </a:cubicBezTo>
                  <a:cubicBezTo>
                    <a:pt x="5759" y="19060"/>
                    <a:pt x="7723" y="16868"/>
                    <a:pt x="9141" y="15303"/>
                  </a:cubicBezTo>
                  <a:cubicBezTo>
                    <a:pt x="10559" y="13738"/>
                    <a:pt x="11432" y="12799"/>
                    <a:pt x="12304" y="12955"/>
                  </a:cubicBezTo>
                  <a:cubicBezTo>
                    <a:pt x="13177" y="13112"/>
                    <a:pt x="14050" y="14364"/>
                    <a:pt x="15577" y="15147"/>
                  </a:cubicBezTo>
                  <a:cubicBezTo>
                    <a:pt x="17104" y="15929"/>
                    <a:pt x="19286" y="16242"/>
                    <a:pt x="21468" y="16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6186031" y="5727300"/>
              <a:ext cx="400051" cy="1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9571"/>
                  </a:moveTo>
                  <a:cubicBezTo>
                    <a:pt x="0" y="8006"/>
                    <a:pt x="0" y="6441"/>
                    <a:pt x="286" y="5971"/>
                  </a:cubicBezTo>
                  <a:cubicBezTo>
                    <a:pt x="571" y="5502"/>
                    <a:pt x="1143" y="6128"/>
                    <a:pt x="1829" y="8163"/>
                  </a:cubicBezTo>
                  <a:cubicBezTo>
                    <a:pt x="2514" y="10197"/>
                    <a:pt x="3314" y="13641"/>
                    <a:pt x="3886" y="16458"/>
                  </a:cubicBezTo>
                  <a:cubicBezTo>
                    <a:pt x="4457" y="19276"/>
                    <a:pt x="4800" y="21467"/>
                    <a:pt x="4914" y="21467"/>
                  </a:cubicBezTo>
                  <a:cubicBezTo>
                    <a:pt x="5029" y="21467"/>
                    <a:pt x="4914" y="19276"/>
                    <a:pt x="5029" y="16458"/>
                  </a:cubicBezTo>
                  <a:cubicBezTo>
                    <a:pt x="5143" y="13641"/>
                    <a:pt x="5486" y="10197"/>
                    <a:pt x="5886" y="7850"/>
                  </a:cubicBezTo>
                  <a:cubicBezTo>
                    <a:pt x="6286" y="5502"/>
                    <a:pt x="6743" y="4250"/>
                    <a:pt x="7314" y="3624"/>
                  </a:cubicBezTo>
                  <a:cubicBezTo>
                    <a:pt x="7886" y="2997"/>
                    <a:pt x="8571" y="2997"/>
                    <a:pt x="9543" y="3780"/>
                  </a:cubicBezTo>
                  <a:cubicBezTo>
                    <a:pt x="10514" y="4563"/>
                    <a:pt x="11771" y="6128"/>
                    <a:pt x="12686" y="6754"/>
                  </a:cubicBezTo>
                  <a:cubicBezTo>
                    <a:pt x="13600" y="7380"/>
                    <a:pt x="14171" y="7067"/>
                    <a:pt x="14571" y="6128"/>
                  </a:cubicBezTo>
                  <a:cubicBezTo>
                    <a:pt x="14971" y="5189"/>
                    <a:pt x="15200" y="3624"/>
                    <a:pt x="15086" y="2371"/>
                  </a:cubicBezTo>
                  <a:cubicBezTo>
                    <a:pt x="14971" y="1119"/>
                    <a:pt x="14514" y="180"/>
                    <a:pt x="13943" y="24"/>
                  </a:cubicBezTo>
                  <a:cubicBezTo>
                    <a:pt x="13371" y="-133"/>
                    <a:pt x="12686" y="493"/>
                    <a:pt x="11886" y="2215"/>
                  </a:cubicBezTo>
                  <a:cubicBezTo>
                    <a:pt x="11086" y="3937"/>
                    <a:pt x="10171" y="6754"/>
                    <a:pt x="9714" y="8945"/>
                  </a:cubicBezTo>
                  <a:cubicBezTo>
                    <a:pt x="9257" y="11137"/>
                    <a:pt x="9257" y="12702"/>
                    <a:pt x="9543" y="13954"/>
                  </a:cubicBezTo>
                  <a:cubicBezTo>
                    <a:pt x="9829" y="15206"/>
                    <a:pt x="10400" y="16145"/>
                    <a:pt x="12457" y="17084"/>
                  </a:cubicBezTo>
                  <a:cubicBezTo>
                    <a:pt x="14514" y="18024"/>
                    <a:pt x="18057" y="18963"/>
                    <a:pt x="21600" y="19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7068681" y="5487216"/>
              <a:ext cx="4025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6480" y="0"/>
                  </a:moveTo>
                  <a:cubicBezTo>
                    <a:pt x="11880" y="1029"/>
                    <a:pt x="17280" y="2057"/>
                    <a:pt x="19440" y="4886"/>
                  </a:cubicBezTo>
                  <a:cubicBezTo>
                    <a:pt x="21600" y="7714"/>
                    <a:pt x="20520" y="12343"/>
                    <a:pt x="16740" y="15429"/>
                  </a:cubicBezTo>
                  <a:cubicBezTo>
                    <a:pt x="12960" y="18514"/>
                    <a:pt x="648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6948031" y="5795921"/>
              <a:ext cx="3556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757" y="12582"/>
                    <a:pt x="9514" y="4867"/>
                    <a:pt x="13114" y="1782"/>
                  </a:cubicBezTo>
                  <a:cubicBezTo>
                    <a:pt x="16714" y="-1304"/>
                    <a:pt x="1915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663586" y="5651102"/>
              <a:ext cx="116296" cy="21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10" fill="norm" stroke="1" extrusionOk="0">
                  <a:moveTo>
                    <a:pt x="21192" y="1392"/>
                  </a:moveTo>
                  <a:cubicBezTo>
                    <a:pt x="17335" y="757"/>
                    <a:pt x="13478" y="122"/>
                    <a:pt x="10585" y="16"/>
                  </a:cubicBezTo>
                  <a:cubicBezTo>
                    <a:pt x="7692" y="-90"/>
                    <a:pt x="5763" y="334"/>
                    <a:pt x="4413" y="1604"/>
                  </a:cubicBezTo>
                  <a:cubicBezTo>
                    <a:pt x="3063" y="2875"/>
                    <a:pt x="2292" y="4992"/>
                    <a:pt x="3835" y="7004"/>
                  </a:cubicBezTo>
                  <a:cubicBezTo>
                    <a:pt x="5378" y="9016"/>
                    <a:pt x="9235" y="10922"/>
                    <a:pt x="11935" y="12404"/>
                  </a:cubicBezTo>
                  <a:cubicBezTo>
                    <a:pt x="14635" y="13886"/>
                    <a:pt x="16178" y="14945"/>
                    <a:pt x="17142" y="16110"/>
                  </a:cubicBezTo>
                  <a:cubicBezTo>
                    <a:pt x="18106" y="17275"/>
                    <a:pt x="18492" y="18545"/>
                    <a:pt x="16949" y="19604"/>
                  </a:cubicBezTo>
                  <a:cubicBezTo>
                    <a:pt x="15406" y="20663"/>
                    <a:pt x="11935" y="21510"/>
                    <a:pt x="8656" y="21510"/>
                  </a:cubicBezTo>
                  <a:cubicBezTo>
                    <a:pt x="5378" y="21510"/>
                    <a:pt x="2292" y="20663"/>
                    <a:pt x="942" y="19075"/>
                  </a:cubicBezTo>
                  <a:cubicBezTo>
                    <a:pt x="-408" y="17486"/>
                    <a:pt x="-22" y="15157"/>
                    <a:pt x="363" y="12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7889948" y="5468166"/>
              <a:ext cx="10583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52" y="2812"/>
                    <a:pt x="9504" y="5625"/>
                    <a:pt x="5616" y="8438"/>
                  </a:cubicBezTo>
                  <a:cubicBezTo>
                    <a:pt x="1728" y="11250"/>
                    <a:pt x="0" y="14063"/>
                    <a:pt x="0" y="16144"/>
                  </a:cubicBezTo>
                  <a:cubicBezTo>
                    <a:pt x="0" y="18225"/>
                    <a:pt x="1728" y="19575"/>
                    <a:pt x="3672" y="20419"/>
                  </a:cubicBezTo>
                  <a:cubicBezTo>
                    <a:pt x="5616" y="21262"/>
                    <a:pt x="7776" y="21600"/>
                    <a:pt x="9720" y="21600"/>
                  </a:cubicBezTo>
                  <a:cubicBezTo>
                    <a:pt x="11664" y="21600"/>
                    <a:pt x="13392" y="21262"/>
                    <a:pt x="15120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7849731" y="5728516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200"/>
                    <a:pt x="4800" y="10800"/>
                    <a:pt x="8400" y="7200"/>
                  </a:cubicBezTo>
                  <a:cubicBezTo>
                    <a:pt x="12000" y="3600"/>
                    <a:pt x="16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8002942" y="5436159"/>
              <a:ext cx="198718" cy="42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30" fill="norm" stroke="1" extrusionOk="0">
                  <a:moveTo>
                    <a:pt x="16114" y="14128"/>
                  </a:moveTo>
                  <a:cubicBezTo>
                    <a:pt x="12064" y="14449"/>
                    <a:pt x="8014" y="14769"/>
                    <a:pt x="5202" y="15411"/>
                  </a:cubicBezTo>
                  <a:cubicBezTo>
                    <a:pt x="2389" y="16053"/>
                    <a:pt x="814" y="17015"/>
                    <a:pt x="252" y="18084"/>
                  </a:cubicBezTo>
                  <a:cubicBezTo>
                    <a:pt x="-311" y="19154"/>
                    <a:pt x="139" y="20330"/>
                    <a:pt x="927" y="20918"/>
                  </a:cubicBezTo>
                  <a:cubicBezTo>
                    <a:pt x="1714" y="21506"/>
                    <a:pt x="2839" y="21506"/>
                    <a:pt x="4977" y="20651"/>
                  </a:cubicBezTo>
                  <a:cubicBezTo>
                    <a:pt x="7114" y="19795"/>
                    <a:pt x="10264" y="18084"/>
                    <a:pt x="12964" y="15304"/>
                  </a:cubicBezTo>
                  <a:cubicBezTo>
                    <a:pt x="15664" y="12524"/>
                    <a:pt x="17914" y="8674"/>
                    <a:pt x="19152" y="6215"/>
                  </a:cubicBezTo>
                  <a:cubicBezTo>
                    <a:pt x="20389" y="3756"/>
                    <a:pt x="20614" y="2686"/>
                    <a:pt x="20839" y="1777"/>
                  </a:cubicBezTo>
                  <a:cubicBezTo>
                    <a:pt x="21064" y="868"/>
                    <a:pt x="21289" y="120"/>
                    <a:pt x="20951" y="13"/>
                  </a:cubicBezTo>
                  <a:cubicBezTo>
                    <a:pt x="20614" y="-94"/>
                    <a:pt x="19714" y="441"/>
                    <a:pt x="18702" y="2365"/>
                  </a:cubicBezTo>
                  <a:cubicBezTo>
                    <a:pt x="17689" y="4290"/>
                    <a:pt x="16564" y="7605"/>
                    <a:pt x="16789" y="10385"/>
                  </a:cubicBezTo>
                  <a:cubicBezTo>
                    <a:pt x="17014" y="13165"/>
                    <a:pt x="18589" y="15411"/>
                    <a:pt x="20164" y="1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8294231" y="5760266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8748881" y="5491866"/>
              <a:ext cx="307351" cy="38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58" fill="norm" stroke="1" extrusionOk="0">
                  <a:moveTo>
                    <a:pt x="4172" y="6148"/>
                  </a:moveTo>
                  <a:cubicBezTo>
                    <a:pt x="3877" y="8996"/>
                    <a:pt x="3581" y="11845"/>
                    <a:pt x="3211" y="14159"/>
                  </a:cubicBezTo>
                  <a:cubicBezTo>
                    <a:pt x="2841" y="16473"/>
                    <a:pt x="2397" y="18254"/>
                    <a:pt x="1879" y="19500"/>
                  </a:cubicBezTo>
                  <a:cubicBezTo>
                    <a:pt x="1361" y="20746"/>
                    <a:pt x="770" y="21458"/>
                    <a:pt x="400" y="21458"/>
                  </a:cubicBezTo>
                  <a:cubicBezTo>
                    <a:pt x="30" y="21458"/>
                    <a:pt x="-118" y="20746"/>
                    <a:pt x="104" y="18254"/>
                  </a:cubicBezTo>
                  <a:cubicBezTo>
                    <a:pt x="326" y="15761"/>
                    <a:pt x="918" y="11489"/>
                    <a:pt x="1731" y="8284"/>
                  </a:cubicBezTo>
                  <a:cubicBezTo>
                    <a:pt x="2545" y="5080"/>
                    <a:pt x="3581" y="2944"/>
                    <a:pt x="4320" y="1638"/>
                  </a:cubicBezTo>
                  <a:cubicBezTo>
                    <a:pt x="5060" y="333"/>
                    <a:pt x="5504" y="-142"/>
                    <a:pt x="5874" y="36"/>
                  </a:cubicBezTo>
                  <a:cubicBezTo>
                    <a:pt x="6244" y="214"/>
                    <a:pt x="6540" y="1045"/>
                    <a:pt x="7131" y="3181"/>
                  </a:cubicBezTo>
                  <a:cubicBezTo>
                    <a:pt x="7723" y="5317"/>
                    <a:pt x="8611" y="8759"/>
                    <a:pt x="9424" y="11311"/>
                  </a:cubicBezTo>
                  <a:cubicBezTo>
                    <a:pt x="10238" y="13862"/>
                    <a:pt x="10978" y="15524"/>
                    <a:pt x="11718" y="16355"/>
                  </a:cubicBezTo>
                  <a:cubicBezTo>
                    <a:pt x="12457" y="17185"/>
                    <a:pt x="13197" y="17185"/>
                    <a:pt x="13715" y="16829"/>
                  </a:cubicBezTo>
                  <a:cubicBezTo>
                    <a:pt x="14233" y="16473"/>
                    <a:pt x="14529" y="15761"/>
                    <a:pt x="15342" y="13922"/>
                  </a:cubicBezTo>
                  <a:cubicBezTo>
                    <a:pt x="16156" y="12082"/>
                    <a:pt x="17487" y="9115"/>
                    <a:pt x="18597" y="6623"/>
                  </a:cubicBezTo>
                  <a:cubicBezTo>
                    <a:pt x="19707" y="4131"/>
                    <a:pt x="20594" y="2113"/>
                    <a:pt x="21482" y="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9037186" y="5455466"/>
              <a:ext cx="825026" cy="41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25" fill="norm" stroke="1" extrusionOk="0">
                  <a:moveTo>
                    <a:pt x="2155" y="13555"/>
                  </a:moveTo>
                  <a:cubicBezTo>
                    <a:pt x="1823" y="13445"/>
                    <a:pt x="1492" y="13335"/>
                    <a:pt x="1160" y="13390"/>
                  </a:cubicBezTo>
                  <a:cubicBezTo>
                    <a:pt x="829" y="13445"/>
                    <a:pt x="497" y="13665"/>
                    <a:pt x="276" y="14051"/>
                  </a:cubicBezTo>
                  <a:cubicBezTo>
                    <a:pt x="55" y="14437"/>
                    <a:pt x="-55" y="14988"/>
                    <a:pt x="28" y="15373"/>
                  </a:cubicBezTo>
                  <a:cubicBezTo>
                    <a:pt x="111" y="15759"/>
                    <a:pt x="387" y="15980"/>
                    <a:pt x="663" y="16090"/>
                  </a:cubicBezTo>
                  <a:cubicBezTo>
                    <a:pt x="939" y="16200"/>
                    <a:pt x="1216" y="16200"/>
                    <a:pt x="1492" y="16145"/>
                  </a:cubicBezTo>
                  <a:cubicBezTo>
                    <a:pt x="1768" y="16090"/>
                    <a:pt x="2044" y="15980"/>
                    <a:pt x="2155" y="15429"/>
                  </a:cubicBezTo>
                  <a:cubicBezTo>
                    <a:pt x="2265" y="14878"/>
                    <a:pt x="2210" y="13886"/>
                    <a:pt x="2238" y="13059"/>
                  </a:cubicBezTo>
                  <a:cubicBezTo>
                    <a:pt x="2265" y="12233"/>
                    <a:pt x="2376" y="11571"/>
                    <a:pt x="2597" y="11186"/>
                  </a:cubicBezTo>
                  <a:cubicBezTo>
                    <a:pt x="2818" y="10800"/>
                    <a:pt x="3149" y="10690"/>
                    <a:pt x="3563" y="11296"/>
                  </a:cubicBezTo>
                  <a:cubicBezTo>
                    <a:pt x="3978" y="11902"/>
                    <a:pt x="4475" y="13224"/>
                    <a:pt x="4751" y="14161"/>
                  </a:cubicBezTo>
                  <a:cubicBezTo>
                    <a:pt x="5027" y="15098"/>
                    <a:pt x="5083" y="15649"/>
                    <a:pt x="5110" y="16200"/>
                  </a:cubicBezTo>
                  <a:cubicBezTo>
                    <a:pt x="5138" y="16751"/>
                    <a:pt x="5138" y="17302"/>
                    <a:pt x="4972" y="17688"/>
                  </a:cubicBezTo>
                  <a:cubicBezTo>
                    <a:pt x="4806" y="18073"/>
                    <a:pt x="4475" y="18294"/>
                    <a:pt x="4282" y="18129"/>
                  </a:cubicBezTo>
                  <a:cubicBezTo>
                    <a:pt x="4088" y="17963"/>
                    <a:pt x="4033" y="17412"/>
                    <a:pt x="4171" y="16420"/>
                  </a:cubicBezTo>
                  <a:cubicBezTo>
                    <a:pt x="4309" y="15429"/>
                    <a:pt x="4641" y="13996"/>
                    <a:pt x="4944" y="13059"/>
                  </a:cubicBezTo>
                  <a:cubicBezTo>
                    <a:pt x="5248" y="12122"/>
                    <a:pt x="5525" y="11682"/>
                    <a:pt x="5801" y="11351"/>
                  </a:cubicBezTo>
                  <a:cubicBezTo>
                    <a:pt x="6077" y="11020"/>
                    <a:pt x="6353" y="10800"/>
                    <a:pt x="6574" y="11241"/>
                  </a:cubicBezTo>
                  <a:cubicBezTo>
                    <a:pt x="6795" y="11682"/>
                    <a:pt x="6961" y="12784"/>
                    <a:pt x="7044" y="13720"/>
                  </a:cubicBezTo>
                  <a:cubicBezTo>
                    <a:pt x="7127" y="14657"/>
                    <a:pt x="7127" y="15429"/>
                    <a:pt x="7071" y="16145"/>
                  </a:cubicBezTo>
                  <a:cubicBezTo>
                    <a:pt x="7016" y="16861"/>
                    <a:pt x="6906" y="17522"/>
                    <a:pt x="6933" y="17578"/>
                  </a:cubicBezTo>
                  <a:cubicBezTo>
                    <a:pt x="6961" y="17633"/>
                    <a:pt x="7127" y="17082"/>
                    <a:pt x="7430" y="16365"/>
                  </a:cubicBezTo>
                  <a:cubicBezTo>
                    <a:pt x="7734" y="15649"/>
                    <a:pt x="8176" y="14767"/>
                    <a:pt x="8508" y="14161"/>
                  </a:cubicBezTo>
                  <a:cubicBezTo>
                    <a:pt x="8839" y="13555"/>
                    <a:pt x="9060" y="13224"/>
                    <a:pt x="9198" y="13335"/>
                  </a:cubicBezTo>
                  <a:cubicBezTo>
                    <a:pt x="9336" y="13445"/>
                    <a:pt x="9392" y="13996"/>
                    <a:pt x="9364" y="14657"/>
                  </a:cubicBezTo>
                  <a:cubicBezTo>
                    <a:pt x="9336" y="15318"/>
                    <a:pt x="9226" y="16090"/>
                    <a:pt x="9253" y="16200"/>
                  </a:cubicBezTo>
                  <a:cubicBezTo>
                    <a:pt x="9281" y="16310"/>
                    <a:pt x="9447" y="15759"/>
                    <a:pt x="9640" y="15263"/>
                  </a:cubicBezTo>
                  <a:cubicBezTo>
                    <a:pt x="9833" y="14767"/>
                    <a:pt x="10054" y="14327"/>
                    <a:pt x="10303" y="13941"/>
                  </a:cubicBezTo>
                  <a:cubicBezTo>
                    <a:pt x="10552" y="13555"/>
                    <a:pt x="10828" y="13224"/>
                    <a:pt x="11049" y="13280"/>
                  </a:cubicBezTo>
                  <a:cubicBezTo>
                    <a:pt x="11270" y="13335"/>
                    <a:pt x="11436" y="13776"/>
                    <a:pt x="11712" y="14382"/>
                  </a:cubicBezTo>
                  <a:cubicBezTo>
                    <a:pt x="11988" y="14988"/>
                    <a:pt x="12375" y="15759"/>
                    <a:pt x="12761" y="16145"/>
                  </a:cubicBezTo>
                  <a:cubicBezTo>
                    <a:pt x="13148" y="16531"/>
                    <a:pt x="13535" y="16531"/>
                    <a:pt x="13839" y="16365"/>
                  </a:cubicBezTo>
                  <a:cubicBezTo>
                    <a:pt x="14142" y="16200"/>
                    <a:pt x="14363" y="15869"/>
                    <a:pt x="14584" y="15539"/>
                  </a:cubicBezTo>
                  <a:cubicBezTo>
                    <a:pt x="14805" y="15208"/>
                    <a:pt x="15026" y="14878"/>
                    <a:pt x="15054" y="14492"/>
                  </a:cubicBezTo>
                  <a:cubicBezTo>
                    <a:pt x="15082" y="14106"/>
                    <a:pt x="14916" y="13665"/>
                    <a:pt x="14695" y="13610"/>
                  </a:cubicBezTo>
                  <a:cubicBezTo>
                    <a:pt x="14474" y="13555"/>
                    <a:pt x="14198" y="13886"/>
                    <a:pt x="13977" y="14271"/>
                  </a:cubicBezTo>
                  <a:cubicBezTo>
                    <a:pt x="13756" y="14657"/>
                    <a:pt x="13590" y="15098"/>
                    <a:pt x="13507" y="15594"/>
                  </a:cubicBezTo>
                  <a:cubicBezTo>
                    <a:pt x="13424" y="16090"/>
                    <a:pt x="13424" y="16641"/>
                    <a:pt x="13811" y="16916"/>
                  </a:cubicBezTo>
                  <a:cubicBezTo>
                    <a:pt x="14198" y="17192"/>
                    <a:pt x="14971" y="17192"/>
                    <a:pt x="15634" y="16641"/>
                  </a:cubicBezTo>
                  <a:cubicBezTo>
                    <a:pt x="16297" y="16090"/>
                    <a:pt x="16849" y="14988"/>
                    <a:pt x="17568" y="12784"/>
                  </a:cubicBezTo>
                  <a:cubicBezTo>
                    <a:pt x="18286" y="10580"/>
                    <a:pt x="19170" y="7273"/>
                    <a:pt x="19750" y="5180"/>
                  </a:cubicBezTo>
                  <a:cubicBezTo>
                    <a:pt x="20330" y="3086"/>
                    <a:pt x="20606" y="2204"/>
                    <a:pt x="20799" y="1433"/>
                  </a:cubicBezTo>
                  <a:cubicBezTo>
                    <a:pt x="20993" y="661"/>
                    <a:pt x="21103" y="0"/>
                    <a:pt x="21020" y="0"/>
                  </a:cubicBezTo>
                  <a:cubicBezTo>
                    <a:pt x="20937" y="0"/>
                    <a:pt x="20661" y="661"/>
                    <a:pt x="20192" y="2590"/>
                  </a:cubicBezTo>
                  <a:cubicBezTo>
                    <a:pt x="19722" y="4518"/>
                    <a:pt x="19059" y="7714"/>
                    <a:pt x="18672" y="10580"/>
                  </a:cubicBezTo>
                  <a:cubicBezTo>
                    <a:pt x="18286" y="13445"/>
                    <a:pt x="18175" y="15980"/>
                    <a:pt x="18148" y="17522"/>
                  </a:cubicBezTo>
                  <a:cubicBezTo>
                    <a:pt x="18120" y="19065"/>
                    <a:pt x="18175" y="19616"/>
                    <a:pt x="18341" y="19892"/>
                  </a:cubicBezTo>
                  <a:cubicBezTo>
                    <a:pt x="18507" y="20167"/>
                    <a:pt x="18783" y="20167"/>
                    <a:pt x="19225" y="19506"/>
                  </a:cubicBezTo>
                  <a:cubicBezTo>
                    <a:pt x="19667" y="18845"/>
                    <a:pt x="20274" y="17522"/>
                    <a:pt x="20689" y="16420"/>
                  </a:cubicBezTo>
                  <a:cubicBezTo>
                    <a:pt x="21103" y="15318"/>
                    <a:pt x="21324" y="14437"/>
                    <a:pt x="21435" y="13720"/>
                  </a:cubicBezTo>
                  <a:cubicBezTo>
                    <a:pt x="21545" y="13004"/>
                    <a:pt x="21545" y="12453"/>
                    <a:pt x="21517" y="12563"/>
                  </a:cubicBezTo>
                  <a:cubicBezTo>
                    <a:pt x="21490" y="12673"/>
                    <a:pt x="21435" y="13445"/>
                    <a:pt x="21407" y="14602"/>
                  </a:cubicBezTo>
                  <a:cubicBezTo>
                    <a:pt x="21379" y="15759"/>
                    <a:pt x="21379" y="17302"/>
                    <a:pt x="21269" y="18569"/>
                  </a:cubicBezTo>
                  <a:cubicBezTo>
                    <a:pt x="21158" y="19837"/>
                    <a:pt x="20937" y="20829"/>
                    <a:pt x="20357" y="21214"/>
                  </a:cubicBezTo>
                  <a:cubicBezTo>
                    <a:pt x="19777" y="21600"/>
                    <a:pt x="18838" y="21380"/>
                    <a:pt x="17899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2052181" y="6319066"/>
              <a:ext cx="1625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2" y="19800"/>
                    <a:pt x="2025" y="18000"/>
                    <a:pt x="3023" y="15975"/>
                  </a:cubicBezTo>
                  <a:cubicBezTo>
                    <a:pt x="4022" y="13950"/>
                    <a:pt x="5006" y="11700"/>
                    <a:pt x="6061" y="9675"/>
                  </a:cubicBezTo>
                  <a:cubicBezTo>
                    <a:pt x="7116" y="7650"/>
                    <a:pt x="8241" y="5850"/>
                    <a:pt x="9408" y="4950"/>
                  </a:cubicBezTo>
                  <a:cubicBezTo>
                    <a:pt x="10575" y="4050"/>
                    <a:pt x="11784" y="4050"/>
                    <a:pt x="12909" y="3825"/>
                  </a:cubicBezTo>
                  <a:cubicBezTo>
                    <a:pt x="14034" y="3600"/>
                    <a:pt x="15075" y="3150"/>
                    <a:pt x="16186" y="2925"/>
                  </a:cubicBezTo>
                  <a:cubicBezTo>
                    <a:pt x="17297" y="2700"/>
                    <a:pt x="18478" y="2700"/>
                    <a:pt x="19336" y="2925"/>
                  </a:cubicBezTo>
                  <a:cubicBezTo>
                    <a:pt x="20194" y="3150"/>
                    <a:pt x="20728" y="3600"/>
                    <a:pt x="21080" y="3825"/>
                  </a:cubicBezTo>
                  <a:cubicBezTo>
                    <a:pt x="21431" y="4050"/>
                    <a:pt x="21600" y="4050"/>
                    <a:pt x="21600" y="3600"/>
                  </a:cubicBezTo>
                  <a:cubicBezTo>
                    <a:pt x="21600" y="3150"/>
                    <a:pt x="21431" y="2250"/>
                    <a:pt x="21178" y="1575"/>
                  </a:cubicBezTo>
                  <a:cubicBezTo>
                    <a:pt x="20925" y="900"/>
                    <a:pt x="20588" y="450"/>
                    <a:pt x="202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2221319" y="6369866"/>
              <a:ext cx="1246913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99" y="21600"/>
                  </a:moveTo>
                  <a:cubicBezTo>
                    <a:pt x="370" y="20945"/>
                    <a:pt x="40" y="20291"/>
                    <a:pt x="4" y="19964"/>
                  </a:cubicBezTo>
                  <a:cubicBezTo>
                    <a:pt x="-33" y="19636"/>
                    <a:pt x="223" y="19636"/>
                    <a:pt x="955" y="19145"/>
                  </a:cubicBezTo>
                  <a:cubicBezTo>
                    <a:pt x="1688" y="18655"/>
                    <a:pt x="2896" y="17673"/>
                    <a:pt x="4214" y="16036"/>
                  </a:cubicBezTo>
                  <a:cubicBezTo>
                    <a:pt x="5532" y="14400"/>
                    <a:pt x="6960" y="12109"/>
                    <a:pt x="8259" y="10145"/>
                  </a:cubicBezTo>
                  <a:cubicBezTo>
                    <a:pt x="9559" y="8182"/>
                    <a:pt x="10730" y="6545"/>
                    <a:pt x="12250" y="4909"/>
                  </a:cubicBezTo>
                  <a:cubicBezTo>
                    <a:pt x="13769" y="3273"/>
                    <a:pt x="15636" y="1636"/>
                    <a:pt x="17247" y="818"/>
                  </a:cubicBezTo>
                  <a:cubicBezTo>
                    <a:pt x="18858" y="0"/>
                    <a:pt x="20212" y="0"/>
                    <a:pt x="215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713545" y="7191960"/>
              <a:ext cx="386137" cy="24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62" fill="norm" stroke="1" extrusionOk="0">
                  <a:moveTo>
                    <a:pt x="4158" y="10179"/>
                  </a:moveTo>
                  <a:cubicBezTo>
                    <a:pt x="3689" y="10728"/>
                    <a:pt x="3219" y="11277"/>
                    <a:pt x="2574" y="11735"/>
                  </a:cubicBezTo>
                  <a:cubicBezTo>
                    <a:pt x="1928" y="12193"/>
                    <a:pt x="1106" y="12559"/>
                    <a:pt x="578" y="12284"/>
                  </a:cubicBezTo>
                  <a:cubicBezTo>
                    <a:pt x="50" y="12009"/>
                    <a:pt x="-185" y="11094"/>
                    <a:pt x="167" y="9172"/>
                  </a:cubicBezTo>
                  <a:cubicBezTo>
                    <a:pt x="519" y="7250"/>
                    <a:pt x="1458" y="4321"/>
                    <a:pt x="3043" y="2399"/>
                  </a:cubicBezTo>
                  <a:cubicBezTo>
                    <a:pt x="4628" y="477"/>
                    <a:pt x="6858" y="-438"/>
                    <a:pt x="8795" y="203"/>
                  </a:cubicBezTo>
                  <a:cubicBezTo>
                    <a:pt x="10732" y="843"/>
                    <a:pt x="12376" y="3040"/>
                    <a:pt x="13785" y="6152"/>
                  </a:cubicBezTo>
                  <a:cubicBezTo>
                    <a:pt x="15193" y="9264"/>
                    <a:pt x="16367" y="13291"/>
                    <a:pt x="17130" y="15762"/>
                  </a:cubicBezTo>
                  <a:cubicBezTo>
                    <a:pt x="17893" y="18233"/>
                    <a:pt x="18245" y="19148"/>
                    <a:pt x="18656" y="19881"/>
                  </a:cubicBezTo>
                  <a:cubicBezTo>
                    <a:pt x="19067" y="20613"/>
                    <a:pt x="19537" y="21162"/>
                    <a:pt x="20006" y="21162"/>
                  </a:cubicBezTo>
                  <a:cubicBezTo>
                    <a:pt x="20476" y="21162"/>
                    <a:pt x="20945" y="20613"/>
                    <a:pt x="21415" y="20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864696" y="7138216"/>
              <a:ext cx="222286" cy="39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67" fill="norm" stroke="1" extrusionOk="0">
                  <a:moveTo>
                    <a:pt x="21400" y="0"/>
                  </a:moveTo>
                  <a:cubicBezTo>
                    <a:pt x="18955" y="2274"/>
                    <a:pt x="16509" y="4547"/>
                    <a:pt x="13351" y="7560"/>
                  </a:cubicBezTo>
                  <a:cubicBezTo>
                    <a:pt x="10192" y="10573"/>
                    <a:pt x="6321" y="14324"/>
                    <a:pt x="4079" y="16484"/>
                  </a:cubicBezTo>
                  <a:cubicBezTo>
                    <a:pt x="1838" y="18644"/>
                    <a:pt x="1226" y="19213"/>
                    <a:pt x="717" y="19838"/>
                  </a:cubicBezTo>
                  <a:cubicBezTo>
                    <a:pt x="208" y="20463"/>
                    <a:pt x="-200" y="21145"/>
                    <a:pt x="106" y="21373"/>
                  </a:cubicBezTo>
                  <a:cubicBezTo>
                    <a:pt x="411" y="21600"/>
                    <a:pt x="1430" y="21373"/>
                    <a:pt x="2449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1093331" y="6938976"/>
              <a:ext cx="190501" cy="16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8733"/>
                  </a:moveTo>
                  <a:cubicBezTo>
                    <a:pt x="2400" y="5927"/>
                    <a:pt x="4800" y="3122"/>
                    <a:pt x="6720" y="1579"/>
                  </a:cubicBezTo>
                  <a:cubicBezTo>
                    <a:pt x="8640" y="37"/>
                    <a:pt x="10080" y="-244"/>
                    <a:pt x="11160" y="177"/>
                  </a:cubicBezTo>
                  <a:cubicBezTo>
                    <a:pt x="12240" y="598"/>
                    <a:pt x="12960" y="1720"/>
                    <a:pt x="12240" y="4385"/>
                  </a:cubicBezTo>
                  <a:cubicBezTo>
                    <a:pt x="11520" y="7050"/>
                    <a:pt x="9360" y="11257"/>
                    <a:pt x="7800" y="13782"/>
                  </a:cubicBezTo>
                  <a:cubicBezTo>
                    <a:pt x="6240" y="16307"/>
                    <a:pt x="5280" y="17148"/>
                    <a:pt x="4440" y="18130"/>
                  </a:cubicBezTo>
                  <a:cubicBezTo>
                    <a:pt x="3600" y="19112"/>
                    <a:pt x="2880" y="20234"/>
                    <a:pt x="3120" y="20795"/>
                  </a:cubicBezTo>
                  <a:cubicBezTo>
                    <a:pt x="3360" y="21356"/>
                    <a:pt x="4560" y="21356"/>
                    <a:pt x="7800" y="20935"/>
                  </a:cubicBezTo>
                  <a:cubicBezTo>
                    <a:pt x="11040" y="20514"/>
                    <a:pt x="16320" y="19673"/>
                    <a:pt x="21600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1398131" y="7265216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1455281" y="7398566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2242681" y="6395266"/>
              <a:ext cx="431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7" y="2400"/>
                    <a:pt x="5294" y="4800"/>
                    <a:pt x="8629" y="7200"/>
                  </a:cubicBezTo>
                  <a:cubicBezTo>
                    <a:pt x="11965" y="9600"/>
                    <a:pt x="15988" y="12000"/>
                    <a:pt x="18265" y="14400"/>
                  </a:cubicBezTo>
                  <a:cubicBezTo>
                    <a:pt x="20541" y="16800"/>
                    <a:pt x="2107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2363331" y="6439716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2039481" y="7089141"/>
              <a:ext cx="247651" cy="43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1515"/>
                  </a:moveTo>
                  <a:cubicBezTo>
                    <a:pt x="1846" y="18906"/>
                    <a:pt x="3692" y="16298"/>
                    <a:pt x="5446" y="13532"/>
                  </a:cubicBezTo>
                  <a:cubicBezTo>
                    <a:pt x="7200" y="10767"/>
                    <a:pt x="8862" y="7845"/>
                    <a:pt x="10338" y="5654"/>
                  </a:cubicBezTo>
                  <a:cubicBezTo>
                    <a:pt x="11815" y="3463"/>
                    <a:pt x="13108" y="2002"/>
                    <a:pt x="14123" y="1115"/>
                  </a:cubicBezTo>
                  <a:cubicBezTo>
                    <a:pt x="15138" y="228"/>
                    <a:pt x="15877" y="-85"/>
                    <a:pt x="16431" y="19"/>
                  </a:cubicBezTo>
                  <a:cubicBezTo>
                    <a:pt x="16985" y="124"/>
                    <a:pt x="17354" y="645"/>
                    <a:pt x="17723" y="2263"/>
                  </a:cubicBezTo>
                  <a:cubicBezTo>
                    <a:pt x="18092" y="3880"/>
                    <a:pt x="18462" y="6593"/>
                    <a:pt x="18831" y="8837"/>
                  </a:cubicBezTo>
                  <a:cubicBezTo>
                    <a:pt x="19200" y="11080"/>
                    <a:pt x="19569" y="12854"/>
                    <a:pt x="19938" y="14002"/>
                  </a:cubicBezTo>
                  <a:cubicBezTo>
                    <a:pt x="20308" y="15150"/>
                    <a:pt x="20677" y="15672"/>
                    <a:pt x="20954" y="15985"/>
                  </a:cubicBezTo>
                  <a:cubicBezTo>
                    <a:pt x="21231" y="16298"/>
                    <a:pt x="21415" y="16402"/>
                    <a:pt x="21600" y="16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2083931" y="7328716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2356981" y="7468416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2280781" y="6937132"/>
              <a:ext cx="222251" cy="1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52"/>
                  </a:moveTo>
                  <a:cubicBezTo>
                    <a:pt x="206" y="5049"/>
                    <a:pt x="411" y="3647"/>
                    <a:pt x="1337" y="2384"/>
                  </a:cubicBezTo>
                  <a:cubicBezTo>
                    <a:pt x="2263" y="1122"/>
                    <a:pt x="3909" y="0"/>
                    <a:pt x="5554" y="0"/>
                  </a:cubicBezTo>
                  <a:cubicBezTo>
                    <a:pt x="7200" y="0"/>
                    <a:pt x="8846" y="1122"/>
                    <a:pt x="9566" y="3086"/>
                  </a:cubicBezTo>
                  <a:cubicBezTo>
                    <a:pt x="10286" y="5049"/>
                    <a:pt x="10080" y="7855"/>
                    <a:pt x="9566" y="9678"/>
                  </a:cubicBezTo>
                  <a:cubicBezTo>
                    <a:pt x="9051" y="11501"/>
                    <a:pt x="8229" y="12343"/>
                    <a:pt x="7303" y="13465"/>
                  </a:cubicBezTo>
                  <a:cubicBezTo>
                    <a:pt x="6377" y="14587"/>
                    <a:pt x="5349" y="15990"/>
                    <a:pt x="5349" y="17112"/>
                  </a:cubicBezTo>
                  <a:cubicBezTo>
                    <a:pt x="5349" y="18234"/>
                    <a:pt x="6377" y="19075"/>
                    <a:pt x="9257" y="19777"/>
                  </a:cubicBezTo>
                  <a:cubicBezTo>
                    <a:pt x="12137" y="20478"/>
                    <a:pt x="16869" y="210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2572881" y="7316016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5120"/>
                    <a:pt x="12554" y="8640"/>
                    <a:pt x="16154" y="5040"/>
                  </a:cubicBezTo>
                  <a:cubicBezTo>
                    <a:pt x="19754" y="1440"/>
                    <a:pt x="2067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2712581" y="7258866"/>
              <a:ext cx="19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929"/>
                    <a:pt x="9600" y="11859"/>
                    <a:pt x="13200" y="15459"/>
                  </a:cubicBezTo>
                  <a:cubicBezTo>
                    <a:pt x="16800" y="19059"/>
                    <a:pt x="192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3017381" y="7059085"/>
              <a:ext cx="218451" cy="453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38" fill="norm" stroke="1" extrusionOk="0">
                  <a:moveTo>
                    <a:pt x="0" y="21438"/>
                  </a:moveTo>
                  <a:cubicBezTo>
                    <a:pt x="1662" y="18638"/>
                    <a:pt x="3323" y="15838"/>
                    <a:pt x="5815" y="12788"/>
                  </a:cubicBezTo>
                  <a:cubicBezTo>
                    <a:pt x="8308" y="9738"/>
                    <a:pt x="11631" y="6438"/>
                    <a:pt x="14019" y="4338"/>
                  </a:cubicBezTo>
                  <a:cubicBezTo>
                    <a:pt x="16408" y="2238"/>
                    <a:pt x="17862" y="1338"/>
                    <a:pt x="19004" y="738"/>
                  </a:cubicBezTo>
                  <a:cubicBezTo>
                    <a:pt x="20146" y="138"/>
                    <a:pt x="20977" y="-162"/>
                    <a:pt x="21288" y="88"/>
                  </a:cubicBezTo>
                  <a:cubicBezTo>
                    <a:pt x="21600" y="338"/>
                    <a:pt x="21392" y="1138"/>
                    <a:pt x="20873" y="3088"/>
                  </a:cubicBezTo>
                  <a:cubicBezTo>
                    <a:pt x="20354" y="5038"/>
                    <a:pt x="19523" y="8138"/>
                    <a:pt x="19419" y="10588"/>
                  </a:cubicBezTo>
                  <a:cubicBezTo>
                    <a:pt x="19315" y="13038"/>
                    <a:pt x="19938" y="14838"/>
                    <a:pt x="20562" y="16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3093581" y="7303316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3296781" y="7370172"/>
              <a:ext cx="171451" cy="10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624"/>
                  </a:moveTo>
                  <a:cubicBezTo>
                    <a:pt x="1333" y="183"/>
                    <a:pt x="2667" y="-258"/>
                    <a:pt x="3867" y="183"/>
                  </a:cubicBezTo>
                  <a:cubicBezTo>
                    <a:pt x="5067" y="624"/>
                    <a:pt x="6133" y="1946"/>
                    <a:pt x="6267" y="4811"/>
                  </a:cubicBezTo>
                  <a:cubicBezTo>
                    <a:pt x="6400" y="7677"/>
                    <a:pt x="5600" y="12085"/>
                    <a:pt x="4800" y="15171"/>
                  </a:cubicBezTo>
                  <a:cubicBezTo>
                    <a:pt x="4000" y="18256"/>
                    <a:pt x="3200" y="20020"/>
                    <a:pt x="3467" y="20681"/>
                  </a:cubicBezTo>
                  <a:cubicBezTo>
                    <a:pt x="3733" y="21342"/>
                    <a:pt x="5067" y="20901"/>
                    <a:pt x="8267" y="18918"/>
                  </a:cubicBezTo>
                  <a:cubicBezTo>
                    <a:pt x="11467" y="16934"/>
                    <a:pt x="16533" y="13407"/>
                    <a:pt x="21600" y="9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3379331" y="6913921"/>
              <a:ext cx="171451" cy="13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4308"/>
                  </a:moveTo>
                  <a:cubicBezTo>
                    <a:pt x="1333" y="2647"/>
                    <a:pt x="2667" y="985"/>
                    <a:pt x="4000" y="321"/>
                  </a:cubicBezTo>
                  <a:cubicBezTo>
                    <a:pt x="5333" y="-344"/>
                    <a:pt x="6667" y="-12"/>
                    <a:pt x="7867" y="1650"/>
                  </a:cubicBezTo>
                  <a:cubicBezTo>
                    <a:pt x="9067" y="3311"/>
                    <a:pt x="10133" y="6302"/>
                    <a:pt x="9867" y="9127"/>
                  </a:cubicBezTo>
                  <a:cubicBezTo>
                    <a:pt x="9600" y="11951"/>
                    <a:pt x="8000" y="14610"/>
                    <a:pt x="6533" y="16604"/>
                  </a:cubicBezTo>
                  <a:cubicBezTo>
                    <a:pt x="5067" y="18598"/>
                    <a:pt x="3733" y="19927"/>
                    <a:pt x="4000" y="20591"/>
                  </a:cubicBezTo>
                  <a:cubicBezTo>
                    <a:pt x="4267" y="21256"/>
                    <a:pt x="6133" y="21256"/>
                    <a:pt x="9333" y="21090"/>
                  </a:cubicBezTo>
                  <a:cubicBezTo>
                    <a:pt x="12533" y="20924"/>
                    <a:pt x="17067" y="20591"/>
                    <a:pt x="21600" y="20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3652381" y="7284266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6000"/>
                    <a:pt x="6720" y="10400"/>
                    <a:pt x="10320" y="6800"/>
                  </a:cubicBezTo>
                  <a:cubicBezTo>
                    <a:pt x="13920" y="3200"/>
                    <a:pt x="1776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3755354" y="7227116"/>
              <a:ext cx="4307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1676" y="0"/>
                  </a:moveTo>
                  <a:cubicBezTo>
                    <a:pt x="7562" y="771"/>
                    <a:pt x="3447" y="1543"/>
                    <a:pt x="1390" y="3214"/>
                  </a:cubicBezTo>
                  <a:cubicBezTo>
                    <a:pt x="-667" y="4886"/>
                    <a:pt x="-667" y="7457"/>
                    <a:pt x="2933" y="10671"/>
                  </a:cubicBezTo>
                  <a:cubicBezTo>
                    <a:pt x="6533" y="13886"/>
                    <a:pt x="13733" y="17743"/>
                    <a:pt x="20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4001631" y="7322366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4249281" y="7328716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4528681" y="7271566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62" y="14400"/>
                    <a:pt x="12923" y="7200"/>
                    <a:pt x="16523" y="3600"/>
                  </a:cubicBezTo>
                  <a:cubicBezTo>
                    <a:pt x="20123" y="0"/>
                    <a:pt x="208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675673" y="7201716"/>
              <a:ext cx="1810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655"/>
                    <a:pt x="1332" y="1309"/>
                    <a:pt x="132" y="4909"/>
                  </a:cubicBezTo>
                  <a:cubicBezTo>
                    <a:pt x="-1068" y="8509"/>
                    <a:pt x="6132" y="15055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4757281" y="6959285"/>
              <a:ext cx="234951" cy="47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21555"/>
                  </a:moveTo>
                  <a:cubicBezTo>
                    <a:pt x="2530" y="18746"/>
                    <a:pt x="5059" y="15937"/>
                    <a:pt x="7881" y="12886"/>
                  </a:cubicBezTo>
                  <a:cubicBezTo>
                    <a:pt x="10703" y="9835"/>
                    <a:pt x="13816" y="6542"/>
                    <a:pt x="15859" y="4507"/>
                  </a:cubicBezTo>
                  <a:cubicBezTo>
                    <a:pt x="17903" y="2473"/>
                    <a:pt x="18876" y="1698"/>
                    <a:pt x="19654" y="1069"/>
                  </a:cubicBezTo>
                  <a:cubicBezTo>
                    <a:pt x="20432" y="439"/>
                    <a:pt x="21016" y="-45"/>
                    <a:pt x="21308" y="3"/>
                  </a:cubicBezTo>
                  <a:cubicBezTo>
                    <a:pt x="21600" y="52"/>
                    <a:pt x="21600" y="633"/>
                    <a:pt x="21600" y="2958"/>
                  </a:cubicBezTo>
                  <a:cubicBezTo>
                    <a:pt x="21600" y="5282"/>
                    <a:pt x="21600" y="9351"/>
                    <a:pt x="21308" y="11869"/>
                  </a:cubicBezTo>
                  <a:cubicBezTo>
                    <a:pt x="21016" y="14387"/>
                    <a:pt x="20432" y="15356"/>
                    <a:pt x="19946" y="15889"/>
                  </a:cubicBezTo>
                  <a:cubicBezTo>
                    <a:pt x="19459" y="16421"/>
                    <a:pt x="19070" y="16518"/>
                    <a:pt x="18681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833481" y="7246166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4400"/>
                    <a:pt x="1440" y="7200"/>
                    <a:pt x="5040" y="3600"/>
                  </a:cubicBezTo>
                  <a:cubicBezTo>
                    <a:pt x="8640" y="0"/>
                    <a:pt x="151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5049381" y="7271566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5060870" y="7309666"/>
              <a:ext cx="90112" cy="7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67" fill="norm" stroke="1" extrusionOk="0">
                  <a:moveTo>
                    <a:pt x="20899" y="0"/>
                  </a:moveTo>
                  <a:cubicBezTo>
                    <a:pt x="18444" y="0"/>
                    <a:pt x="15990" y="0"/>
                    <a:pt x="12554" y="1851"/>
                  </a:cubicBezTo>
                  <a:cubicBezTo>
                    <a:pt x="9117" y="3703"/>
                    <a:pt x="4699" y="7406"/>
                    <a:pt x="2244" y="10800"/>
                  </a:cubicBezTo>
                  <a:cubicBezTo>
                    <a:pt x="-210" y="14194"/>
                    <a:pt x="-701" y="17280"/>
                    <a:pt x="1017" y="19131"/>
                  </a:cubicBezTo>
                  <a:cubicBezTo>
                    <a:pt x="2735" y="20983"/>
                    <a:pt x="6663" y="21600"/>
                    <a:pt x="10099" y="21291"/>
                  </a:cubicBezTo>
                  <a:cubicBezTo>
                    <a:pt x="13535" y="20983"/>
                    <a:pt x="16481" y="19749"/>
                    <a:pt x="1942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087481" y="6827066"/>
              <a:ext cx="171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939"/>
                    <a:pt x="5867" y="1878"/>
                    <a:pt x="7600" y="3287"/>
                  </a:cubicBezTo>
                  <a:cubicBezTo>
                    <a:pt x="9333" y="4696"/>
                    <a:pt x="9867" y="6574"/>
                    <a:pt x="9733" y="8139"/>
                  </a:cubicBezTo>
                  <a:cubicBezTo>
                    <a:pt x="9600" y="9704"/>
                    <a:pt x="8800" y="10957"/>
                    <a:pt x="7867" y="12052"/>
                  </a:cubicBezTo>
                  <a:cubicBezTo>
                    <a:pt x="6933" y="13148"/>
                    <a:pt x="5867" y="14087"/>
                    <a:pt x="5200" y="15339"/>
                  </a:cubicBezTo>
                  <a:cubicBezTo>
                    <a:pt x="4533" y="16591"/>
                    <a:pt x="4267" y="18157"/>
                    <a:pt x="4800" y="18939"/>
                  </a:cubicBezTo>
                  <a:cubicBezTo>
                    <a:pt x="5333" y="19722"/>
                    <a:pt x="6667" y="19722"/>
                    <a:pt x="9600" y="20035"/>
                  </a:cubicBezTo>
                  <a:cubicBezTo>
                    <a:pt x="12533" y="20348"/>
                    <a:pt x="17067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5290681" y="7373166"/>
              <a:ext cx="76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5890938" y="7119166"/>
              <a:ext cx="223128" cy="23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37" fill="norm" stroke="1" extrusionOk="0">
                  <a:moveTo>
                    <a:pt x="289" y="8602"/>
                  </a:moveTo>
                  <a:cubicBezTo>
                    <a:pt x="85" y="11087"/>
                    <a:pt x="-119" y="13572"/>
                    <a:pt x="85" y="15770"/>
                  </a:cubicBezTo>
                  <a:cubicBezTo>
                    <a:pt x="289" y="17968"/>
                    <a:pt x="900" y="19880"/>
                    <a:pt x="2224" y="20740"/>
                  </a:cubicBezTo>
                  <a:cubicBezTo>
                    <a:pt x="3549" y="21600"/>
                    <a:pt x="5587" y="21409"/>
                    <a:pt x="7013" y="20931"/>
                  </a:cubicBezTo>
                  <a:cubicBezTo>
                    <a:pt x="8439" y="20453"/>
                    <a:pt x="9255" y="19688"/>
                    <a:pt x="10273" y="19593"/>
                  </a:cubicBezTo>
                  <a:cubicBezTo>
                    <a:pt x="11292" y="19497"/>
                    <a:pt x="12515" y="20071"/>
                    <a:pt x="14349" y="19880"/>
                  </a:cubicBezTo>
                  <a:cubicBezTo>
                    <a:pt x="16183" y="19688"/>
                    <a:pt x="18628" y="18733"/>
                    <a:pt x="19953" y="15770"/>
                  </a:cubicBezTo>
                  <a:cubicBezTo>
                    <a:pt x="21277" y="12807"/>
                    <a:pt x="21481" y="7837"/>
                    <a:pt x="21481" y="4874"/>
                  </a:cubicBezTo>
                  <a:cubicBezTo>
                    <a:pt x="21481" y="1912"/>
                    <a:pt x="21277" y="956"/>
                    <a:pt x="210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6116907" y="7026246"/>
              <a:ext cx="519975" cy="33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316" fill="norm" stroke="1" extrusionOk="0">
                  <a:moveTo>
                    <a:pt x="760" y="665"/>
                  </a:moveTo>
                  <a:cubicBezTo>
                    <a:pt x="1111" y="258"/>
                    <a:pt x="1463" y="-150"/>
                    <a:pt x="1682" y="54"/>
                  </a:cubicBezTo>
                  <a:cubicBezTo>
                    <a:pt x="1902" y="258"/>
                    <a:pt x="1990" y="1073"/>
                    <a:pt x="1990" y="3110"/>
                  </a:cubicBezTo>
                  <a:cubicBezTo>
                    <a:pt x="1990" y="5148"/>
                    <a:pt x="1902" y="8408"/>
                    <a:pt x="1726" y="10718"/>
                  </a:cubicBezTo>
                  <a:cubicBezTo>
                    <a:pt x="1550" y="13027"/>
                    <a:pt x="1287" y="14386"/>
                    <a:pt x="980" y="15405"/>
                  </a:cubicBezTo>
                  <a:cubicBezTo>
                    <a:pt x="672" y="16424"/>
                    <a:pt x="321" y="17103"/>
                    <a:pt x="146" y="17103"/>
                  </a:cubicBezTo>
                  <a:cubicBezTo>
                    <a:pt x="-30" y="17103"/>
                    <a:pt x="-30" y="16424"/>
                    <a:pt x="58" y="15676"/>
                  </a:cubicBezTo>
                  <a:cubicBezTo>
                    <a:pt x="146" y="14929"/>
                    <a:pt x="321" y="14114"/>
                    <a:pt x="585" y="13435"/>
                  </a:cubicBezTo>
                  <a:cubicBezTo>
                    <a:pt x="848" y="12756"/>
                    <a:pt x="1199" y="12212"/>
                    <a:pt x="1594" y="12008"/>
                  </a:cubicBezTo>
                  <a:cubicBezTo>
                    <a:pt x="1990" y="11805"/>
                    <a:pt x="2429" y="11941"/>
                    <a:pt x="2692" y="12348"/>
                  </a:cubicBezTo>
                  <a:cubicBezTo>
                    <a:pt x="2955" y="12756"/>
                    <a:pt x="3043" y="13435"/>
                    <a:pt x="3219" y="14454"/>
                  </a:cubicBezTo>
                  <a:cubicBezTo>
                    <a:pt x="3394" y="15473"/>
                    <a:pt x="3658" y="16831"/>
                    <a:pt x="3921" y="17986"/>
                  </a:cubicBezTo>
                  <a:cubicBezTo>
                    <a:pt x="4185" y="19141"/>
                    <a:pt x="4448" y="20092"/>
                    <a:pt x="4799" y="20499"/>
                  </a:cubicBezTo>
                  <a:cubicBezTo>
                    <a:pt x="5150" y="20907"/>
                    <a:pt x="5590" y="20771"/>
                    <a:pt x="6029" y="20024"/>
                  </a:cubicBezTo>
                  <a:cubicBezTo>
                    <a:pt x="6468" y="19276"/>
                    <a:pt x="6907" y="17918"/>
                    <a:pt x="7170" y="16899"/>
                  </a:cubicBezTo>
                  <a:cubicBezTo>
                    <a:pt x="7433" y="15880"/>
                    <a:pt x="7521" y="15201"/>
                    <a:pt x="7565" y="14522"/>
                  </a:cubicBezTo>
                  <a:cubicBezTo>
                    <a:pt x="7609" y="13842"/>
                    <a:pt x="7609" y="13163"/>
                    <a:pt x="7390" y="12824"/>
                  </a:cubicBezTo>
                  <a:cubicBezTo>
                    <a:pt x="7170" y="12484"/>
                    <a:pt x="6731" y="12484"/>
                    <a:pt x="6336" y="12824"/>
                  </a:cubicBezTo>
                  <a:cubicBezTo>
                    <a:pt x="5941" y="13163"/>
                    <a:pt x="5590" y="13842"/>
                    <a:pt x="5326" y="14590"/>
                  </a:cubicBezTo>
                  <a:cubicBezTo>
                    <a:pt x="5063" y="15337"/>
                    <a:pt x="4887" y="16152"/>
                    <a:pt x="4843" y="16899"/>
                  </a:cubicBezTo>
                  <a:cubicBezTo>
                    <a:pt x="4799" y="17646"/>
                    <a:pt x="4887" y="18325"/>
                    <a:pt x="5150" y="18869"/>
                  </a:cubicBezTo>
                  <a:cubicBezTo>
                    <a:pt x="5414" y="19412"/>
                    <a:pt x="5853" y="19820"/>
                    <a:pt x="6643" y="19888"/>
                  </a:cubicBezTo>
                  <a:cubicBezTo>
                    <a:pt x="7433" y="19956"/>
                    <a:pt x="8575" y="19684"/>
                    <a:pt x="9409" y="18937"/>
                  </a:cubicBezTo>
                  <a:cubicBezTo>
                    <a:pt x="10243" y="18190"/>
                    <a:pt x="10770" y="16967"/>
                    <a:pt x="11077" y="15405"/>
                  </a:cubicBezTo>
                  <a:cubicBezTo>
                    <a:pt x="11385" y="13842"/>
                    <a:pt x="11472" y="11941"/>
                    <a:pt x="11341" y="10650"/>
                  </a:cubicBezTo>
                  <a:cubicBezTo>
                    <a:pt x="11209" y="9359"/>
                    <a:pt x="10858" y="8680"/>
                    <a:pt x="10946" y="8341"/>
                  </a:cubicBezTo>
                  <a:cubicBezTo>
                    <a:pt x="11033" y="8001"/>
                    <a:pt x="11560" y="8001"/>
                    <a:pt x="12219" y="8544"/>
                  </a:cubicBezTo>
                  <a:cubicBezTo>
                    <a:pt x="12877" y="9088"/>
                    <a:pt x="13668" y="10175"/>
                    <a:pt x="14063" y="11465"/>
                  </a:cubicBezTo>
                  <a:cubicBezTo>
                    <a:pt x="14458" y="12756"/>
                    <a:pt x="14458" y="14250"/>
                    <a:pt x="14150" y="15541"/>
                  </a:cubicBezTo>
                  <a:cubicBezTo>
                    <a:pt x="13843" y="16831"/>
                    <a:pt x="13229" y="17918"/>
                    <a:pt x="12746" y="18869"/>
                  </a:cubicBezTo>
                  <a:cubicBezTo>
                    <a:pt x="12263" y="19820"/>
                    <a:pt x="11911" y="20635"/>
                    <a:pt x="11999" y="21042"/>
                  </a:cubicBezTo>
                  <a:cubicBezTo>
                    <a:pt x="12087" y="21450"/>
                    <a:pt x="12614" y="21450"/>
                    <a:pt x="13711" y="20703"/>
                  </a:cubicBezTo>
                  <a:cubicBezTo>
                    <a:pt x="14809" y="19956"/>
                    <a:pt x="16477" y="18461"/>
                    <a:pt x="17487" y="17442"/>
                  </a:cubicBezTo>
                  <a:cubicBezTo>
                    <a:pt x="18497" y="16424"/>
                    <a:pt x="18848" y="15880"/>
                    <a:pt x="19155" y="15269"/>
                  </a:cubicBezTo>
                  <a:cubicBezTo>
                    <a:pt x="19463" y="14658"/>
                    <a:pt x="19726" y="13978"/>
                    <a:pt x="19638" y="13435"/>
                  </a:cubicBezTo>
                  <a:cubicBezTo>
                    <a:pt x="19550" y="12892"/>
                    <a:pt x="19111" y="12484"/>
                    <a:pt x="18585" y="12688"/>
                  </a:cubicBezTo>
                  <a:cubicBezTo>
                    <a:pt x="18058" y="12892"/>
                    <a:pt x="17443" y="13707"/>
                    <a:pt x="16960" y="14454"/>
                  </a:cubicBezTo>
                  <a:cubicBezTo>
                    <a:pt x="16477" y="15201"/>
                    <a:pt x="16126" y="15880"/>
                    <a:pt x="15907" y="16695"/>
                  </a:cubicBezTo>
                  <a:cubicBezTo>
                    <a:pt x="15687" y="17510"/>
                    <a:pt x="15599" y="18461"/>
                    <a:pt x="15994" y="19208"/>
                  </a:cubicBezTo>
                  <a:cubicBezTo>
                    <a:pt x="16390" y="19956"/>
                    <a:pt x="17268" y="20499"/>
                    <a:pt x="18277" y="20703"/>
                  </a:cubicBezTo>
                  <a:cubicBezTo>
                    <a:pt x="19287" y="20907"/>
                    <a:pt x="20429" y="20771"/>
                    <a:pt x="21570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6929576" y="6926228"/>
              <a:ext cx="196256" cy="44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65" fill="norm" stroke="1" extrusionOk="0">
                  <a:moveTo>
                    <a:pt x="632" y="20176"/>
                  </a:moveTo>
                  <a:cubicBezTo>
                    <a:pt x="400" y="20793"/>
                    <a:pt x="167" y="21410"/>
                    <a:pt x="51" y="21462"/>
                  </a:cubicBezTo>
                  <a:cubicBezTo>
                    <a:pt x="-65" y="21513"/>
                    <a:pt x="-65" y="20999"/>
                    <a:pt x="980" y="19199"/>
                  </a:cubicBezTo>
                  <a:cubicBezTo>
                    <a:pt x="2025" y="17399"/>
                    <a:pt x="4116" y="14313"/>
                    <a:pt x="6206" y="11587"/>
                  </a:cubicBezTo>
                  <a:cubicBezTo>
                    <a:pt x="8296" y="8862"/>
                    <a:pt x="10387" y="6496"/>
                    <a:pt x="12012" y="4747"/>
                  </a:cubicBezTo>
                  <a:cubicBezTo>
                    <a:pt x="13638" y="2999"/>
                    <a:pt x="14800" y="1867"/>
                    <a:pt x="15845" y="1096"/>
                  </a:cubicBezTo>
                  <a:cubicBezTo>
                    <a:pt x="16890" y="324"/>
                    <a:pt x="17819" y="-87"/>
                    <a:pt x="18516" y="16"/>
                  </a:cubicBezTo>
                  <a:cubicBezTo>
                    <a:pt x="19212" y="119"/>
                    <a:pt x="19677" y="736"/>
                    <a:pt x="20025" y="2896"/>
                  </a:cubicBezTo>
                  <a:cubicBezTo>
                    <a:pt x="20374" y="5056"/>
                    <a:pt x="20606" y="8759"/>
                    <a:pt x="20838" y="11690"/>
                  </a:cubicBezTo>
                  <a:cubicBezTo>
                    <a:pt x="21070" y="14622"/>
                    <a:pt x="21303" y="16782"/>
                    <a:pt x="21535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6948031" y="7214416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4400"/>
                    <a:pt x="847" y="7200"/>
                    <a:pt x="4447" y="3600"/>
                  </a:cubicBezTo>
                  <a:cubicBezTo>
                    <a:pt x="8047" y="0"/>
                    <a:pt x="1482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7221081" y="7284266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7227431" y="7195366"/>
              <a:ext cx="44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5429"/>
                    <a:pt x="4114" y="9257"/>
                    <a:pt x="7714" y="5657"/>
                  </a:cubicBezTo>
                  <a:cubicBezTo>
                    <a:pt x="11314" y="2057"/>
                    <a:pt x="1645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7364289" y="7065688"/>
              <a:ext cx="79043" cy="1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46" fill="norm" stroke="1" extrusionOk="0">
                  <a:moveTo>
                    <a:pt x="12701" y="390"/>
                  </a:moveTo>
                  <a:cubicBezTo>
                    <a:pt x="9859" y="82"/>
                    <a:pt x="7016" y="-227"/>
                    <a:pt x="4743" y="236"/>
                  </a:cubicBezTo>
                  <a:cubicBezTo>
                    <a:pt x="2469" y="699"/>
                    <a:pt x="764" y="1933"/>
                    <a:pt x="195" y="3322"/>
                  </a:cubicBezTo>
                  <a:cubicBezTo>
                    <a:pt x="-373" y="4710"/>
                    <a:pt x="195" y="6253"/>
                    <a:pt x="3322" y="8104"/>
                  </a:cubicBezTo>
                  <a:cubicBezTo>
                    <a:pt x="6448" y="9956"/>
                    <a:pt x="12132" y="12116"/>
                    <a:pt x="15827" y="13813"/>
                  </a:cubicBezTo>
                  <a:cubicBezTo>
                    <a:pt x="19522" y="15510"/>
                    <a:pt x="21227" y="16744"/>
                    <a:pt x="21227" y="17979"/>
                  </a:cubicBezTo>
                  <a:cubicBezTo>
                    <a:pt x="21227" y="19213"/>
                    <a:pt x="19522" y="20447"/>
                    <a:pt x="16395" y="20910"/>
                  </a:cubicBezTo>
                  <a:cubicBezTo>
                    <a:pt x="13269" y="21373"/>
                    <a:pt x="8722" y="21064"/>
                    <a:pt x="4174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7746994" y="7040808"/>
              <a:ext cx="445639" cy="23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07" fill="norm" stroke="1" extrusionOk="0">
                  <a:moveTo>
                    <a:pt x="8002" y="19051"/>
                  </a:moveTo>
                  <a:cubicBezTo>
                    <a:pt x="7391" y="15909"/>
                    <a:pt x="6779" y="12767"/>
                    <a:pt x="6270" y="10902"/>
                  </a:cubicBezTo>
                  <a:cubicBezTo>
                    <a:pt x="5760" y="9036"/>
                    <a:pt x="5353" y="8447"/>
                    <a:pt x="4334" y="9134"/>
                  </a:cubicBezTo>
                  <a:cubicBezTo>
                    <a:pt x="3315" y="9822"/>
                    <a:pt x="1685" y="11785"/>
                    <a:pt x="819" y="13258"/>
                  </a:cubicBezTo>
                  <a:cubicBezTo>
                    <a:pt x="-47" y="14731"/>
                    <a:pt x="-149" y="15712"/>
                    <a:pt x="157" y="16792"/>
                  </a:cubicBezTo>
                  <a:cubicBezTo>
                    <a:pt x="462" y="17872"/>
                    <a:pt x="1176" y="19051"/>
                    <a:pt x="1787" y="19738"/>
                  </a:cubicBezTo>
                  <a:cubicBezTo>
                    <a:pt x="2398" y="20425"/>
                    <a:pt x="2908" y="20622"/>
                    <a:pt x="3570" y="19934"/>
                  </a:cubicBezTo>
                  <a:cubicBezTo>
                    <a:pt x="4232" y="19247"/>
                    <a:pt x="5047" y="17676"/>
                    <a:pt x="5964" y="15712"/>
                  </a:cubicBezTo>
                  <a:cubicBezTo>
                    <a:pt x="6881" y="13749"/>
                    <a:pt x="7900" y="11392"/>
                    <a:pt x="8460" y="9134"/>
                  </a:cubicBezTo>
                  <a:cubicBezTo>
                    <a:pt x="9021" y="6876"/>
                    <a:pt x="9123" y="4716"/>
                    <a:pt x="8970" y="3145"/>
                  </a:cubicBezTo>
                  <a:cubicBezTo>
                    <a:pt x="8817" y="1574"/>
                    <a:pt x="8409" y="592"/>
                    <a:pt x="8460" y="200"/>
                  </a:cubicBezTo>
                  <a:cubicBezTo>
                    <a:pt x="8511" y="-193"/>
                    <a:pt x="9021" y="3"/>
                    <a:pt x="9683" y="691"/>
                  </a:cubicBezTo>
                  <a:cubicBezTo>
                    <a:pt x="10345" y="1378"/>
                    <a:pt x="11160" y="2556"/>
                    <a:pt x="11517" y="4912"/>
                  </a:cubicBezTo>
                  <a:cubicBezTo>
                    <a:pt x="11874" y="7269"/>
                    <a:pt x="11772" y="10803"/>
                    <a:pt x="11568" y="13062"/>
                  </a:cubicBezTo>
                  <a:cubicBezTo>
                    <a:pt x="11364" y="15320"/>
                    <a:pt x="11059" y="16302"/>
                    <a:pt x="10855" y="17382"/>
                  </a:cubicBezTo>
                  <a:cubicBezTo>
                    <a:pt x="10651" y="18462"/>
                    <a:pt x="10549" y="19640"/>
                    <a:pt x="10804" y="20131"/>
                  </a:cubicBezTo>
                  <a:cubicBezTo>
                    <a:pt x="11059" y="20622"/>
                    <a:pt x="11670" y="20425"/>
                    <a:pt x="12689" y="18952"/>
                  </a:cubicBezTo>
                  <a:cubicBezTo>
                    <a:pt x="13708" y="17480"/>
                    <a:pt x="15134" y="14731"/>
                    <a:pt x="16000" y="12865"/>
                  </a:cubicBezTo>
                  <a:cubicBezTo>
                    <a:pt x="16866" y="11000"/>
                    <a:pt x="17172" y="10018"/>
                    <a:pt x="17376" y="8938"/>
                  </a:cubicBezTo>
                  <a:cubicBezTo>
                    <a:pt x="17579" y="7858"/>
                    <a:pt x="17681" y="6680"/>
                    <a:pt x="17477" y="6189"/>
                  </a:cubicBezTo>
                  <a:cubicBezTo>
                    <a:pt x="17274" y="5698"/>
                    <a:pt x="16764" y="5894"/>
                    <a:pt x="16153" y="7072"/>
                  </a:cubicBezTo>
                  <a:cubicBezTo>
                    <a:pt x="15542" y="8251"/>
                    <a:pt x="14828" y="10411"/>
                    <a:pt x="14726" y="12669"/>
                  </a:cubicBezTo>
                  <a:cubicBezTo>
                    <a:pt x="14625" y="14927"/>
                    <a:pt x="15134" y="17283"/>
                    <a:pt x="16357" y="18756"/>
                  </a:cubicBezTo>
                  <a:cubicBezTo>
                    <a:pt x="17579" y="20229"/>
                    <a:pt x="19515" y="20818"/>
                    <a:pt x="21451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8421231" y="7106466"/>
              <a:ext cx="50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600"/>
                    <a:pt x="12600" y="7200"/>
                    <a:pt x="9000" y="10800"/>
                  </a:cubicBezTo>
                  <a:cubicBezTo>
                    <a:pt x="5400" y="14400"/>
                    <a:pt x="27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8440281" y="7017566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8497431" y="7093766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8529181" y="7036616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8557512" y="6846650"/>
              <a:ext cx="174445" cy="41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38" fill="norm" stroke="1" extrusionOk="0">
                  <a:moveTo>
                    <a:pt x="14473" y="14300"/>
                  </a:moveTo>
                  <a:cubicBezTo>
                    <a:pt x="14213" y="13649"/>
                    <a:pt x="13953" y="12998"/>
                    <a:pt x="12782" y="12672"/>
                  </a:cubicBezTo>
                  <a:cubicBezTo>
                    <a:pt x="11611" y="12346"/>
                    <a:pt x="9529" y="12346"/>
                    <a:pt x="7317" y="13052"/>
                  </a:cubicBezTo>
                  <a:cubicBezTo>
                    <a:pt x="5105" y="13757"/>
                    <a:pt x="2763" y="15169"/>
                    <a:pt x="1461" y="16308"/>
                  </a:cubicBezTo>
                  <a:cubicBezTo>
                    <a:pt x="160" y="17448"/>
                    <a:pt x="-100" y="18316"/>
                    <a:pt x="30" y="19130"/>
                  </a:cubicBezTo>
                  <a:cubicBezTo>
                    <a:pt x="160" y="19944"/>
                    <a:pt x="681" y="20704"/>
                    <a:pt x="1852" y="21084"/>
                  </a:cubicBezTo>
                  <a:cubicBezTo>
                    <a:pt x="3023" y="21464"/>
                    <a:pt x="4845" y="21464"/>
                    <a:pt x="6796" y="20758"/>
                  </a:cubicBezTo>
                  <a:cubicBezTo>
                    <a:pt x="8748" y="20053"/>
                    <a:pt x="10830" y="18642"/>
                    <a:pt x="12912" y="16200"/>
                  </a:cubicBezTo>
                  <a:cubicBezTo>
                    <a:pt x="14994" y="13757"/>
                    <a:pt x="17076" y="10284"/>
                    <a:pt x="18507" y="7733"/>
                  </a:cubicBezTo>
                  <a:cubicBezTo>
                    <a:pt x="19939" y="5183"/>
                    <a:pt x="20719" y="3554"/>
                    <a:pt x="21110" y="2306"/>
                  </a:cubicBezTo>
                  <a:cubicBezTo>
                    <a:pt x="21500" y="1058"/>
                    <a:pt x="21500" y="190"/>
                    <a:pt x="21370" y="27"/>
                  </a:cubicBezTo>
                  <a:cubicBezTo>
                    <a:pt x="21240" y="-136"/>
                    <a:pt x="20980" y="407"/>
                    <a:pt x="20329" y="2632"/>
                  </a:cubicBezTo>
                  <a:cubicBezTo>
                    <a:pt x="19678" y="4857"/>
                    <a:pt x="18637" y="8765"/>
                    <a:pt x="18507" y="11370"/>
                  </a:cubicBezTo>
                  <a:cubicBezTo>
                    <a:pt x="18377" y="13975"/>
                    <a:pt x="19158" y="15277"/>
                    <a:pt x="19939" y="16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9031728" y="7047113"/>
              <a:ext cx="75304" cy="18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189" fill="norm" stroke="1" extrusionOk="0">
                  <a:moveTo>
                    <a:pt x="20769" y="3893"/>
                  </a:moveTo>
                  <a:cubicBezTo>
                    <a:pt x="19018" y="2679"/>
                    <a:pt x="17266" y="1466"/>
                    <a:pt x="14055" y="738"/>
                  </a:cubicBezTo>
                  <a:cubicBezTo>
                    <a:pt x="10845" y="10"/>
                    <a:pt x="6174" y="-233"/>
                    <a:pt x="3255" y="252"/>
                  </a:cubicBezTo>
                  <a:cubicBezTo>
                    <a:pt x="337" y="738"/>
                    <a:pt x="-831" y="1951"/>
                    <a:pt x="628" y="4378"/>
                  </a:cubicBezTo>
                  <a:cubicBezTo>
                    <a:pt x="2088" y="6805"/>
                    <a:pt x="6174" y="10446"/>
                    <a:pt x="9093" y="12873"/>
                  </a:cubicBezTo>
                  <a:cubicBezTo>
                    <a:pt x="12012" y="15300"/>
                    <a:pt x="13764" y="16513"/>
                    <a:pt x="14931" y="17727"/>
                  </a:cubicBezTo>
                  <a:cubicBezTo>
                    <a:pt x="16099" y="18940"/>
                    <a:pt x="16683" y="20154"/>
                    <a:pt x="14639" y="20760"/>
                  </a:cubicBezTo>
                  <a:cubicBezTo>
                    <a:pt x="12596" y="21367"/>
                    <a:pt x="7926" y="21367"/>
                    <a:pt x="5007" y="20518"/>
                  </a:cubicBezTo>
                  <a:cubicBezTo>
                    <a:pt x="2088" y="19668"/>
                    <a:pt x="920" y="17969"/>
                    <a:pt x="628" y="16392"/>
                  </a:cubicBezTo>
                  <a:cubicBezTo>
                    <a:pt x="337" y="14814"/>
                    <a:pt x="920" y="13358"/>
                    <a:pt x="1504" y="11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9130744" y="6915966"/>
              <a:ext cx="12868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21181" y="0"/>
                  </a:moveTo>
                  <a:cubicBezTo>
                    <a:pt x="15955" y="2645"/>
                    <a:pt x="10729" y="5290"/>
                    <a:pt x="7071" y="8155"/>
                  </a:cubicBezTo>
                  <a:cubicBezTo>
                    <a:pt x="3413" y="11020"/>
                    <a:pt x="1323" y="14106"/>
                    <a:pt x="452" y="16090"/>
                  </a:cubicBezTo>
                  <a:cubicBezTo>
                    <a:pt x="-419" y="18073"/>
                    <a:pt x="-71" y="18955"/>
                    <a:pt x="1846" y="19690"/>
                  </a:cubicBezTo>
                  <a:cubicBezTo>
                    <a:pt x="3762" y="20424"/>
                    <a:pt x="7246" y="21012"/>
                    <a:pt x="107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9104451" y="6889436"/>
              <a:ext cx="255523" cy="31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73" fill="norm" stroke="1" extrusionOk="0">
                  <a:moveTo>
                    <a:pt x="3375" y="18834"/>
                  </a:moveTo>
                  <a:cubicBezTo>
                    <a:pt x="2497" y="18266"/>
                    <a:pt x="1619" y="17697"/>
                    <a:pt x="916" y="17129"/>
                  </a:cubicBezTo>
                  <a:cubicBezTo>
                    <a:pt x="214" y="16560"/>
                    <a:pt x="-313" y="15992"/>
                    <a:pt x="214" y="15708"/>
                  </a:cubicBezTo>
                  <a:cubicBezTo>
                    <a:pt x="741" y="15423"/>
                    <a:pt x="2321" y="15423"/>
                    <a:pt x="5131" y="15423"/>
                  </a:cubicBezTo>
                  <a:cubicBezTo>
                    <a:pt x="7941" y="15423"/>
                    <a:pt x="11980" y="15423"/>
                    <a:pt x="13121" y="15637"/>
                  </a:cubicBezTo>
                  <a:cubicBezTo>
                    <a:pt x="14263" y="15850"/>
                    <a:pt x="12507" y="16276"/>
                    <a:pt x="11277" y="16845"/>
                  </a:cubicBezTo>
                  <a:cubicBezTo>
                    <a:pt x="10048" y="17413"/>
                    <a:pt x="9346" y="18123"/>
                    <a:pt x="8994" y="18834"/>
                  </a:cubicBezTo>
                  <a:cubicBezTo>
                    <a:pt x="8643" y="19545"/>
                    <a:pt x="8643" y="20255"/>
                    <a:pt x="9170" y="20752"/>
                  </a:cubicBezTo>
                  <a:cubicBezTo>
                    <a:pt x="9697" y="21250"/>
                    <a:pt x="10750" y="21534"/>
                    <a:pt x="11716" y="21463"/>
                  </a:cubicBezTo>
                  <a:cubicBezTo>
                    <a:pt x="12682" y="21392"/>
                    <a:pt x="13560" y="20966"/>
                    <a:pt x="14789" y="19260"/>
                  </a:cubicBezTo>
                  <a:cubicBezTo>
                    <a:pt x="16019" y="17555"/>
                    <a:pt x="17599" y="14571"/>
                    <a:pt x="18741" y="11445"/>
                  </a:cubicBezTo>
                  <a:cubicBezTo>
                    <a:pt x="19882" y="8318"/>
                    <a:pt x="20585" y="5050"/>
                    <a:pt x="20936" y="2989"/>
                  </a:cubicBezTo>
                  <a:cubicBezTo>
                    <a:pt x="21287" y="929"/>
                    <a:pt x="21287" y="76"/>
                    <a:pt x="20936" y="5"/>
                  </a:cubicBezTo>
                  <a:cubicBezTo>
                    <a:pt x="20585" y="-66"/>
                    <a:pt x="19882" y="645"/>
                    <a:pt x="19004" y="2776"/>
                  </a:cubicBezTo>
                  <a:cubicBezTo>
                    <a:pt x="18126" y="4908"/>
                    <a:pt x="17072" y="8460"/>
                    <a:pt x="16721" y="11089"/>
                  </a:cubicBezTo>
                  <a:cubicBezTo>
                    <a:pt x="16370" y="13718"/>
                    <a:pt x="16721" y="15423"/>
                    <a:pt x="17072" y="17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9405481" y="7119166"/>
              <a:ext cx="50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9565239" y="6941366"/>
              <a:ext cx="208543" cy="28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6" fill="norm" stroke="1" extrusionOk="0">
                  <a:moveTo>
                    <a:pt x="7751" y="9053"/>
                  </a:moveTo>
                  <a:cubicBezTo>
                    <a:pt x="5787" y="12706"/>
                    <a:pt x="3823" y="16359"/>
                    <a:pt x="2514" y="18582"/>
                  </a:cubicBezTo>
                  <a:cubicBezTo>
                    <a:pt x="1205" y="20806"/>
                    <a:pt x="551" y="21600"/>
                    <a:pt x="223" y="21521"/>
                  </a:cubicBezTo>
                  <a:cubicBezTo>
                    <a:pt x="-104" y="21441"/>
                    <a:pt x="-104" y="20488"/>
                    <a:pt x="441" y="17471"/>
                  </a:cubicBezTo>
                  <a:cubicBezTo>
                    <a:pt x="987" y="14453"/>
                    <a:pt x="2078" y="9371"/>
                    <a:pt x="2732" y="6432"/>
                  </a:cubicBezTo>
                  <a:cubicBezTo>
                    <a:pt x="3387" y="3494"/>
                    <a:pt x="3605" y="2700"/>
                    <a:pt x="4041" y="1906"/>
                  </a:cubicBezTo>
                  <a:cubicBezTo>
                    <a:pt x="4478" y="1112"/>
                    <a:pt x="5132" y="318"/>
                    <a:pt x="5569" y="318"/>
                  </a:cubicBezTo>
                  <a:cubicBezTo>
                    <a:pt x="6005" y="318"/>
                    <a:pt x="6223" y="1112"/>
                    <a:pt x="6769" y="3574"/>
                  </a:cubicBezTo>
                  <a:cubicBezTo>
                    <a:pt x="7314" y="6035"/>
                    <a:pt x="8187" y="10165"/>
                    <a:pt x="8732" y="12785"/>
                  </a:cubicBezTo>
                  <a:cubicBezTo>
                    <a:pt x="9278" y="15406"/>
                    <a:pt x="9496" y="16518"/>
                    <a:pt x="9932" y="17629"/>
                  </a:cubicBezTo>
                  <a:cubicBezTo>
                    <a:pt x="10369" y="18741"/>
                    <a:pt x="11023" y="19853"/>
                    <a:pt x="11787" y="20171"/>
                  </a:cubicBezTo>
                  <a:cubicBezTo>
                    <a:pt x="12551" y="20488"/>
                    <a:pt x="13423" y="20012"/>
                    <a:pt x="14732" y="17629"/>
                  </a:cubicBezTo>
                  <a:cubicBezTo>
                    <a:pt x="16041" y="15247"/>
                    <a:pt x="17787" y="10959"/>
                    <a:pt x="18987" y="7703"/>
                  </a:cubicBezTo>
                  <a:cubicBezTo>
                    <a:pt x="20187" y="4447"/>
                    <a:pt x="20841" y="2224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9755708" y="6783844"/>
              <a:ext cx="755203" cy="42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48" fill="norm" stroke="1" extrusionOk="0">
                  <a:moveTo>
                    <a:pt x="2325" y="16059"/>
                  </a:moveTo>
                  <a:cubicBezTo>
                    <a:pt x="1661" y="16270"/>
                    <a:pt x="998" y="16481"/>
                    <a:pt x="606" y="16850"/>
                  </a:cubicBezTo>
                  <a:cubicBezTo>
                    <a:pt x="213" y="17218"/>
                    <a:pt x="93" y="17745"/>
                    <a:pt x="32" y="18272"/>
                  </a:cubicBezTo>
                  <a:cubicBezTo>
                    <a:pt x="-28" y="18799"/>
                    <a:pt x="-28" y="19326"/>
                    <a:pt x="244" y="19747"/>
                  </a:cubicBezTo>
                  <a:cubicBezTo>
                    <a:pt x="515" y="20169"/>
                    <a:pt x="1058" y="20485"/>
                    <a:pt x="1571" y="20379"/>
                  </a:cubicBezTo>
                  <a:cubicBezTo>
                    <a:pt x="2084" y="20274"/>
                    <a:pt x="2566" y="19747"/>
                    <a:pt x="2808" y="18957"/>
                  </a:cubicBezTo>
                  <a:cubicBezTo>
                    <a:pt x="3049" y="18167"/>
                    <a:pt x="3049" y="17113"/>
                    <a:pt x="2959" y="16323"/>
                  </a:cubicBezTo>
                  <a:cubicBezTo>
                    <a:pt x="2868" y="15533"/>
                    <a:pt x="2687" y="15006"/>
                    <a:pt x="2747" y="14690"/>
                  </a:cubicBezTo>
                  <a:cubicBezTo>
                    <a:pt x="2808" y="14373"/>
                    <a:pt x="3109" y="14268"/>
                    <a:pt x="3411" y="14215"/>
                  </a:cubicBezTo>
                  <a:cubicBezTo>
                    <a:pt x="3713" y="14163"/>
                    <a:pt x="4014" y="14163"/>
                    <a:pt x="4437" y="14900"/>
                  </a:cubicBezTo>
                  <a:cubicBezTo>
                    <a:pt x="4859" y="15638"/>
                    <a:pt x="5402" y="17113"/>
                    <a:pt x="5674" y="18219"/>
                  </a:cubicBezTo>
                  <a:cubicBezTo>
                    <a:pt x="5945" y="19326"/>
                    <a:pt x="5945" y="20063"/>
                    <a:pt x="5825" y="20590"/>
                  </a:cubicBezTo>
                  <a:cubicBezTo>
                    <a:pt x="5704" y="21117"/>
                    <a:pt x="5463" y="21433"/>
                    <a:pt x="5312" y="21328"/>
                  </a:cubicBezTo>
                  <a:cubicBezTo>
                    <a:pt x="5161" y="21222"/>
                    <a:pt x="5100" y="20695"/>
                    <a:pt x="5251" y="19536"/>
                  </a:cubicBezTo>
                  <a:cubicBezTo>
                    <a:pt x="5402" y="18377"/>
                    <a:pt x="5764" y="16586"/>
                    <a:pt x="6096" y="15533"/>
                  </a:cubicBezTo>
                  <a:cubicBezTo>
                    <a:pt x="6428" y="14479"/>
                    <a:pt x="6730" y="14163"/>
                    <a:pt x="7001" y="14163"/>
                  </a:cubicBezTo>
                  <a:cubicBezTo>
                    <a:pt x="7273" y="14163"/>
                    <a:pt x="7514" y="14479"/>
                    <a:pt x="7665" y="15216"/>
                  </a:cubicBezTo>
                  <a:cubicBezTo>
                    <a:pt x="7816" y="15954"/>
                    <a:pt x="7876" y="17113"/>
                    <a:pt x="7816" y="18009"/>
                  </a:cubicBezTo>
                  <a:cubicBezTo>
                    <a:pt x="7755" y="18904"/>
                    <a:pt x="7574" y="19536"/>
                    <a:pt x="7514" y="19589"/>
                  </a:cubicBezTo>
                  <a:cubicBezTo>
                    <a:pt x="7454" y="19642"/>
                    <a:pt x="7514" y="19115"/>
                    <a:pt x="7755" y="18430"/>
                  </a:cubicBezTo>
                  <a:cubicBezTo>
                    <a:pt x="7997" y="17745"/>
                    <a:pt x="8419" y="16902"/>
                    <a:pt x="8751" y="16323"/>
                  </a:cubicBezTo>
                  <a:cubicBezTo>
                    <a:pt x="9083" y="15743"/>
                    <a:pt x="9324" y="15427"/>
                    <a:pt x="9475" y="15533"/>
                  </a:cubicBezTo>
                  <a:cubicBezTo>
                    <a:pt x="9626" y="15638"/>
                    <a:pt x="9686" y="16165"/>
                    <a:pt x="9626" y="16744"/>
                  </a:cubicBezTo>
                  <a:cubicBezTo>
                    <a:pt x="9565" y="17324"/>
                    <a:pt x="9384" y="17956"/>
                    <a:pt x="9414" y="18061"/>
                  </a:cubicBezTo>
                  <a:cubicBezTo>
                    <a:pt x="9445" y="18167"/>
                    <a:pt x="9686" y="17745"/>
                    <a:pt x="10048" y="17166"/>
                  </a:cubicBezTo>
                  <a:cubicBezTo>
                    <a:pt x="10410" y="16586"/>
                    <a:pt x="10893" y="15849"/>
                    <a:pt x="11315" y="15427"/>
                  </a:cubicBezTo>
                  <a:cubicBezTo>
                    <a:pt x="11737" y="15006"/>
                    <a:pt x="12099" y="14900"/>
                    <a:pt x="12371" y="15058"/>
                  </a:cubicBezTo>
                  <a:cubicBezTo>
                    <a:pt x="12642" y="15216"/>
                    <a:pt x="12823" y="15638"/>
                    <a:pt x="13216" y="16112"/>
                  </a:cubicBezTo>
                  <a:cubicBezTo>
                    <a:pt x="13608" y="16586"/>
                    <a:pt x="14211" y="17113"/>
                    <a:pt x="14664" y="17376"/>
                  </a:cubicBezTo>
                  <a:cubicBezTo>
                    <a:pt x="15116" y="17640"/>
                    <a:pt x="15418" y="17640"/>
                    <a:pt x="15689" y="17482"/>
                  </a:cubicBezTo>
                  <a:cubicBezTo>
                    <a:pt x="15961" y="17324"/>
                    <a:pt x="16202" y="17008"/>
                    <a:pt x="16323" y="16586"/>
                  </a:cubicBezTo>
                  <a:cubicBezTo>
                    <a:pt x="16444" y="16165"/>
                    <a:pt x="16444" y="15638"/>
                    <a:pt x="16323" y="15216"/>
                  </a:cubicBezTo>
                  <a:cubicBezTo>
                    <a:pt x="16202" y="14795"/>
                    <a:pt x="15961" y="14479"/>
                    <a:pt x="15659" y="14321"/>
                  </a:cubicBezTo>
                  <a:cubicBezTo>
                    <a:pt x="15357" y="14163"/>
                    <a:pt x="14995" y="14163"/>
                    <a:pt x="14754" y="14426"/>
                  </a:cubicBezTo>
                  <a:cubicBezTo>
                    <a:pt x="14513" y="14690"/>
                    <a:pt x="14392" y="15216"/>
                    <a:pt x="14332" y="15743"/>
                  </a:cubicBezTo>
                  <a:cubicBezTo>
                    <a:pt x="14271" y="16270"/>
                    <a:pt x="14271" y="16797"/>
                    <a:pt x="14302" y="17324"/>
                  </a:cubicBezTo>
                  <a:cubicBezTo>
                    <a:pt x="14332" y="17851"/>
                    <a:pt x="14392" y="18377"/>
                    <a:pt x="14573" y="18693"/>
                  </a:cubicBezTo>
                  <a:cubicBezTo>
                    <a:pt x="14754" y="19010"/>
                    <a:pt x="15056" y="19115"/>
                    <a:pt x="15297" y="18904"/>
                  </a:cubicBezTo>
                  <a:cubicBezTo>
                    <a:pt x="15538" y="18693"/>
                    <a:pt x="15719" y="18167"/>
                    <a:pt x="16293" y="16375"/>
                  </a:cubicBezTo>
                  <a:cubicBezTo>
                    <a:pt x="16866" y="14584"/>
                    <a:pt x="17831" y="11529"/>
                    <a:pt x="18646" y="8894"/>
                  </a:cubicBezTo>
                  <a:cubicBezTo>
                    <a:pt x="19460" y="6260"/>
                    <a:pt x="20124" y="4048"/>
                    <a:pt x="20486" y="2573"/>
                  </a:cubicBezTo>
                  <a:cubicBezTo>
                    <a:pt x="20848" y="1097"/>
                    <a:pt x="20908" y="360"/>
                    <a:pt x="20788" y="96"/>
                  </a:cubicBezTo>
                  <a:cubicBezTo>
                    <a:pt x="20667" y="-167"/>
                    <a:pt x="20365" y="44"/>
                    <a:pt x="19822" y="1519"/>
                  </a:cubicBezTo>
                  <a:cubicBezTo>
                    <a:pt x="19279" y="2994"/>
                    <a:pt x="18495" y="5733"/>
                    <a:pt x="17952" y="8210"/>
                  </a:cubicBezTo>
                  <a:cubicBezTo>
                    <a:pt x="17409" y="10686"/>
                    <a:pt x="17107" y="12898"/>
                    <a:pt x="16987" y="14321"/>
                  </a:cubicBezTo>
                  <a:cubicBezTo>
                    <a:pt x="16866" y="15743"/>
                    <a:pt x="16926" y="16375"/>
                    <a:pt x="17107" y="16797"/>
                  </a:cubicBezTo>
                  <a:cubicBezTo>
                    <a:pt x="17288" y="17218"/>
                    <a:pt x="17590" y="17429"/>
                    <a:pt x="18073" y="17376"/>
                  </a:cubicBezTo>
                  <a:cubicBezTo>
                    <a:pt x="18555" y="17324"/>
                    <a:pt x="19219" y="17008"/>
                    <a:pt x="19792" y="16375"/>
                  </a:cubicBezTo>
                  <a:cubicBezTo>
                    <a:pt x="20365" y="15743"/>
                    <a:pt x="20848" y="14795"/>
                    <a:pt x="21150" y="14057"/>
                  </a:cubicBezTo>
                  <a:cubicBezTo>
                    <a:pt x="21451" y="13320"/>
                    <a:pt x="21572" y="12793"/>
                    <a:pt x="21512" y="12319"/>
                  </a:cubicBezTo>
                  <a:cubicBezTo>
                    <a:pt x="21451" y="11845"/>
                    <a:pt x="21210" y="11423"/>
                    <a:pt x="21059" y="11476"/>
                  </a:cubicBezTo>
                  <a:cubicBezTo>
                    <a:pt x="20908" y="11529"/>
                    <a:pt x="20848" y="12055"/>
                    <a:pt x="20878" y="13004"/>
                  </a:cubicBezTo>
                  <a:cubicBezTo>
                    <a:pt x="20908" y="13952"/>
                    <a:pt x="21029" y="15322"/>
                    <a:pt x="21119" y="16323"/>
                  </a:cubicBezTo>
                  <a:cubicBezTo>
                    <a:pt x="21210" y="17324"/>
                    <a:pt x="21270" y="17956"/>
                    <a:pt x="21150" y="18377"/>
                  </a:cubicBezTo>
                  <a:cubicBezTo>
                    <a:pt x="21029" y="18799"/>
                    <a:pt x="20727" y="19010"/>
                    <a:pt x="20094" y="18904"/>
                  </a:cubicBezTo>
                  <a:cubicBezTo>
                    <a:pt x="19460" y="18799"/>
                    <a:pt x="18495" y="18377"/>
                    <a:pt x="17530" y="17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Drawing"/>
          <p:cNvGrpSpPr/>
          <p:nvPr/>
        </p:nvGrpSpPr>
        <p:grpSpPr>
          <a:xfrm>
            <a:off x="1539030" y="1549400"/>
            <a:ext cx="10659320" cy="5770449"/>
            <a:chOff x="0" y="0"/>
            <a:chExt cx="10659319" cy="5770448"/>
          </a:xfrm>
        </p:grpSpPr>
        <p:sp>
          <p:nvSpPr>
            <p:cNvPr id="1343" name="Line"/>
            <p:cNvSpPr/>
            <p:nvPr/>
          </p:nvSpPr>
          <p:spPr>
            <a:xfrm>
              <a:off x="283419" y="120650"/>
              <a:ext cx="4445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989"/>
                    <a:pt x="4114" y="7978"/>
                    <a:pt x="5657" y="11384"/>
                  </a:cubicBezTo>
                  <a:cubicBezTo>
                    <a:pt x="7200" y="14789"/>
                    <a:pt x="8229" y="17611"/>
                    <a:pt x="10800" y="19216"/>
                  </a:cubicBezTo>
                  <a:cubicBezTo>
                    <a:pt x="13371" y="20822"/>
                    <a:pt x="17486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0" y="69850"/>
              <a:ext cx="44852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496" y="21600"/>
                  </a:moveTo>
                  <a:cubicBezTo>
                    <a:pt x="192" y="20727"/>
                    <a:pt x="-112" y="19855"/>
                    <a:pt x="40" y="18655"/>
                  </a:cubicBezTo>
                  <a:cubicBezTo>
                    <a:pt x="192" y="17455"/>
                    <a:pt x="801" y="15927"/>
                    <a:pt x="2626" y="13309"/>
                  </a:cubicBezTo>
                  <a:cubicBezTo>
                    <a:pt x="4451" y="10691"/>
                    <a:pt x="7494" y="6982"/>
                    <a:pt x="10840" y="4582"/>
                  </a:cubicBezTo>
                  <a:cubicBezTo>
                    <a:pt x="14187" y="2182"/>
                    <a:pt x="17837" y="1091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421656" y="261799"/>
              <a:ext cx="236414" cy="27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090" fill="norm" stroke="1" extrusionOk="0">
                  <a:moveTo>
                    <a:pt x="1853" y="10608"/>
                  </a:moveTo>
                  <a:cubicBezTo>
                    <a:pt x="4529" y="9471"/>
                    <a:pt x="7205" y="8334"/>
                    <a:pt x="9212" y="7116"/>
                  </a:cubicBezTo>
                  <a:cubicBezTo>
                    <a:pt x="11219" y="5898"/>
                    <a:pt x="12557" y="4599"/>
                    <a:pt x="13322" y="3543"/>
                  </a:cubicBezTo>
                  <a:cubicBezTo>
                    <a:pt x="14086" y="2487"/>
                    <a:pt x="14277" y="1675"/>
                    <a:pt x="14086" y="944"/>
                  </a:cubicBezTo>
                  <a:cubicBezTo>
                    <a:pt x="13895" y="214"/>
                    <a:pt x="13322" y="-436"/>
                    <a:pt x="11697" y="376"/>
                  </a:cubicBezTo>
                  <a:cubicBezTo>
                    <a:pt x="10072" y="1188"/>
                    <a:pt x="7396" y="3462"/>
                    <a:pt x="5198" y="6547"/>
                  </a:cubicBezTo>
                  <a:cubicBezTo>
                    <a:pt x="3000" y="9633"/>
                    <a:pt x="1279" y="13531"/>
                    <a:pt x="515" y="15886"/>
                  </a:cubicBezTo>
                  <a:cubicBezTo>
                    <a:pt x="-250" y="18241"/>
                    <a:pt x="-59" y="19053"/>
                    <a:pt x="419" y="19784"/>
                  </a:cubicBezTo>
                  <a:cubicBezTo>
                    <a:pt x="897" y="20514"/>
                    <a:pt x="1662" y="21164"/>
                    <a:pt x="3955" y="21083"/>
                  </a:cubicBezTo>
                  <a:cubicBezTo>
                    <a:pt x="6249" y="21002"/>
                    <a:pt x="10072" y="20190"/>
                    <a:pt x="13226" y="18647"/>
                  </a:cubicBezTo>
                  <a:cubicBezTo>
                    <a:pt x="16380" y="17104"/>
                    <a:pt x="18865" y="14830"/>
                    <a:pt x="21350" y="12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668213" y="284032"/>
              <a:ext cx="80491" cy="27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227" fill="norm" stroke="1" extrusionOk="0">
                  <a:moveTo>
                    <a:pt x="11700" y="2548"/>
                  </a:moveTo>
                  <a:cubicBezTo>
                    <a:pt x="11700" y="1742"/>
                    <a:pt x="11700" y="936"/>
                    <a:pt x="10119" y="453"/>
                  </a:cubicBezTo>
                  <a:cubicBezTo>
                    <a:pt x="8539" y="-31"/>
                    <a:pt x="5378" y="-192"/>
                    <a:pt x="3007" y="292"/>
                  </a:cubicBezTo>
                  <a:cubicBezTo>
                    <a:pt x="636" y="775"/>
                    <a:pt x="-944" y="1904"/>
                    <a:pt x="636" y="3354"/>
                  </a:cubicBezTo>
                  <a:cubicBezTo>
                    <a:pt x="2217" y="4805"/>
                    <a:pt x="6958" y="6578"/>
                    <a:pt x="11173" y="8432"/>
                  </a:cubicBezTo>
                  <a:cubicBezTo>
                    <a:pt x="15388" y="10286"/>
                    <a:pt x="19076" y="12220"/>
                    <a:pt x="19866" y="14235"/>
                  </a:cubicBezTo>
                  <a:cubicBezTo>
                    <a:pt x="20656" y="16250"/>
                    <a:pt x="18549" y="18345"/>
                    <a:pt x="15915" y="19635"/>
                  </a:cubicBezTo>
                  <a:cubicBezTo>
                    <a:pt x="13280" y="20924"/>
                    <a:pt x="10119" y="21408"/>
                    <a:pt x="8276" y="21166"/>
                  </a:cubicBezTo>
                  <a:cubicBezTo>
                    <a:pt x="6432" y="20924"/>
                    <a:pt x="5905" y="19957"/>
                    <a:pt x="6168" y="18829"/>
                  </a:cubicBezTo>
                  <a:cubicBezTo>
                    <a:pt x="6432" y="17701"/>
                    <a:pt x="7485" y="16411"/>
                    <a:pt x="8539" y="15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843013" y="48683"/>
              <a:ext cx="94094" cy="51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07" fill="norm" stroke="1" extrusionOk="0">
                  <a:moveTo>
                    <a:pt x="9685" y="885"/>
                  </a:moveTo>
                  <a:cubicBezTo>
                    <a:pt x="11094" y="443"/>
                    <a:pt x="12502" y="0"/>
                    <a:pt x="13207" y="0"/>
                  </a:cubicBezTo>
                  <a:cubicBezTo>
                    <a:pt x="13911" y="0"/>
                    <a:pt x="13911" y="443"/>
                    <a:pt x="12267" y="2213"/>
                  </a:cubicBezTo>
                  <a:cubicBezTo>
                    <a:pt x="10624" y="3984"/>
                    <a:pt x="7337" y="7082"/>
                    <a:pt x="4989" y="10092"/>
                  </a:cubicBezTo>
                  <a:cubicBezTo>
                    <a:pt x="2641" y="13102"/>
                    <a:pt x="1233" y="16023"/>
                    <a:pt x="528" y="17705"/>
                  </a:cubicBezTo>
                  <a:cubicBezTo>
                    <a:pt x="-176" y="19387"/>
                    <a:pt x="-176" y="19830"/>
                    <a:pt x="528" y="20272"/>
                  </a:cubicBezTo>
                  <a:cubicBezTo>
                    <a:pt x="1233" y="20715"/>
                    <a:pt x="2641" y="21157"/>
                    <a:pt x="4989" y="21379"/>
                  </a:cubicBezTo>
                  <a:cubicBezTo>
                    <a:pt x="7337" y="21600"/>
                    <a:pt x="10624" y="21600"/>
                    <a:pt x="13676" y="20848"/>
                  </a:cubicBezTo>
                  <a:cubicBezTo>
                    <a:pt x="16728" y="20095"/>
                    <a:pt x="19546" y="18590"/>
                    <a:pt x="20485" y="17616"/>
                  </a:cubicBezTo>
                  <a:cubicBezTo>
                    <a:pt x="21424" y="16643"/>
                    <a:pt x="20485" y="16200"/>
                    <a:pt x="19546" y="15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845340" y="342900"/>
              <a:ext cx="22548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5758" y="21600"/>
                  </a:moveTo>
                  <a:cubicBezTo>
                    <a:pt x="4749" y="20700"/>
                    <a:pt x="3740" y="19800"/>
                    <a:pt x="2528" y="19350"/>
                  </a:cubicBezTo>
                  <a:cubicBezTo>
                    <a:pt x="1317" y="18900"/>
                    <a:pt x="-96" y="18900"/>
                    <a:pt x="5" y="17100"/>
                  </a:cubicBezTo>
                  <a:cubicBezTo>
                    <a:pt x="106" y="15300"/>
                    <a:pt x="1721" y="11700"/>
                    <a:pt x="5556" y="8550"/>
                  </a:cubicBezTo>
                  <a:cubicBezTo>
                    <a:pt x="9392" y="5400"/>
                    <a:pt x="15448" y="2700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448519" y="636325"/>
              <a:ext cx="368301" cy="6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21149"/>
                  </a:moveTo>
                  <a:cubicBezTo>
                    <a:pt x="3476" y="13949"/>
                    <a:pt x="6952" y="6749"/>
                    <a:pt x="10179" y="3149"/>
                  </a:cubicBezTo>
                  <a:cubicBezTo>
                    <a:pt x="13407" y="-451"/>
                    <a:pt x="16386" y="-451"/>
                    <a:pt x="18248" y="629"/>
                  </a:cubicBezTo>
                  <a:cubicBezTo>
                    <a:pt x="20110" y="1709"/>
                    <a:pt x="20855" y="3869"/>
                    <a:pt x="21600" y="6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625187" y="628650"/>
              <a:ext cx="350383" cy="1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055" fill="norm" stroke="1" extrusionOk="0">
                  <a:moveTo>
                    <a:pt x="3582" y="13180"/>
                  </a:moveTo>
                  <a:cubicBezTo>
                    <a:pt x="2802" y="14278"/>
                    <a:pt x="2021" y="15376"/>
                    <a:pt x="1305" y="16658"/>
                  </a:cubicBezTo>
                  <a:cubicBezTo>
                    <a:pt x="590" y="17939"/>
                    <a:pt x="-61" y="19403"/>
                    <a:pt x="4" y="20319"/>
                  </a:cubicBezTo>
                  <a:cubicBezTo>
                    <a:pt x="69" y="21234"/>
                    <a:pt x="850" y="21600"/>
                    <a:pt x="3387" y="19586"/>
                  </a:cubicBezTo>
                  <a:cubicBezTo>
                    <a:pt x="5925" y="17573"/>
                    <a:pt x="10219" y="13180"/>
                    <a:pt x="13537" y="9519"/>
                  </a:cubicBezTo>
                  <a:cubicBezTo>
                    <a:pt x="16855" y="5858"/>
                    <a:pt x="19197" y="2929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1197819" y="349250"/>
              <a:ext cx="12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229569" y="5270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2522852" y="0"/>
              <a:ext cx="8468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00"/>
                    <a:pt x="0" y="7800"/>
                    <a:pt x="0" y="11400"/>
                  </a:cubicBezTo>
                  <a:cubicBezTo>
                    <a:pt x="0" y="15000"/>
                    <a:pt x="108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2499569" y="83801"/>
              <a:ext cx="220968" cy="37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10" fill="norm" stroke="1" extrusionOk="0">
                  <a:moveTo>
                    <a:pt x="0" y="13892"/>
                  </a:moveTo>
                  <a:cubicBezTo>
                    <a:pt x="4526" y="11624"/>
                    <a:pt x="9051" y="9357"/>
                    <a:pt x="12240" y="7448"/>
                  </a:cubicBezTo>
                  <a:cubicBezTo>
                    <a:pt x="15429" y="5538"/>
                    <a:pt x="17280" y="3987"/>
                    <a:pt x="18617" y="2674"/>
                  </a:cubicBezTo>
                  <a:cubicBezTo>
                    <a:pt x="19954" y="1361"/>
                    <a:pt x="20777" y="287"/>
                    <a:pt x="21189" y="49"/>
                  </a:cubicBezTo>
                  <a:cubicBezTo>
                    <a:pt x="21600" y="-190"/>
                    <a:pt x="21600" y="407"/>
                    <a:pt x="20983" y="2734"/>
                  </a:cubicBezTo>
                  <a:cubicBezTo>
                    <a:pt x="20366" y="5061"/>
                    <a:pt x="19131" y="9118"/>
                    <a:pt x="18720" y="12519"/>
                  </a:cubicBezTo>
                  <a:cubicBezTo>
                    <a:pt x="18309" y="15920"/>
                    <a:pt x="18720" y="18665"/>
                    <a:pt x="19131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2774173" y="342900"/>
              <a:ext cx="72451" cy="1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008" fill="norm" stroke="1" extrusionOk="0">
                  <a:moveTo>
                    <a:pt x="12159" y="2234"/>
                  </a:moveTo>
                  <a:cubicBezTo>
                    <a:pt x="7959" y="5214"/>
                    <a:pt x="3759" y="8193"/>
                    <a:pt x="1659" y="11172"/>
                  </a:cubicBezTo>
                  <a:cubicBezTo>
                    <a:pt x="-441" y="14152"/>
                    <a:pt x="-441" y="17131"/>
                    <a:pt x="1059" y="18993"/>
                  </a:cubicBezTo>
                  <a:cubicBezTo>
                    <a:pt x="2559" y="20855"/>
                    <a:pt x="5559" y="21600"/>
                    <a:pt x="9159" y="20483"/>
                  </a:cubicBezTo>
                  <a:cubicBezTo>
                    <a:pt x="12759" y="19366"/>
                    <a:pt x="16959" y="16386"/>
                    <a:pt x="19059" y="13966"/>
                  </a:cubicBezTo>
                  <a:cubicBezTo>
                    <a:pt x="21159" y="11545"/>
                    <a:pt x="21159" y="9683"/>
                    <a:pt x="18159" y="7448"/>
                  </a:cubicBezTo>
                  <a:cubicBezTo>
                    <a:pt x="15159" y="5214"/>
                    <a:pt x="9159" y="2607"/>
                    <a:pt x="31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2947426" y="120650"/>
              <a:ext cx="15694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200"/>
                    <a:pt x="3818" y="6400"/>
                    <a:pt x="1118" y="10000"/>
                  </a:cubicBezTo>
                  <a:cubicBezTo>
                    <a:pt x="-1582" y="13600"/>
                    <a:pt x="1118" y="176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2975819" y="2921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3413969" y="44450"/>
              <a:ext cx="2476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3158"/>
                    <a:pt x="7385" y="6316"/>
                    <a:pt x="10985" y="9916"/>
                  </a:cubicBezTo>
                  <a:cubicBezTo>
                    <a:pt x="14585" y="13516"/>
                    <a:pt x="18092" y="175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3464769" y="84908"/>
              <a:ext cx="209551" cy="40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211"/>
                  </a:moveTo>
                  <a:cubicBezTo>
                    <a:pt x="20509" y="-13"/>
                    <a:pt x="19418" y="-237"/>
                    <a:pt x="17673" y="546"/>
                  </a:cubicBezTo>
                  <a:cubicBezTo>
                    <a:pt x="15927" y="1330"/>
                    <a:pt x="13527" y="3121"/>
                    <a:pt x="10691" y="6030"/>
                  </a:cubicBezTo>
                  <a:cubicBezTo>
                    <a:pt x="7855" y="8940"/>
                    <a:pt x="4582" y="12969"/>
                    <a:pt x="2727" y="15711"/>
                  </a:cubicBezTo>
                  <a:cubicBezTo>
                    <a:pt x="873" y="18453"/>
                    <a:pt x="436" y="19908"/>
                    <a:pt x="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4036269" y="88900"/>
              <a:ext cx="635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800"/>
                    <a:pt x="10080" y="3600"/>
                    <a:pt x="6840" y="6364"/>
                  </a:cubicBezTo>
                  <a:cubicBezTo>
                    <a:pt x="3600" y="9129"/>
                    <a:pt x="2880" y="12857"/>
                    <a:pt x="2160" y="15557"/>
                  </a:cubicBezTo>
                  <a:cubicBezTo>
                    <a:pt x="1440" y="18257"/>
                    <a:pt x="720" y="19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3877519" y="435156"/>
              <a:ext cx="3048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350" y="1118"/>
                    <a:pt x="8700" y="-1582"/>
                    <a:pt x="12300" y="1118"/>
                  </a:cubicBezTo>
                  <a:cubicBezTo>
                    <a:pt x="15900" y="3818"/>
                    <a:pt x="1875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4468069" y="57150"/>
              <a:ext cx="146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6092"/>
                    <a:pt x="12522" y="12185"/>
                    <a:pt x="16122" y="15785"/>
                  </a:cubicBezTo>
                  <a:cubicBezTo>
                    <a:pt x="19722" y="19385"/>
                    <a:pt x="20661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4584082" y="82549"/>
              <a:ext cx="112588" cy="33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49" fill="norm" stroke="1" extrusionOk="0">
                  <a:moveTo>
                    <a:pt x="21276" y="0"/>
                  </a:moveTo>
                  <a:cubicBezTo>
                    <a:pt x="19276" y="0"/>
                    <a:pt x="17276" y="0"/>
                    <a:pt x="15676" y="410"/>
                  </a:cubicBezTo>
                  <a:cubicBezTo>
                    <a:pt x="14076" y="820"/>
                    <a:pt x="12876" y="1641"/>
                    <a:pt x="10676" y="3554"/>
                  </a:cubicBezTo>
                  <a:cubicBezTo>
                    <a:pt x="8476" y="5468"/>
                    <a:pt x="5276" y="8476"/>
                    <a:pt x="3076" y="11073"/>
                  </a:cubicBezTo>
                  <a:cubicBezTo>
                    <a:pt x="876" y="13671"/>
                    <a:pt x="-324" y="15858"/>
                    <a:pt x="76" y="17567"/>
                  </a:cubicBezTo>
                  <a:cubicBezTo>
                    <a:pt x="476" y="19276"/>
                    <a:pt x="2476" y="20506"/>
                    <a:pt x="4476" y="21053"/>
                  </a:cubicBezTo>
                  <a:cubicBezTo>
                    <a:pt x="6476" y="21600"/>
                    <a:pt x="8476" y="21463"/>
                    <a:pt x="10476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5640702" y="330200"/>
              <a:ext cx="116418" cy="145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1571" y="8452"/>
                  </a:moveTo>
                  <a:cubicBezTo>
                    <a:pt x="785" y="10017"/>
                    <a:pt x="0" y="11583"/>
                    <a:pt x="0" y="13461"/>
                  </a:cubicBezTo>
                  <a:cubicBezTo>
                    <a:pt x="0" y="15339"/>
                    <a:pt x="785" y="17530"/>
                    <a:pt x="1964" y="19096"/>
                  </a:cubicBezTo>
                  <a:cubicBezTo>
                    <a:pt x="3142" y="20661"/>
                    <a:pt x="4713" y="21600"/>
                    <a:pt x="6284" y="21443"/>
                  </a:cubicBezTo>
                  <a:cubicBezTo>
                    <a:pt x="7855" y="21287"/>
                    <a:pt x="9425" y="20035"/>
                    <a:pt x="11978" y="16278"/>
                  </a:cubicBezTo>
                  <a:cubicBezTo>
                    <a:pt x="14531" y="12522"/>
                    <a:pt x="18065" y="62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5769819" y="327612"/>
              <a:ext cx="127797" cy="16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80" fill="norm" stroke="1" extrusionOk="0">
                  <a:moveTo>
                    <a:pt x="18813" y="2726"/>
                  </a:moveTo>
                  <a:cubicBezTo>
                    <a:pt x="17768" y="1660"/>
                    <a:pt x="16723" y="593"/>
                    <a:pt x="15329" y="193"/>
                  </a:cubicBezTo>
                  <a:cubicBezTo>
                    <a:pt x="13935" y="-207"/>
                    <a:pt x="12194" y="60"/>
                    <a:pt x="10277" y="593"/>
                  </a:cubicBezTo>
                  <a:cubicBezTo>
                    <a:pt x="8361" y="1126"/>
                    <a:pt x="6271" y="1926"/>
                    <a:pt x="5226" y="3126"/>
                  </a:cubicBezTo>
                  <a:cubicBezTo>
                    <a:pt x="4181" y="4326"/>
                    <a:pt x="4181" y="5926"/>
                    <a:pt x="6271" y="7660"/>
                  </a:cubicBezTo>
                  <a:cubicBezTo>
                    <a:pt x="8361" y="9393"/>
                    <a:pt x="12542" y="11260"/>
                    <a:pt x="15329" y="12593"/>
                  </a:cubicBezTo>
                  <a:cubicBezTo>
                    <a:pt x="18116" y="13926"/>
                    <a:pt x="19510" y="14726"/>
                    <a:pt x="20381" y="15793"/>
                  </a:cubicBezTo>
                  <a:cubicBezTo>
                    <a:pt x="21252" y="16860"/>
                    <a:pt x="21600" y="18193"/>
                    <a:pt x="19161" y="19260"/>
                  </a:cubicBezTo>
                  <a:cubicBezTo>
                    <a:pt x="16723" y="20326"/>
                    <a:pt x="11497" y="21126"/>
                    <a:pt x="7839" y="21260"/>
                  </a:cubicBezTo>
                  <a:cubicBezTo>
                    <a:pt x="4181" y="21393"/>
                    <a:pt x="2090" y="20860"/>
                    <a:pt x="0" y="20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6567548" y="120650"/>
              <a:ext cx="203985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6859" y="0"/>
                  </a:moveTo>
                  <a:cubicBezTo>
                    <a:pt x="5977" y="4200"/>
                    <a:pt x="5096" y="8400"/>
                    <a:pt x="4655" y="11520"/>
                  </a:cubicBezTo>
                  <a:cubicBezTo>
                    <a:pt x="4214" y="14640"/>
                    <a:pt x="4214" y="16680"/>
                    <a:pt x="4214" y="18060"/>
                  </a:cubicBezTo>
                  <a:cubicBezTo>
                    <a:pt x="4214" y="19440"/>
                    <a:pt x="4214" y="20160"/>
                    <a:pt x="3773" y="20280"/>
                  </a:cubicBezTo>
                  <a:cubicBezTo>
                    <a:pt x="3333" y="20400"/>
                    <a:pt x="2451" y="19920"/>
                    <a:pt x="1790" y="19140"/>
                  </a:cubicBezTo>
                  <a:cubicBezTo>
                    <a:pt x="1128" y="18360"/>
                    <a:pt x="688" y="17280"/>
                    <a:pt x="357" y="16260"/>
                  </a:cubicBezTo>
                  <a:cubicBezTo>
                    <a:pt x="26" y="15240"/>
                    <a:pt x="-194" y="14280"/>
                    <a:pt x="247" y="13740"/>
                  </a:cubicBezTo>
                  <a:cubicBezTo>
                    <a:pt x="688" y="13200"/>
                    <a:pt x="1790" y="13080"/>
                    <a:pt x="4324" y="12180"/>
                  </a:cubicBezTo>
                  <a:cubicBezTo>
                    <a:pt x="6859" y="11280"/>
                    <a:pt x="10826" y="9600"/>
                    <a:pt x="13251" y="8460"/>
                  </a:cubicBezTo>
                  <a:cubicBezTo>
                    <a:pt x="15675" y="7320"/>
                    <a:pt x="16557" y="6720"/>
                    <a:pt x="17659" y="5700"/>
                  </a:cubicBezTo>
                  <a:cubicBezTo>
                    <a:pt x="18761" y="4680"/>
                    <a:pt x="20084" y="3240"/>
                    <a:pt x="20745" y="2820"/>
                  </a:cubicBezTo>
                  <a:cubicBezTo>
                    <a:pt x="21406" y="2400"/>
                    <a:pt x="21406" y="3000"/>
                    <a:pt x="20745" y="5100"/>
                  </a:cubicBezTo>
                  <a:cubicBezTo>
                    <a:pt x="20084" y="7200"/>
                    <a:pt x="18761" y="10800"/>
                    <a:pt x="17990" y="13800"/>
                  </a:cubicBezTo>
                  <a:cubicBezTo>
                    <a:pt x="17218" y="16800"/>
                    <a:pt x="16998" y="19200"/>
                    <a:pt x="16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6849319" y="431800"/>
              <a:ext cx="1" cy="127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6976319" y="2794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7001719" y="4699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7287469" y="196850"/>
              <a:ext cx="1206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3738"/>
                    <a:pt x="7579" y="7477"/>
                    <a:pt x="10611" y="10800"/>
                  </a:cubicBezTo>
                  <a:cubicBezTo>
                    <a:pt x="13642" y="14123"/>
                    <a:pt x="15916" y="17031"/>
                    <a:pt x="17621" y="18762"/>
                  </a:cubicBezTo>
                  <a:cubicBezTo>
                    <a:pt x="19326" y="20492"/>
                    <a:pt x="20463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7262069" y="228600"/>
              <a:ext cx="2222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7" y="2700"/>
                    <a:pt x="14194" y="5400"/>
                    <a:pt x="10903" y="8164"/>
                  </a:cubicBezTo>
                  <a:cubicBezTo>
                    <a:pt x="7611" y="10929"/>
                    <a:pt x="4731" y="13757"/>
                    <a:pt x="2983" y="16007"/>
                  </a:cubicBezTo>
                  <a:cubicBezTo>
                    <a:pt x="1234" y="18257"/>
                    <a:pt x="617" y="19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7890719" y="165100"/>
              <a:ext cx="571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2667"/>
                    <a:pt x="18400" y="5333"/>
                    <a:pt x="14800" y="8933"/>
                  </a:cubicBezTo>
                  <a:cubicBezTo>
                    <a:pt x="11200" y="12533"/>
                    <a:pt x="5600" y="17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7751019" y="539750"/>
              <a:ext cx="279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4800"/>
                    <a:pt x="11782" y="9600"/>
                    <a:pt x="15382" y="13200"/>
                  </a:cubicBezTo>
                  <a:cubicBezTo>
                    <a:pt x="18982" y="16800"/>
                    <a:pt x="2029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7592269" y="120650"/>
              <a:ext cx="596901" cy="77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74" y="1357"/>
                    <a:pt x="19149" y="2715"/>
                    <a:pt x="17847" y="4013"/>
                  </a:cubicBezTo>
                  <a:cubicBezTo>
                    <a:pt x="16545" y="5311"/>
                    <a:pt x="15166" y="6551"/>
                    <a:pt x="13481" y="8026"/>
                  </a:cubicBezTo>
                  <a:cubicBezTo>
                    <a:pt x="11796" y="9502"/>
                    <a:pt x="9804" y="11213"/>
                    <a:pt x="8157" y="12748"/>
                  </a:cubicBezTo>
                  <a:cubicBezTo>
                    <a:pt x="6511" y="14282"/>
                    <a:pt x="5209" y="15639"/>
                    <a:pt x="3906" y="17085"/>
                  </a:cubicBezTo>
                  <a:cubicBezTo>
                    <a:pt x="2604" y="18531"/>
                    <a:pt x="1302" y="200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8430469" y="266700"/>
              <a:ext cx="1143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218"/>
                    <a:pt x="11200" y="12436"/>
                    <a:pt x="14800" y="16036"/>
                  </a:cubicBezTo>
                  <a:cubicBezTo>
                    <a:pt x="18400" y="19636"/>
                    <a:pt x="20000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8525719" y="273050"/>
              <a:ext cx="1333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2400"/>
                    <a:pt x="12686" y="4800"/>
                    <a:pt x="9086" y="7412"/>
                  </a:cubicBezTo>
                  <a:cubicBezTo>
                    <a:pt x="5486" y="10024"/>
                    <a:pt x="2743" y="12847"/>
                    <a:pt x="1371" y="15247"/>
                  </a:cubicBezTo>
                  <a:cubicBezTo>
                    <a:pt x="0" y="17647"/>
                    <a:pt x="0" y="19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350219" y="1428750"/>
              <a:ext cx="190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55"/>
                    <a:pt x="4800" y="10111"/>
                    <a:pt x="4800" y="13404"/>
                  </a:cubicBezTo>
                  <a:cubicBezTo>
                    <a:pt x="4800" y="16698"/>
                    <a:pt x="2400" y="18230"/>
                    <a:pt x="4800" y="19302"/>
                  </a:cubicBezTo>
                  <a:cubicBezTo>
                    <a:pt x="7200" y="20374"/>
                    <a:pt x="14400" y="209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443267" y="1644650"/>
              <a:ext cx="54732" cy="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7" h="21202" fill="norm" stroke="1" extrusionOk="0">
                  <a:moveTo>
                    <a:pt x="10060" y="0"/>
                  </a:moveTo>
                  <a:cubicBezTo>
                    <a:pt x="6203" y="4418"/>
                    <a:pt x="2346" y="8836"/>
                    <a:pt x="803" y="12273"/>
                  </a:cubicBezTo>
                  <a:cubicBezTo>
                    <a:pt x="-740" y="15709"/>
                    <a:pt x="31" y="18164"/>
                    <a:pt x="2346" y="19636"/>
                  </a:cubicBezTo>
                  <a:cubicBezTo>
                    <a:pt x="4660" y="21109"/>
                    <a:pt x="8517" y="21600"/>
                    <a:pt x="11603" y="20864"/>
                  </a:cubicBezTo>
                  <a:cubicBezTo>
                    <a:pt x="14689" y="20127"/>
                    <a:pt x="17003" y="18164"/>
                    <a:pt x="18546" y="15955"/>
                  </a:cubicBezTo>
                  <a:cubicBezTo>
                    <a:pt x="20089" y="13745"/>
                    <a:pt x="20860" y="11291"/>
                    <a:pt x="18160" y="10064"/>
                  </a:cubicBezTo>
                  <a:cubicBezTo>
                    <a:pt x="15460" y="8836"/>
                    <a:pt x="9289" y="8836"/>
                    <a:pt x="3117" y="8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1931986" y="1347406"/>
              <a:ext cx="252951" cy="36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94" fill="norm" stroke="1" extrusionOk="0">
                  <a:moveTo>
                    <a:pt x="15736" y="2507"/>
                  </a:moveTo>
                  <a:cubicBezTo>
                    <a:pt x="15379" y="1894"/>
                    <a:pt x="15022" y="1280"/>
                    <a:pt x="14397" y="850"/>
                  </a:cubicBezTo>
                  <a:cubicBezTo>
                    <a:pt x="13772" y="421"/>
                    <a:pt x="12879" y="175"/>
                    <a:pt x="11987" y="53"/>
                  </a:cubicBezTo>
                  <a:cubicBezTo>
                    <a:pt x="11094" y="-70"/>
                    <a:pt x="10202" y="-70"/>
                    <a:pt x="8417" y="1096"/>
                  </a:cubicBezTo>
                  <a:cubicBezTo>
                    <a:pt x="6631" y="2262"/>
                    <a:pt x="3954" y="4594"/>
                    <a:pt x="2258" y="7294"/>
                  </a:cubicBezTo>
                  <a:cubicBezTo>
                    <a:pt x="562" y="9994"/>
                    <a:pt x="-152" y="13062"/>
                    <a:pt x="27" y="15210"/>
                  </a:cubicBezTo>
                  <a:cubicBezTo>
                    <a:pt x="205" y="17357"/>
                    <a:pt x="1276" y="18585"/>
                    <a:pt x="2793" y="19321"/>
                  </a:cubicBezTo>
                  <a:cubicBezTo>
                    <a:pt x="4311" y="20057"/>
                    <a:pt x="6274" y="20303"/>
                    <a:pt x="8327" y="20057"/>
                  </a:cubicBezTo>
                  <a:cubicBezTo>
                    <a:pt x="10380" y="19812"/>
                    <a:pt x="12522" y="19075"/>
                    <a:pt x="14040" y="18278"/>
                  </a:cubicBezTo>
                  <a:cubicBezTo>
                    <a:pt x="15557" y="17480"/>
                    <a:pt x="16450" y="16621"/>
                    <a:pt x="16985" y="15885"/>
                  </a:cubicBezTo>
                  <a:cubicBezTo>
                    <a:pt x="17521" y="15148"/>
                    <a:pt x="17699" y="14535"/>
                    <a:pt x="17342" y="14412"/>
                  </a:cubicBezTo>
                  <a:cubicBezTo>
                    <a:pt x="16985" y="14289"/>
                    <a:pt x="16093" y="14657"/>
                    <a:pt x="15379" y="15516"/>
                  </a:cubicBezTo>
                  <a:cubicBezTo>
                    <a:pt x="14665" y="16375"/>
                    <a:pt x="14129" y="17725"/>
                    <a:pt x="13950" y="18769"/>
                  </a:cubicBezTo>
                  <a:cubicBezTo>
                    <a:pt x="13772" y="19812"/>
                    <a:pt x="13950" y="20548"/>
                    <a:pt x="14486" y="20978"/>
                  </a:cubicBezTo>
                  <a:cubicBezTo>
                    <a:pt x="15022" y="21407"/>
                    <a:pt x="15914" y="21530"/>
                    <a:pt x="17074" y="21223"/>
                  </a:cubicBezTo>
                  <a:cubicBezTo>
                    <a:pt x="18235" y="20916"/>
                    <a:pt x="19663" y="20180"/>
                    <a:pt x="20466" y="19505"/>
                  </a:cubicBezTo>
                  <a:cubicBezTo>
                    <a:pt x="21269" y="18830"/>
                    <a:pt x="21448" y="18216"/>
                    <a:pt x="21269" y="17664"/>
                  </a:cubicBezTo>
                  <a:cubicBezTo>
                    <a:pt x="21091" y="17112"/>
                    <a:pt x="20555" y="16621"/>
                    <a:pt x="19931" y="16437"/>
                  </a:cubicBezTo>
                  <a:cubicBezTo>
                    <a:pt x="19306" y="16253"/>
                    <a:pt x="18592" y="16375"/>
                    <a:pt x="17878" y="16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2241336" y="1587500"/>
              <a:ext cx="182034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" y="0"/>
                  </a:moveTo>
                  <a:cubicBezTo>
                    <a:pt x="251" y="4800"/>
                    <a:pt x="0" y="9600"/>
                    <a:pt x="0" y="13600"/>
                  </a:cubicBezTo>
                  <a:cubicBezTo>
                    <a:pt x="0" y="17600"/>
                    <a:pt x="251" y="20800"/>
                    <a:pt x="628" y="21200"/>
                  </a:cubicBezTo>
                  <a:cubicBezTo>
                    <a:pt x="1005" y="21600"/>
                    <a:pt x="1507" y="19200"/>
                    <a:pt x="1884" y="17000"/>
                  </a:cubicBezTo>
                  <a:cubicBezTo>
                    <a:pt x="2260" y="14800"/>
                    <a:pt x="2512" y="12800"/>
                    <a:pt x="3014" y="10800"/>
                  </a:cubicBezTo>
                  <a:cubicBezTo>
                    <a:pt x="3516" y="8800"/>
                    <a:pt x="4270" y="6800"/>
                    <a:pt x="4898" y="6800"/>
                  </a:cubicBezTo>
                  <a:cubicBezTo>
                    <a:pt x="5526" y="6800"/>
                    <a:pt x="6028" y="8800"/>
                    <a:pt x="6405" y="10800"/>
                  </a:cubicBezTo>
                  <a:cubicBezTo>
                    <a:pt x="6781" y="12800"/>
                    <a:pt x="7033" y="14800"/>
                    <a:pt x="7535" y="15000"/>
                  </a:cubicBezTo>
                  <a:cubicBezTo>
                    <a:pt x="8037" y="15200"/>
                    <a:pt x="8791" y="13600"/>
                    <a:pt x="9419" y="11800"/>
                  </a:cubicBezTo>
                  <a:cubicBezTo>
                    <a:pt x="10047" y="10000"/>
                    <a:pt x="10549" y="8000"/>
                    <a:pt x="11553" y="6400"/>
                  </a:cubicBezTo>
                  <a:cubicBezTo>
                    <a:pt x="12558" y="4800"/>
                    <a:pt x="14065" y="3600"/>
                    <a:pt x="15195" y="4000"/>
                  </a:cubicBezTo>
                  <a:cubicBezTo>
                    <a:pt x="16326" y="4400"/>
                    <a:pt x="17079" y="6400"/>
                    <a:pt x="18084" y="9600"/>
                  </a:cubicBezTo>
                  <a:cubicBezTo>
                    <a:pt x="19088" y="12800"/>
                    <a:pt x="20344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2474639" y="1550846"/>
              <a:ext cx="97709" cy="43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28" fill="norm" stroke="1" extrusionOk="0">
                  <a:moveTo>
                    <a:pt x="5413" y="3104"/>
                  </a:moveTo>
                  <a:cubicBezTo>
                    <a:pt x="5413" y="7340"/>
                    <a:pt x="5413" y="11575"/>
                    <a:pt x="5183" y="14434"/>
                  </a:cubicBezTo>
                  <a:cubicBezTo>
                    <a:pt x="4953" y="17293"/>
                    <a:pt x="4494" y="18775"/>
                    <a:pt x="3804" y="19834"/>
                  </a:cubicBezTo>
                  <a:cubicBezTo>
                    <a:pt x="3115" y="20893"/>
                    <a:pt x="2196" y="21528"/>
                    <a:pt x="1507" y="21528"/>
                  </a:cubicBezTo>
                  <a:cubicBezTo>
                    <a:pt x="817" y="21528"/>
                    <a:pt x="358" y="20893"/>
                    <a:pt x="128" y="18404"/>
                  </a:cubicBezTo>
                  <a:cubicBezTo>
                    <a:pt x="-102" y="15916"/>
                    <a:pt x="-102" y="11575"/>
                    <a:pt x="817" y="8504"/>
                  </a:cubicBezTo>
                  <a:cubicBezTo>
                    <a:pt x="1736" y="5434"/>
                    <a:pt x="3575" y="3634"/>
                    <a:pt x="5413" y="2416"/>
                  </a:cubicBezTo>
                  <a:cubicBezTo>
                    <a:pt x="7251" y="1199"/>
                    <a:pt x="9089" y="563"/>
                    <a:pt x="11158" y="246"/>
                  </a:cubicBezTo>
                  <a:cubicBezTo>
                    <a:pt x="13226" y="-72"/>
                    <a:pt x="15524" y="-72"/>
                    <a:pt x="17362" y="193"/>
                  </a:cubicBezTo>
                  <a:cubicBezTo>
                    <a:pt x="19200" y="457"/>
                    <a:pt x="20579" y="987"/>
                    <a:pt x="21038" y="1993"/>
                  </a:cubicBezTo>
                  <a:cubicBezTo>
                    <a:pt x="21498" y="2999"/>
                    <a:pt x="21038" y="4481"/>
                    <a:pt x="19889" y="5434"/>
                  </a:cubicBezTo>
                  <a:cubicBezTo>
                    <a:pt x="18741" y="6387"/>
                    <a:pt x="16902" y="6810"/>
                    <a:pt x="14375" y="7181"/>
                  </a:cubicBezTo>
                  <a:cubicBezTo>
                    <a:pt x="11847" y="7552"/>
                    <a:pt x="8630" y="7869"/>
                    <a:pt x="6792" y="7763"/>
                  </a:cubicBezTo>
                  <a:cubicBezTo>
                    <a:pt x="4953" y="7657"/>
                    <a:pt x="4494" y="7128"/>
                    <a:pt x="5183" y="6493"/>
                  </a:cubicBezTo>
                  <a:cubicBezTo>
                    <a:pt x="5872" y="5857"/>
                    <a:pt x="7711" y="5116"/>
                    <a:pt x="9549" y="4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2569419" y="1345070"/>
              <a:ext cx="431801" cy="39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3649"/>
                  </a:moveTo>
                  <a:cubicBezTo>
                    <a:pt x="424" y="13185"/>
                    <a:pt x="847" y="12720"/>
                    <a:pt x="1376" y="12430"/>
                  </a:cubicBezTo>
                  <a:cubicBezTo>
                    <a:pt x="1906" y="12140"/>
                    <a:pt x="2541" y="12023"/>
                    <a:pt x="2859" y="12314"/>
                  </a:cubicBezTo>
                  <a:cubicBezTo>
                    <a:pt x="3176" y="12604"/>
                    <a:pt x="3176" y="13301"/>
                    <a:pt x="3071" y="14694"/>
                  </a:cubicBezTo>
                  <a:cubicBezTo>
                    <a:pt x="2965" y="16088"/>
                    <a:pt x="2753" y="18178"/>
                    <a:pt x="2594" y="19514"/>
                  </a:cubicBezTo>
                  <a:cubicBezTo>
                    <a:pt x="2435" y="20849"/>
                    <a:pt x="2329" y="21430"/>
                    <a:pt x="2541" y="21488"/>
                  </a:cubicBezTo>
                  <a:cubicBezTo>
                    <a:pt x="2753" y="21546"/>
                    <a:pt x="3282" y="21081"/>
                    <a:pt x="3918" y="20094"/>
                  </a:cubicBezTo>
                  <a:cubicBezTo>
                    <a:pt x="4553" y="19107"/>
                    <a:pt x="5294" y="17598"/>
                    <a:pt x="5824" y="16611"/>
                  </a:cubicBezTo>
                  <a:cubicBezTo>
                    <a:pt x="6353" y="15623"/>
                    <a:pt x="6671" y="15159"/>
                    <a:pt x="6829" y="15217"/>
                  </a:cubicBezTo>
                  <a:cubicBezTo>
                    <a:pt x="6988" y="15275"/>
                    <a:pt x="6988" y="15856"/>
                    <a:pt x="7041" y="16436"/>
                  </a:cubicBezTo>
                  <a:cubicBezTo>
                    <a:pt x="7094" y="17017"/>
                    <a:pt x="7200" y="17598"/>
                    <a:pt x="7412" y="18120"/>
                  </a:cubicBezTo>
                  <a:cubicBezTo>
                    <a:pt x="7624" y="18643"/>
                    <a:pt x="7941" y="19107"/>
                    <a:pt x="8312" y="19165"/>
                  </a:cubicBezTo>
                  <a:cubicBezTo>
                    <a:pt x="8682" y="19223"/>
                    <a:pt x="9106" y="18875"/>
                    <a:pt x="10059" y="17075"/>
                  </a:cubicBezTo>
                  <a:cubicBezTo>
                    <a:pt x="11012" y="15275"/>
                    <a:pt x="12494" y="12023"/>
                    <a:pt x="13606" y="9178"/>
                  </a:cubicBezTo>
                  <a:cubicBezTo>
                    <a:pt x="14718" y="6333"/>
                    <a:pt x="15459" y="3894"/>
                    <a:pt x="15882" y="2327"/>
                  </a:cubicBezTo>
                  <a:cubicBezTo>
                    <a:pt x="16306" y="759"/>
                    <a:pt x="16412" y="62"/>
                    <a:pt x="16412" y="4"/>
                  </a:cubicBezTo>
                  <a:cubicBezTo>
                    <a:pt x="16412" y="-54"/>
                    <a:pt x="16306" y="527"/>
                    <a:pt x="15829" y="2675"/>
                  </a:cubicBezTo>
                  <a:cubicBezTo>
                    <a:pt x="15353" y="4823"/>
                    <a:pt x="14506" y="8540"/>
                    <a:pt x="14082" y="11094"/>
                  </a:cubicBezTo>
                  <a:cubicBezTo>
                    <a:pt x="13659" y="13649"/>
                    <a:pt x="13659" y="15043"/>
                    <a:pt x="13659" y="16030"/>
                  </a:cubicBezTo>
                  <a:cubicBezTo>
                    <a:pt x="13659" y="17017"/>
                    <a:pt x="13659" y="17598"/>
                    <a:pt x="13871" y="18062"/>
                  </a:cubicBezTo>
                  <a:cubicBezTo>
                    <a:pt x="14082" y="18527"/>
                    <a:pt x="14506" y="18875"/>
                    <a:pt x="14982" y="18817"/>
                  </a:cubicBezTo>
                  <a:cubicBezTo>
                    <a:pt x="15459" y="18759"/>
                    <a:pt x="15988" y="18294"/>
                    <a:pt x="16729" y="17365"/>
                  </a:cubicBezTo>
                  <a:cubicBezTo>
                    <a:pt x="17471" y="16436"/>
                    <a:pt x="18424" y="15043"/>
                    <a:pt x="19112" y="13765"/>
                  </a:cubicBezTo>
                  <a:cubicBezTo>
                    <a:pt x="19800" y="12488"/>
                    <a:pt x="20224" y="11327"/>
                    <a:pt x="20224" y="10978"/>
                  </a:cubicBezTo>
                  <a:cubicBezTo>
                    <a:pt x="20224" y="10630"/>
                    <a:pt x="19800" y="11094"/>
                    <a:pt x="19324" y="12023"/>
                  </a:cubicBezTo>
                  <a:cubicBezTo>
                    <a:pt x="18847" y="12952"/>
                    <a:pt x="18318" y="14346"/>
                    <a:pt x="18053" y="15333"/>
                  </a:cubicBezTo>
                  <a:cubicBezTo>
                    <a:pt x="17788" y="16320"/>
                    <a:pt x="17788" y="16901"/>
                    <a:pt x="17947" y="17423"/>
                  </a:cubicBezTo>
                  <a:cubicBezTo>
                    <a:pt x="18106" y="17946"/>
                    <a:pt x="18424" y="18411"/>
                    <a:pt x="19059" y="18469"/>
                  </a:cubicBezTo>
                  <a:cubicBezTo>
                    <a:pt x="19694" y="18527"/>
                    <a:pt x="20647" y="18178"/>
                    <a:pt x="21600" y="17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2829769" y="1466850"/>
              <a:ext cx="2222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2263" y="15429"/>
                    <a:pt x="4526" y="21600"/>
                    <a:pt x="8126" y="20057"/>
                  </a:cubicBezTo>
                  <a:cubicBezTo>
                    <a:pt x="11726" y="18514"/>
                    <a:pt x="16663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3557532" y="1378298"/>
              <a:ext cx="275538" cy="35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091" fill="norm" stroke="1" extrusionOk="0">
                  <a:moveTo>
                    <a:pt x="14539" y="4172"/>
                  </a:moveTo>
                  <a:cubicBezTo>
                    <a:pt x="14044" y="3664"/>
                    <a:pt x="13549" y="3156"/>
                    <a:pt x="12313" y="3092"/>
                  </a:cubicBezTo>
                  <a:cubicBezTo>
                    <a:pt x="11076" y="3029"/>
                    <a:pt x="9098" y="3410"/>
                    <a:pt x="7201" y="4744"/>
                  </a:cubicBezTo>
                  <a:cubicBezTo>
                    <a:pt x="5305" y="6078"/>
                    <a:pt x="3491" y="8365"/>
                    <a:pt x="2255" y="10779"/>
                  </a:cubicBezTo>
                  <a:cubicBezTo>
                    <a:pt x="1018" y="13193"/>
                    <a:pt x="359" y="15734"/>
                    <a:pt x="111" y="17323"/>
                  </a:cubicBezTo>
                  <a:cubicBezTo>
                    <a:pt x="-136" y="18911"/>
                    <a:pt x="29" y="19546"/>
                    <a:pt x="606" y="19927"/>
                  </a:cubicBezTo>
                  <a:cubicBezTo>
                    <a:pt x="1183" y="20309"/>
                    <a:pt x="2172" y="20436"/>
                    <a:pt x="4233" y="20054"/>
                  </a:cubicBezTo>
                  <a:cubicBezTo>
                    <a:pt x="6295" y="19673"/>
                    <a:pt x="9427" y="18784"/>
                    <a:pt x="12230" y="16814"/>
                  </a:cubicBezTo>
                  <a:cubicBezTo>
                    <a:pt x="15033" y="14845"/>
                    <a:pt x="17507" y="11796"/>
                    <a:pt x="18414" y="8873"/>
                  </a:cubicBezTo>
                  <a:cubicBezTo>
                    <a:pt x="19320" y="5951"/>
                    <a:pt x="18661" y="3156"/>
                    <a:pt x="17342" y="1567"/>
                  </a:cubicBezTo>
                  <a:cubicBezTo>
                    <a:pt x="16023" y="-21"/>
                    <a:pt x="14044" y="-402"/>
                    <a:pt x="11818" y="424"/>
                  </a:cubicBezTo>
                  <a:cubicBezTo>
                    <a:pt x="9592" y="1250"/>
                    <a:pt x="7119" y="3283"/>
                    <a:pt x="6130" y="5633"/>
                  </a:cubicBezTo>
                  <a:cubicBezTo>
                    <a:pt x="5140" y="7984"/>
                    <a:pt x="5635" y="10652"/>
                    <a:pt x="7449" y="13003"/>
                  </a:cubicBezTo>
                  <a:cubicBezTo>
                    <a:pt x="9262" y="15353"/>
                    <a:pt x="12395" y="17386"/>
                    <a:pt x="14704" y="18720"/>
                  </a:cubicBezTo>
                  <a:cubicBezTo>
                    <a:pt x="17012" y="20054"/>
                    <a:pt x="18496" y="20690"/>
                    <a:pt x="19485" y="20944"/>
                  </a:cubicBezTo>
                  <a:cubicBezTo>
                    <a:pt x="20475" y="21198"/>
                    <a:pt x="20969" y="21071"/>
                    <a:pt x="21464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4274573" y="1480494"/>
              <a:ext cx="104597" cy="23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305" fill="norm" stroke="1" extrusionOk="0">
                  <a:moveTo>
                    <a:pt x="20526" y="4462"/>
                  </a:moveTo>
                  <a:cubicBezTo>
                    <a:pt x="20526" y="3515"/>
                    <a:pt x="20526" y="2568"/>
                    <a:pt x="19903" y="1715"/>
                  </a:cubicBezTo>
                  <a:cubicBezTo>
                    <a:pt x="19280" y="862"/>
                    <a:pt x="18034" y="104"/>
                    <a:pt x="14711" y="10"/>
                  </a:cubicBezTo>
                  <a:cubicBezTo>
                    <a:pt x="11388" y="-85"/>
                    <a:pt x="5988" y="483"/>
                    <a:pt x="2872" y="1715"/>
                  </a:cubicBezTo>
                  <a:cubicBezTo>
                    <a:pt x="-243" y="2947"/>
                    <a:pt x="-1074" y="4841"/>
                    <a:pt x="1626" y="7399"/>
                  </a:cubicBezTo>
                  <a:cubicBezTo>
                    <a:pt x="4326" y="9957"/>
                    <a:pt x="10557" y="13178"/>
                    <a:pt x="13880" y="15452"/>
                  </a:cubicBezTo>
                  <a:cubicBezTo>
                    <a:pt x="17203" y="17726"/>
                    <a:pt x="17618" y="19052"/>
                    <a:pt x="16995" y="19999"/>
                  </a:cubicBezTo>
                  <a:cubicBezTo>
                    <a:pt x="16372" y="20947"/>
                    <a:pt x="14711" y="21515"/>
                    <a:pt x="11595" y="21231"/>
                  </a:cubicBezTo>
                  <a:cubicBezTo>
                    <a:pt x="8480" y="20947"/>
                    <a:pt x="3911" y="19810"/>
                    <a:pt x="2457" y="18104"/>
                  </a:cubicBezTo>
                  <a:cubicBezTo>
                    <a:pt x="1003" y="16399"/>
                    <a:pt x="2664" y="14126"/>
                    <a:pt x="4326" y="11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4461199" y="1352550"/>
              <a:ext cx="102121" cy="33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15" fill="norm" stroke="1" extrusionOk="0">
                  <a:moveTo>
                    <a:pt x="21267" y="0"/>
                  </a:moveTo>
                  <a:cubicBezTo>
                    <a:pt x="18622" y="272"/>
                    <a:pt x="15977" y="543"/>
                    <a:pt x="13112" y="1970"/>
                  </a:cubicBezTo>
                  <a:cubicBezTo>
                    <a:pt x="10247" y="3396"/>
                    <a:pt x="7161" y="5977"/>
                    <a:pt x="4736" y="9102"/>
                  </a:cubicBezTo>
                  <a:cubicBezTo>
                    <a:pt x="2312" y="12226"/>
                    <a:pt x="549" y="15894"/>
                    <a:pt x="108" y="18068"/>
                  </a:cubicBezTo>
                  <a:cubicBezTo>
                    <a:pt x="-333" y="20242"/>
                    <a:pt x="549" y="20921"/>
                    <a:pt x="3194" y="21260"/>
                  </a:cubicBezTo>
                  <a:cubicBezTo>
                    <a:pt x="5838" y="21600"/>
                    <a:pt x="10247" y="21600"/>
                    <a:pt x="12671" y="21260"/>
                  </a:cubicBezTo>
                  <a:cubicBezTo>
                    <a:pt x="15096" y="20921"/>
                    <a:pt x="15536" y="20242"/>
                    <a:pt x="15977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4440552" y="1312333"/>
              <a:ext cx="442785" cy="36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04" fill="norm" stroke="1" extrusionOk="0">
                  <a:moveTo>
                    <a:pt x="1029" y="15108"/>
                  </a:moveTo>
                  <a:cubicBezTo>
                    <a:pt x="514" y="14608"/>
                    <a:pt x="0" y="14109"/>
                    <a:pt x="0" y="13797"/>
                  </a:cubicBezTo>
                  <a:cubicBezTo>
                    <a:pt x="0" y="13484"/>
                    <a:pt x="514" y="13360"/>
                    <a:pt x="2006" y="13422"/>
                  </a:cubicBezTo>
                  <a:cubicBezTo>
                    <a:pt x="3497" y="13484"/>
                    <a:pt x="5966" y="13734"/>
                    <a:pt x="6891" y="14046"/>
                  </a:cubicBezTo>
                  <a:cubicBezTo>
                    <a:pt x="7817" y="14358"/>
                    <a:pt x="7200" y="14733"/>
                    <a:pt x="6686" y="15295"/>
                  </a:cubicBezTo>
                  <a:cubicBezTo>
                    <a:pt x="6171" y="15857"/>
                    <a:pt x="5760" y="16606"/>
                    <a:pt x="5503" y="17417"/>
                  </a:cubicBezTo>
                  <a:cubicBezTo>
                    <a:pt x="5246" y="18229"/>
                    <a:pt x="5143" y="19103"/>
                    <a:pt x="5400" y="19540"/>
                  </a:cubicBezTo>
                  <a:cubicBezTo>
                    <a:pt x="5657" y="19977"/>
                    <a:pt x="6274" y="19977"/>
                    <a:pt x="6943" y="19540"/>
                  </a:cubicBezTo>
                  <a:cubicBezTo>
                    <a:pt x="7611" y="19103"/>
                    <a:pt x="8331" y="18229"/>
                    <a:pt x="8846" y="17542"/>
                  </a:cubicBezTo>
                  <a:cubicBezTo>
                    <a:pt x="9360" y="16855"/>
                    <a:pt x="9669" y="16356"/>
                    <a:pt x="9771" y="16606"/>
                  </a:cubicBezTo>
                  <a:cubicBezTo>
                    <a:pt x="9874" y="16855"/>
                    <a:pt x="9771" y="17854"/>
                    <a:pt x="9977" y="18291"/>
                  </a:cubicBezTo>
                  <a:cubicBezTo>
                    <a:pt x="10183" y="18728"/>
                    <a:pt x="10697" y="18603"/>
                    <a:pt x="11520" y="17854"/>
                  </a:cubicBezTo>
                  <a:cubicBezTo>
                    <a:pt x="12343" y="17105"/>
                    <a:pt x="13474" y="15732"/>
                    <a:pt x="14606" y="13547"/>
                  </a:cubicBezTo>
                  <a:cubicBezTo>
                    <a:pt x="15737" y="11362"/>
                    <a:pt x="16869" y="8365"/>
                    <a:pt x="17589" y="6180"/>
                  </a:cubicBezTo>
                  <a:cubicBezTo>
                    <a:pt x="18309" y="3995"/>
                    <a:pt x="18617" y="2622"/>
                    <a:pt x="18720" y="1623"/>
                  </a:cubicBezTo>
                  <a:cubicBezTo>
                    <a:pt x="18823" y="624"/>
                    <a:pt x="18720" y="0"/>
                    <a:pt x="18411" y="0"/>
                  </a:cubicBezTo>
                  <a:cubicBezTo>
                    <a:pt x="18103" y="0"/>
                    <a:pt x="17589" y="624"/>
                    <a:pt x="16920" y="2435"/>
                  </a:cubicBezTo>
                  <a:cubicBezTo>
                    <a:pt x="16251" y="4245"/>
                    <a:pt x="15429" y="7242"/>
                    <a:pt x="14914" y="10113"/>
                  </a:cubicBezTo>
                  <a:cubicBezTo>
                    <a:pt x="14400" y="12985"/>
                    <a:pt x="14194" y="15732"/>
                    <a:pt x="14091" y="17417"/>
                  </a:cubicBezTo>
                  <a:cubicBezTo>
                    <a:pt x="13989" y="19103"/>
                    <a:pt x="13989" y="19727"/>
                    <a:pt x="14194" y="20227"/>
                  </a:cubicBezTo>
                  <a:cubicBezTo>
                    <a:pt x="14400" y="20726"/>
                    <a:pt x="14811" y="21101"/>
                    <a:pt x="15171" y="21038"/>
                  </a:cubicBezTo>
                  <a:cubicBezTo>
                    <a:pt x="15531" y="20976"/>
                    <a:pt x="15840" y="20476"/>
                    <a:pt x="15943" y="19103"/>
                  </a:cubicBezTo>
                  <a:cubicBezTo>
                    <a:pt x="16046" y="17729"/>
                    <a:pt x="15943" y="15482"/>
                    <a:pt x="15789" y="13984"/>
                  </a:cubicBezTo>
                  <a:cubicBezTo>
                    <a:pt x="15634" y="12486"/>
                    <a:pt x="15429" y="11736"/>
                    <a:pt x="15069" y="11175"/>
                  </a:cubicBezTo>
                  <a:cubicBezTo>
                    <a:pt x="14709" y="10613"/>
                    <a:pt x="14194" y="10238"/>
                    <a:pt x="14451" y="10176"/>
                  </a:cubicBezTo>
                  <a:cubicBezTo>
                    <a:pt x="14709" y="10113"/>
                    <a:pt x="15737" y="10363"/>
                    <a:pt x="16766" y="10550"/>
                  </a:cubicBezTo>
                  <a:cubicBezTo>
                    <a:pt x="17794" y="10738"/>
                    <a:pt x="18823" y="10862"/>
                    <a:pt x="19594" y="10987"/>
                  </a:cubicBezTo>
                  <a:cubicBezTo>
                    <a:pt x="20366" y="11112"/>
                    <a:pt x="20880" y="11237"/>
                    <a:pt x="21189" y="11612"/>
                  </a:cubicBezTo>
                  <a:cubicBezTo>
                    <a:pt x="21497" y="11986"/>
                    <a:pt x="21600" y="12610"/>
                    <a:pt x="21446" y="14109"/>
                  </a:cubicBezTo>
                  <a:cubicBezTo>
                    <a:pt x="21291" y="15607"/>
                    <a:pt x="20880" y="17979"/>
                    <a:pt x="20623" y="19477"/>
                  </a:cubicBezTo>
                  <a:cubicBezTo>
                    <a:pt x="20366" y="20976"/>
                    <a:pt x="20263" y="21600"/>
                    <a:pt x="20314" y="21350"/>
                  </a:cubicBezTo>
                  <a:cubicBezTo>
                    <a:pt x="20366" y="21101"/>
                    <a:pt x="20571" y="19977"/>
                    <a:pt x="20777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4918919" y="14287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4518869" y="1569392"/>
              <a:ext cx="133351" cy="4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1029" y="17028"/>
                    <a:pt x="2057" y="12913"/>
                    <a:pt x="3257" y="8799"/>
                  </a:cubicBezTo>
                  <a:cubicBezTo>
                    <a:pt x="4457" y="4685"/>
                    <a:pt x="5829" y="571"/>
                    <a:pt x="7200" y="56"/>
                  </a:cubicBezTo>
                  <a:cubicBezTo>
                    <a:pt x="8571" y="-458"/>
                    <a:pt x="9943" y="2628"/>
                    <a:pt x="12343" y="6742"/>
                  </a:cubicBezTo>
                  <a:cubicBezTo>
                    <a:pt x="14743" y="10856"/>
                    <a:pt x="18171" y="15999"/>
                    <a:pt x="21600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4963369" y="1518245"/>
              <a:ext cx="95251" cy="19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21600" y="3987"/>
                  </a:moveTo>
                  <a:cubicBezTo>
                    <a:pt x="21120" y="2862"/>
                    <a:pt x="20640" y="1737"/>
                    <a:pt x="19200" y="1062"/>
                  </a:cubicBezTo>
                  <a:cubicBezTo>
                    <a:pt x="17760" y="387"/>
                    <a:pt x="15360" y="162"/>
                    <a:pt x="12960" y="49"/>
                  </a:cubicBezTo>
                  <a:cubicBezTo>
                    <a:pt x="10560" y="-63"/>
                    <a:pt x="8160" y="-63"/>
                    <a:pt x="5760" y="949"/>
                  </a:cubicBezTo>
                  <a:cubicBezTo>
                    <a:pt x="3360" y="1962"/>
                    <a:pt x="960" y="3987"/>
                    <a:pt x="2160" y="6237"/>
                  </a:cubicBezTo>
                  <a:cubicBezTo>
                    <a:pt x="3360" y="8487"/>
                    <a:pt x="8160" y="10962"/>
                    <a:pt x="11040" y="12762"/>
                  </a:cubicBezTo>
                  <a:cubicBezTo>
                    <a:pt x="13920" y="14562"/>
                    <a:pt x="14880" y="15687"/>
                    <a:pt x="15120" y="16812"/>
                  </a:cubicBezTo>
                  <a:cubicBezTo>
                    <a:pt x="15360" y="17937"/>
                    <a:pt x="14880" y="19062"/>
                    <a:pt x="12960" y="19962"/>
                  </a:cubicBezTo>
                  <a:cubicBezTo>
                    <a:pt x="11040" y="20862"/>
                    <a:pt x="7680" y="21537"/>
                    <a:pt x="5280" y="20525"/>
                  </a:cubicBezTo>
                  <a:cubicBezTo>
                    <a:pt x="2880" y="19512"/>
                    <a:pt x="1440" y="16812"/>
                    <a:pt x="0" y="14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5073027" y="1327150"/>
              <a:ext cx="245943" cy="39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53" fill="norm" stroke="1" extrusionOk="0">
                  <a:moveTo>
                    <a:pt x="11102" y="0"/>
                  </a:moveTo>
                  <a:cubicBezTo>
                    <a:pt x="11638" y="574"/>
                    <a:pt x="12173" y="1149"/>
                    <a:pt x="11459" y="3045"/>
                  </a:cubicBezTo>
                  <a:cubicBezTo>
                    <a:pt x="10745" y="4940"/>
                    <a:pt x="8782" y="8157"/>
                    <a:pt x="7354" y="11145"/>
                  </a:cubicBezTo>
                  <a:cubicBezTo>
                    <a:pt x="5925" y="14132"/>
                    <a:pt x="5033" y="16889"/>
                    <a:pt x="4587" y="18555"/>
                  </a:cubicBezTo>
                  <a:cubicBezTo>
                    <a:pt x="4140" y="20221"/>
                    <a:pt x="4140" y="20796"/>
                    <a:pt x="4587" y="21140"/>
                  </a:cubicBezTo>
                  <a:cubicBezTo>
                    <a:pt x="5033" y="21485"/>
                    <a:pt x="5925" y="21600"/>
                    <a:pt x="6818" y="21198"/>
                  </a:cubicBezTo>
                  <a:cubicBezTo>
                    <a:pt x="7711" y="20796"/>
                    <a:pt x="8603" y="19877"/>
                    <a:pt x="9049" y="18900"/>
                  </a:cubicBezTo>
                  <a:cubicBezTo>
                    <a:pt x="9496" y="17923"/>
                    <a:pt x="9496" y="16889"/>
                    <a:pt x="8068" y="15913"/>
                  </a:cubicBezTo>
                  <a:cubicBezTo>
                    <a:pt x="6640" y="14936"/>
                    <a:pt x="3783" y="14017"/>
                    <a:pt x="1909" y="13557"/>
                  </a:cubicBezTo>
                  <a:cubicBezTo>
                    <a:pt x="35" y="13098"/>
                    <a:pt x="-858" y="13098"/>
                    <a:pt x="1106" y="12983"/>
                  </a:cubicBezTo>
                  <a:cubicBezTo>
                    <a:pt x="3069" y="12868"/>
                    <a:pt x="7889" y="12638"/>
                    <a:pt x="10835" y="12523"/>
                  </a:cubicBezTo>
                  <a:cubicBezTo>
                    <a:pt x="13780" y="12409"/>
                    <a:pt x="14851" y="12409"/>
                    <a:pt x="16011" y="12753"/>
                  </a:cubicBezTo>
                  <a:cubicBezTo>
                    <a:pt x="17172" y="13098"/>
                    <a:pt x="18421" y="13787"/>
                    <a:pt x="18778" y="14764"/>
                  </a:cubicBezTo>
                  <a:cubicBezTo>
                    <a:pt x="19135" y="15740"/>
                    <a:pt x="18600" y="17004"/>
                    <a:pt x="18154" y="18038"/>
                  </a:cubicBezTo>
                  <a:cubicBezTo>
                    <a:pt x="17707" y="19072"/>
                    <a:pt x="17350" y="19877"/>
                    <a:pt x="17261" y="19762"/>
                  </a:cubicBezTo>
                  <a:cubicBezTo>
                    <a:pt x="17172" y="19647"/>
                    <a:pt x="17350" y="18613"/>
                    <a:pt x="17618" y="16774"/>
                  </a:cubicBezTo>
                  <a:cubicBezTo>
                    <a:pt x="17886" y="14936"/>
                    <a:pt x="18243" y="12294"/>
                    <a:pt x="18778" y="10685"/>
                  </a:cubicBezTo>
                  <a:cubicBezTo>
                    <a:pt x="19314" y="9077"/>
                    <a:pt x="20028" y="8502"/>
                    <a:pt x="20742" y="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5335738" y="1536700"/>
              <a:ext cx="173732" cy="15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53" fill="norm" stroke="1" extrusionOk="0">
                  <a:moveTo>
                    <a:pt x="16477" y="0"/>
                  </a:moveTo>
                  <a:cubicBezTo>
                    <a:pt x="13649" y="0"/>
                    <a:pt x="10820" y="0"/>
                    <a:pt x="7992" y="2189"/>
                  </a:cubicBezTo>
                  <a:cubicBezTo>
                    <a:pt x="5163" y="4378"/>
                    <a:pt x="2335" y="8757"/>
                    <a:pt x="920" y="11676"/>
                  </a:cubicBezTo>
                  <a:cubicBezTo>
                    <a:pt x="-494" y="14595"/>
                    <a:pt x="-494" y="16054"/>
                    <a:pt x="2463" y="17514"/>
                  </a:cubicBezTo>
                  <a:cubicBezTo>
                    <a:pt x="5420" y="18973"/>
                    <a:pt x="11335" y="20432"/>
                    <a:pt x="14935" y="21016"/>
                  </a:cubicBezTo>
                  <a:cubicBezTo>
                    <a:pt x="18535" y="21600"/>
                    <a:pt x="19820" y="21308"/>
                    <a:pt x="21106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338465" y="2473668"/>
              <a:ext cx="240355" cy="32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96" fill="norm" stroke="1" extrusionOk="0">
                  <a:moveTo>
                    <a:pt x="1620" y="3113"/>
                  </a:moveTo>
                  <a:cubicBezTo>
                    <a:pt x="1241" y="2416"/>
                    <a:pt x="862" y="1720"/>
                    <a:pt x="1147" y="1162"/>
                  </a:cubicBezTo>
                  <a:cubicBezTo>
                    <a:pt x="1431" y="605"/>
                    <a:pt x="2378" y="187"/>
                    <a:pt x="3326" y="47"/>
                  </a:cubicBezTo>
                  <a:cubicBezTo>
                    <a:pt x="4273" y="-92"/>
                    <a:pt x="5220" y="47"/>
                    <a:pt x="6452" y="883"/>
                  </a:cubicBezTo>
                  <a:cubicBezTo>
                    <a:pt x="7683" y="1720"/>
                    <a:pt x="9199" y="3253"/>
                    <a:pt x="9483" y="5413"/>
                  </a:cubicBezTo>
                  <a:cubicBezTo>
                    <a:pt x="9768" y="7573"/>
                    <a:pt x="8820" y="10360"/>
                    <a:pt x="7210" y="12729"/>
                  </a:cubicBezTo>
                  <a:cubicBezTo>
                    <a:pt x="5599" y="15098"/>
                    <a:pt x="3326" y="17049"/>
                    <a:pt x="1904" y="18303"/>
                  </a:cubicBezTo>
                  <a:cubicBezTo>
                    <a:pt x="483" y="19557"/>
                    <a:pt x="-85" y="20114"/>
                    <a:pt x="10" y="20602"/>
                  </a:cubicBezTo>
                  <a:cubicBezTo>
                    <a:pt x="104" y="21090"/>
                    <a:pt x="862" y="21508"/>
                    <a:pt x="3326" y="21369"/>
                  </a:cubicBezTo>
                  <a:cubicBezTo>
                    <a:pt x="5789" y="21229"/>
                    <a:pt x="9957" y="20533"/>
                    <a:pt x="13273" y="19905"/>
                  </a:cubicBezTo>
                  <a:cubicBezTo>
                    <a:pt x="16589" y="19278"/>
                    <a:pt x="19052" y="18721"/>
                    <a:pt x="21515" y="18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603000" y="2679700"/>
              <a:ext cx="51585" cy="6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6" h="21164" fill="norm" stroke="1" extrusionOk="0">
                  <a:moveTo>
                    <a:pt x="15433" y="4320"/>
                  </a:moveTo>
                  <a:cubicBezTo>
                    <a:pt x="11279" y="3600"/>
                    <a:pt x="7125" y="2880"/>
                    <a:pt x="4217" y="4320"/>
                  </a:cubicBezTo>
                  <a:cubicBezTo>
                    <a:pt x="1310" y="5760"/>
                    <a:pt x="-352" y="9360"/>
                    <a:pt x="63" y="12600"/>
                  </a:cubicBezTo>
                  <a:cubicBezTo>
                    <a:pt x="479" y="15840"/>
                    <a:pt x="2971" y="18720"/>
                    <a:pt x="6294" y="20160"/>
                  </a:cubicBezTo>
                  <a:cubicBezTo>
                    <a:pt x="9617" y="21600"/>
                    <a:pt x="13771" y="21600"/>
                    <a:pt x="16679" y="19440"/>
                  </a:cubicBezTo>
                  <a:cubicBezTo>
                    <a:pt x="19586" y="17280"/>
                    <a:pt x="21248" y="12960"/>
                    <a:pt x="19586" y="10080"/>
                  </a:cubicBezTo>
                  <a:cubicBezTo>
                    <a:pt x="17925" y="7200"/>
                    <a:pt x="12940" y="5760"/>
                    <a:pt x="9617" y="4320"/>
                  </a:cubicBezTo>
                  <a:cubicBezTo>
                    <a:pt x="6294" y="2880"/>
                    <a:pt x="4633" y="1440"/>
                    <a:pt x="29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2126350" y="2387070"/>
              <a:ext cx="274474" cy="38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95" fill="norm" stroke="1" extrusionOk="0">
                  <a:moveTo>
                    <a:pt x="12162" y="2455"/>
                  </a:moveTo>
                  <a:cubicBezTo>
                    <a:pt x="11999" y="1646"/>
                    <a:pt x="11835" y="838"/>
                    <a:pt x="11181" y="376"/>
                  </a:cubicBezTo>
                  <a:cubicBezTo>
                    <a:pt x="10526" y="-86"/>
                    <a:pt x="9381" y="-202"/>
                    <a:pt x="7990" y="491"/>
                  </a:cubicBezTo>
                  <a:cubicBezTo>
                    <a:pt x="6599" y="1184"/>
                    <a:pt x="4962" y="2686"/>
                    <a:pt x="3490" y="5458"/>
                  </a:cubicBezTo>
                  <a:cubicBezTo>
                    <a:pt x="2017" y="8230"/>
                    <a:pt x="708" y="12273"/>
                    <a:pt x="217" y="14987"/>
                  </a:cubicBezTo>
                  <a:cubicBezTo>
                    <a:pt x="-274" y="17702"/>
                    <a:pt x="53" y="19088"/>
                    <a:pt x="1362" y="20012"/>
                  </a:cubicBezTo>
                  <a:cubicBezTo>
                    <a:pt x="2671" y="20936"/>
                    <a:pt x="4962" y="21398"/>
                    <a:pt x="7744" y="21109"/>
                  </a:cubicBezTo>
                  <a:cubicBezTo>
                    <a:pt x="10526" y="20820"/>
                    <a:pt x="13799" y="19781"/>
                    <a:pt x="15681" y="19030"/>
                  </a:cubicBezTo>
                  <a:cubicBezTo>
                    <a:pt x="17562" y="18279"/>
                    <a:pt x="18053" y="17817"/>
                    <a:pt x="18381" y="17240"/>
                  </a:cubicBezTo>
                  <a:cubicBezTo>
                    <a:pt x="18708" y="16662"/>
                    <a:pt x="18871" y="15969"/>
                    <a:pt x="18462" y="15623"/>
                  </a:cubicBezTo>
                  <a:cubicBezTo>
                    <a:pt x="18053" y="15276"/>
                    <a:pt x="17071" y="15276"/>
                    <a:pt x="15844" y="15680"/>
                  </a:cubicBezTo>
                  <a:cubicBezTo>
                    <a:pt x="14617" y="16085"/>
                    <a:pt x="13144" y="16893"/>
                    <a:pt x="12244" y="17586"/>
                  </a:cubicBezTo>
                  <a:cubicBezTo>
                    <a:pt x="11344" y="18279"/>
                    <a:pt x="11017" y="18857"/>
                    <a:pt x="11099" y="19434"/>
                  </a:cubicBezTo>
                  <a:cubicBezTo>
                    <a:pt x="11181" y="20012"/>
                    <a:pt x="11671" y="20589"/>
                    <a:pt x="12653" y="20878"/>
                  </a:cubicBezTo>
                  <a:cubicBezTo>
                    <a:pt x="13635" y="21167"/>
                    <a:pt x="15108" y="21167"/>
                    <a:pt x="16581" y="20705"/>
                  </a:cubicBezTo>
                  <a:cubicBezTo>
                    <a:pt x="18053" y="20243"/>
                    <a:pt x="19526" y="19319"/>
                    <a:pt x="20344" y="18510"/>
                  </a:cubicBezTo>
                  <a:cubicBezTo>
                    <a:pt x="21162" y="17702"/>
                    <a:pt x="21326" y="17009"/>
                    <a:pt x="21162" y="16431"/>
                  </a:cubicBezTo>
                  <a:cubicBezTo>
                    <a:pt x="20999" y="15854"/>
                    <a:pt x="20508" y="15392"/>
                    <a:pt x="19690" y="15218"/>
                  </a:cubicBezTo>
                  <a:cubicBezTo>
                    <a:pt x="18871" y="15045"/>
                    <a:pt x="17726" y="15161"/>
                    <a:pt x="16581" y="15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2467819" y="2622198"/>
              <a:ext cx="196851" cy="14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1005"/>
                  </a:moveTo>
                  <a:cubicBezTo>
                    <a:pt x="232" y="8629"/>
                    <a:pt x="465" y="16252"/>
                    <a:pt x="1045" y="16888"/>
                  </a:cubicBezTo>
                  <a:cubicBezTo>
                    <a:pt x="1626" y="17523"/>
                    <a:pt x="2555" y="11170"/>
                    <a:pt x="3252" y="7199"/>
                  </a:cubicBezTo>
                  <a:cubicBezTo>
                    <a:pt x="3948" y="3229"/>
                    <a:pt x="4413" y="1641"/>
                    <a:pt x="5226" y="846"/>
                  </a:cubicBezTo>
                  <a:cubicBezTo>
                    <a:pt x="6039" y="52"/>
                    <a:pt x="7200" y="52"/>
                    <a:pt x="8129" y="1799"/>
                  </a:cubicBezTo>
                  <a:cubicBezTo>
                    <a:pt x="9058" y="3546"/>
                    <a:pt x="9755" y="7041"/>
                    <a:pt x="10219" y="9741"/>
                  </a:cubicBezTo>
                  <a:cubicBezTo>
                    <a:pt x="10684" y="12441"/>
                    <a:pt x="10916" y="14346"/>
                    <a:pt x="11032" y="14346"/>
                  </a:cubicBezTo>
                  <a:cubicBezTo>
                    <a:pt x="11148" y="14346"/>
                    <a:pt x="11148" y="12441"/>
                    <a:pt x="11265" y="10535"/>
                  </a:cubicBezTo>
                  <a:cubicBezTo>
                    <a:pt x="11381" y="8629"/>
                    <a:pt x="11613" y="6723"/>
                    <a:pt x="11961" y="4976"/>
                  </a:cubicBezTo>
                  <a:cubicBezTo>
                    <a:pt x="12310" y="3229"/>
                    <a:pt x="12774" y="1641"/>
                    <a:pt x="13587" y="688"/>
                  </a:cubicBezTo>
                  <a:cubicBezTo>
                    <a:pt x="14400" y="-265"/>
                    <a:pt x="15561" y="-583"/>
                    <a:pt x="16490" y="2117"/>
                  </a:cubicBezTo>
                  <a:cubicBezTo>
                    <a:pt x="17419" y="4817"/>
                    <a:pt x="18116" y="10535"/>
                    <a:pt x="18697" y="14188"/>
                  </a:cubicBezTo>
                  <a:cubicBezTo>
                    <a:pt x="19277" y="17841"/>
                    <a:pt x="19742" y="19429"/>
                    <a:pt x="20206" y="20223"/>
                  </a:cubicBezTo>
                  <a:cubicBezTo>
                    <a:pt x="20671" y="21017"/>
                    <a:pt x="21135" y="21017"/>
                    <a:pt x="21600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2697881" y="2531768"/>
              <a:ext cx="106497" cy="47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451" fill="norm" stroke="1" extrusionOk="0">
                  <a:moveTo>
                    <a:pt x="5832" y="5484"/>
                  </a:moveTo>
                  <a:cubicBezTo>
                    <a:pt x="6239" y="9179"/>
                    <a:pt x="6647" y="12874"/>
                    <a:pt x="6647" y="15384"/>
                  </a:cubicBezTo>
                  <a:cubicBezTo>
                    <a:pt x="6647" y="17895"/>
                    <a:pt x="6239" y="19221"/>
                    <a:pt x="5628" y="20121"/>
                  </a:cubicBezTo>
                  <a:cubicBezTo>
                    <a:pt x="5017" y="21021"/>
                    <a:pt x="4202" y="21495"/>
                    <a:pt x="3386" y="21448"/>
                  </a:cubicBezTo>
                  <a:cubicBezTo>
                    <a:pt x="2571" y="21400"/>
                    <a:pt x="1756" y="20832"/>
                    <a:pt x="1349" y="18842"/>
                  </a:cubicBezTo>
                  <a:cubicBezTo>
                    <a:pt x="941" y="16853"/>
                    <a:pt x="941" y="13442"/>
                    <a:pt x="1960" y="10316"/>
                  </a:cubicBezTo>
                  <a:cubicBezTo>
                    <a:pt x="2979" y="7190"/>
                    <a:pt x="5017" y="4348"/>
                    <a:pt x="7054" y="2642"/>
                  </a:cubicBezTo>
                  <a:cubicBezTo>
                    <a:pt x="9092" y="937"/>
                    <a:pt x="11130" y="369"/>
                    <a:pt x="13168" y="132"/>
                  </a:cubicBezTo>
                  <a:cubicBezTo>
                    <a:pt x="15205" y="-105"/>
                    <a:pt x="17243" y="-10"/>
                    <a:pt x="18669" y="321"/>
                  </a:cubicBezTo>
                  <a:cubicBezTo>
                    <a:pt x="20096" y="653"/>
                    <a:pt x="20911" y="1221"/>
                    <a:pt x="20300" y="2358"/>
                  </a:cubicBezTo>
                  <a:cubicBezTo>
                    <a:pt x="19688" y="3495"/>
                    <a:pt x="17651" y="5200"/>
                    <a:pt x="15817" y="6195"/>
                  </a:cubicBezTo>
                  <a:cubicBezTo>
                    <a:pt x="13983" y="7190"/>
                    <a:pt x="12353" y="7474"/>
                    <a:pt x="9500" y="7806"/>
                  </a:cubicBezTo>
                  <a:cubicBezTo>
                    <a:pt x="6647" y="8137"/>
                    <a:pt x="2571" y="8516"/>
                    <a:pt x="941" y="8469"/>
                  </a:cubicBezTo>
                  <a:cubicBezTo>
                    <a:pt x="-689" y="8421"/>
                    <a:pt x="126" y="7948"/>
                    <a:pt x="941" y="7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2842469" y="2255247"/>
              <a:ext cx="387351" cy="4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5253"/>
                  </a:moveTo>
                  <a:cubicBezTo>
                    <a:pt x="472" y="15553"/>
                    <a:pt x="944" y="15853"/>
                    <a:pt x="1180" y="16603"/>
                  </a:cubicBezTo>
                  <a:cubicBezTo>
                    <a:pt x="1416" y="17353"/>
                    <a:pt x="1416" y="18553"/>
                    <a:pt x="1416" y="19403"/>
                  </a:cubicBezTo>
                  <a:cubicBezTo>
                    <a:pt x="1416" y="20253"/>
                    <a:pt x="1416" y="20753"/>
                    <a:pt x="1711" y="20853"/>
                  </a:cubicBezTo>
                  <a:cubicBezTo>
                    <a:pt x="2007" y="20953"/>
                    <a:pt x="2597" y="20653"/>
                    <a:pt x="3069" y="20253"/>
                  </a:cubicBezTo>
                  <a:cubicBezTo>
                    <a:pt x="3541" y="19853"/>
                    <a:pt x="3895" y="19353"/>
                    <a:pt x="4190" y="18853"/>
                  </a:cubicBezTo>
                  <a:cubicBezTo>
                    <a:pt x="4485" y="18353"/>
                    <a:pt x="4721" y="17853"/>
                    <a:pt x="4898" y="17853"/>
                  </a:cubicBezTo>
                  <a:cubicBezTo>
                    <a:pt x="5075" y="17853"/>
                    <a:pt x="5193" y="18353"/>
                    <a:pt x="5370" y="18853"/>
                  </a:cubicBezTo>
                  <a:cubicBezTo>
                    <a:pt x="5548" y="19353"/>
                    <a:pt x="5784" y="19853"/>
                    <a:pt x="6197" y="20003"/>
                  </a:cubicBezTo>
                  <a:cubicBezTo>
                    <a:pt x="6610" y="20153"/>
                    <a:pt x="7200" y="19953"/>
                    <a:pt x="8144" y="18703"/>
                  </a:cubicBezTo>
                  <a:cubicBezTo>
                    <a:pt x="9089" y="17453"/>
                    <a:pt x="10387" y="15153"/>
                    <a:pt x="11744" y="12103"/>
                  </a:cubicBezTo>
                  <a:cubicBezTo>
                    <a:pt x="13102" y="9053"/>
                    <a:pt x="14518" y="5253"/>
                    <a:pt x="15344" y="3003"/>
                  </a:cubicBezTo>
                  <a:cubicBezTo>
                    <a:pt x="16170" y="753"/>
                    <a:pt x="16407" y="53"/>
                    <a:pt x="16466" y="3"/>
                  </a:cubicBezTo>
                  <a:cubicBezTo>
                    <a:pt x="16525" y="-47"/>
                    <a:pt x="16407" y="553"/>
                    <a:pt x="15875" y="2253"/>
                  </a:cubicBezTo>
                  <a:cubicBezTo>
                    <a:pt x="15344" y="3953"/>
                    <a:pt x="14400" y="6753"/>
                    <a:pt x="13751" y="9953"/>
                  </a:cubicBezTo>
                  <a:cubicBezTo>
                    <a:pt x="13102" y="13153"/>
                    <a:pt x="12748" y="16753"/>
                    <a:pt x="12570" y="18803"/>
                  </a:cubicBezTo>
                  <a:cubicBezTo>
                    <a:pt x="12393" y="20853"/>
                    <a:pt x="12393" y="21353"/>
                    <a:pt x="12689" y="21453"/>
                  </a:cubicBezTo>
                  <a:cubicBezTo>
                    <a:pt x="12984" y="21553"/>
                    <a:pt x="13574" y="21253"/>
                    <a:pt x="14695" y="20003"/>
                  </a:cubicBezTo>
                  <a:cubicBezTo>
                    <a:pt x="15816" y="18753"/>
                    <a:pt x="17469" y="16553"/>
                    <a:pt x="18354" y="15153"/>
                  </a:cubicBezTo>
                  <a:cubicBezTo>
                    <a:pt x="19239" y="13753"/>
                    <a:pt x="19357" y="13153"/>
                    <a:pt x="19121" y="13103"/>
                  </a:cubicBezTo>
                  <a:cubicBezTo>
                    <a:pt x="18885" y="13053"/>
                    <a:pt x="18295" y="13553"/>
                    <a:pt x="17705" y="14553"/>
                  </a:cubicBezTo>
                  <a:cubicBezTo>
                    <a:pt x="17115" y="15553"/>
                    <a:pt x="16525" y="17053"/>
                    <a:pt x="16289" y="18103"/>
                  </a:cubicBezTo>
                  <a:cubicBezTo>
                    <a:pt x="16052" y="19153"/>
                    <a:pt x="16170" y="19753"/>
                    <a:pt x="16525" y="20103"/>
                  </a:cubicBezTo>
                  <a:cubicBezTo>
                    <a:pt x="16879" y="20453"/>
                    <a:pt x="17469" y="20553"/>
                    <a:pt x="18177" y="20603"/>
                  </a:cubicBezTo>
                  <a:cubicBezTo>
                    <a:pt x="18885" y="20653"/>
                    <a:pt x="19711" y="20653"/>
                    <a:pt x="20302" y="20303"/>
                  </a:cubicBezTo>
                  <a:cubicBezTo>
                    <a:pt x="20892" y="19953"/>
                    <a:pt x="21246" y="19253"/>
                    <a:pt x="21600" y="18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3045669" y="2412949"/>
              <a:ext cx="2413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705" y="11670"/>
                    <a:pt x="3411" y="3363"/>
                    <a:pt x="7011" y="870"/>
                  </a:cubicBezTo>
                  <a:cubicBezTo>
                    <a:pt x="10611" y="-1622"/>
                    <a:pt x="1610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4018544" y="2278307"/>
              <a:ext cx="182826" cy="48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83" fill="norm" stroke="1" extrusionOk="0">
                  <a:moveTo>
                    <a:pt x="16231" y="15701"/>
                  </a:moveTo>
                  <a:cubicBezTo>
                    <a:pt x="14493" y="14863"/>
                    <a:pt x="12755" y="14025"/>
                    <a:pt x="11266" y="13606"/>
                  </a:cubicBezTo>
                  <a:cubicBezTo>
                    <a:pt x="9776" y="13187"/>
                    <a:pt x="8535" y="13187"/>
                    <a:pt x="6673" y="14164"/>
                  </a:cubicBezTo>
                  <a:cubicBezTo>
                    <a:pt x="4811" y="15142"/>
                    <a:pt x="2328" y="17097"/>
                    <a:pt x="1086" y="18307"/>
                  </a:cubicBezTo>
                  <a:cubicBezTo>
                    <a:pt x="-155" y="19518"/>
                    <a:pt x="-155" y="19983"/>
                    <a:pt x="217" y="20402"/>
                  </a:cubicBezTo>
                  <a:cubicBezTo>
                    <a:pt x="590" y="20821"/>
                    <a:pt x="1335" y="21194"/>
                    <a:pt x="2328" y="21333"/>
                  </a:cubicBezTo>
                  <a:cubicBezTo>
                    <a:pt x="3321" y="21473"/>
                    <a:pt x="4562" y="21380"/>
                    <a:pt x="6673" y="20263"/>
                  </a:cubicBezTo>
                  <a:cubicBezTo>
                    <a:pt x="8783" y="19145"/>
                    <a:pt x="11762" y="17004"/>
                    <a:pt x="13873" y="14583"/>
                  </a:cubicBezTo>
                  <a:cubicBezTo>
                    <a:pt x="15983" y="12163"/>
                    <a:pt x="17224" y="9463"/>
                    <a:pt x="18093" y="7228"/>
                  </a:cubicBezTo>
                  <a:cubicBezTo>
                    <a:pt x="18962" y="4994"/>
                    <a:pt x="19459" y="3225"/>
                    <a:pt x="19707" y="2061"/>
                  </a:cubicBezTo>
                  <a:cubicBezTo>
                    <a:pt x="19955" y="897"/>
                    <a:pt x="19955" y="339"/>
                    <a:pt x="19335" y="106"/>
                  </a:cubicBezTo>
                  <a:cubicBezTo>
                    <a:pt x="18714" y="-127"/>
                    <a:pt x="17473" y="-34"/>
                    <a:pt x="16231" y="990"/>
                  </a:cubicBezTo>
                  <a:cubicBezTo>
                    <a:pt x="14990" y="2014"/>
                    <a:pt x="13748" y="3970"/>
                    <a:pt x="13004" y="6483"/>
                  </a:cubicBezTo>
                  <a:cubicBezTo>
                    <a:pt x="12259" y="8997"/>
                    <a:pt x="12011" y="12070"/>
                    <a:pt x="12383" y="14071"/>
                  </a:cubicBezTo>
                  <a:cubicBezTo>
                    <a:pt x="12755" y="16073"/>
                    <a:pt x="13748" y="17004"/>
                    <a:pt x="15362" y="17330"/>
                  </a:cubicBezTo>
                  <a:cubicBezTo>
                    <a:pt x="16976" y="17656"/>
                    <a:pt x="19211" y="17376"/>
                    <a:pt x="21445" y="17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4326106" y="2280519"/>
              <a:ext cx="122914" cy="43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53" fill="norm" stroke="1" extrusionOk="0">
                  <a:moveTo>
                    <a:pt x="21259" y="2449"/>
                  </a:moveTo>
                  <a:cubicBezTo>
                    <a:pt x="20161" y="1722"/>
                    <a:pt x="19062" y="995"/>
                    <a:pt x="17598" y="528"/>
                  </a:cubicBezTo>
                  <a:cubicBezTo>
                    <a:pt x="16134" y="61"/>
                    <a:pt x="14303" y="-147"/>
                    <a:pt x="12290" y="113"/>
                  </a:cubicBezTo>
                  <a:cubicBezTo>
                    <a:pt x="10276" y="372"/>
                    <a:pt x="8079" y="1099"/>
                    <a:pt x="5883" y="3176"/>
                  </a:cubicBezTo>
                  <a:cubicBezTo>
                    <a:pt x="3686" y="5253"/>
                    <a:pt x="1490" y="8680"/>
                    <a:pt x="574" y="11951"/>
                  </a:cubicBezTo>
                  <a:cubicBezTo>
                    <a:pt x="-341" y="15222"/>
                    <a:pt x="25" y="18338"/>
                    <a:pt x="391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4262873" y="2495550"/>
              <a:ext cx="167097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55" y="21600"/>
                  </a:moveTo>
                  <a:cubicBezTo>
                    <a:pt x="-15" y="18327"/>
                    <a:pt x="-285" y="15055"/>
                    <a:pt x="660" y="12764"/>
                  </a:cubicBezTo>
                  <a:cubicBezTo>
                    <a:pt x="1605" y="10473"/>
                    <a:pt x="3765" y="9164"/>
                    <a:pt x="7410" y="7200"/>
                  </a:cubicBezTo>
                  <a:cubicBezTo>
                    <a:pt x="11055" y="5236"/>
                    <a:pt x="16185" y="2618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4499819" y="2463800"/>
              <a:ext cx="317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4506169" y="26733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4822689" y="2274746"/>
              <a:ext cx="254981" cy="46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75" fill="norm" stroke="1" extrusionOk="0">
                  <a:moveTo>
                    <a:pt x="12298" y="16572"/>
                  </a:moveTo>
                  <a:cubicBezTo>
                    <a:pt x="13007" y="15404"/>
                    <a:pt x="13715" y="14237"/>
                    <a:pt x="14069" y="13264"/>
                  </a:cubicBezTo>
                  <a:cubicBezTo>
                    <a:pt x="14423" y="12291"/>
                    <a:pt x="14423" y="11512"/>
                    <a:pt x="13095" y="11172"/>
                  </a:cubicBezTo>
                  <a:cubicBezTo>
                    <a:pt x="11767" y="10831"/>
                    <a:pt x="9112" y="10929"/>
                    <a:pt x="6633" y="12096"/>
                  </a:cubicBezTo>
                  <a:cubicBezTo>
                    <a:pt x="4154" y="13264"/>
                    <a:pt x="1853" y="15502"/>
                    <a:pt x="790" y="17156"/>
                  </a:cubicBezTo>
                  <a:cubicBezTo>
                    <a:pt x="-272" y="18810"/>
                    <a:pt x="-95" y="19880"/>
                    <a:pt x="348" y="20561"/>
                  </a:cubicBezTo>
                  <a:cubicBezTo>
                    <a:pt x="790" y="21242"/>
                    <a:pt x="1498" y="21534"/>
                    <a:pt x="3446" y="21291"/>
                  </a:cubicBezTo>
                  <a:cubicBezTo>
                    <a:pt x="5394" y="21048"/>
                    <a:pt x="8580" y="20269"/>
                    <a:pt x="11502" y="18518"/>
                  </a:cubicBezTo>
                  <a:cubicBezTo>
                    <a:pt x="14423" y="16766"/>
                    <a:pt x="17079" y="14042"/>
                    <a:pt x="18584" y="11075"/>
                  </a:cubicBezTo>
                  <a:cubicBezTo>
                    <a:pt x="20089" y="8107"/>
                    <a:pt x="20443" y="4896"/>
                    <a:pt x="20354" y="2999"/>
                  </a:cubicBezTo>
                  <a:cubicBezTo>
                    <a:pt x="20266" y="1102"/>
                    <a:pt x="19735" y="518"/>
                    <a:pt x="19026" y="226"/>
                  </a:cubicBezTo>
                  <a:cubicBezTo>
                    <a:pt x="18318" y="-66"/>
                    <a:pt x="17433" y="-66"/>
                    <a:pt x="16725" y="177"/>
                  </a:cubicBezTo>
                  <a:cubicBezTo>
                    <a:pt x="16017" y="420"/>
                    <a:pt x="15485" y="907"/>
                    <a:pt x="15043" y="2950"/>
                  </a:cubicBezTo>
                  <a:cubicBezTo>
                    <a:pt x="14600" y="4993"/>
                    <a:pt x="14246" y="8593"/>
                    <a:pt x="14423" y="11318"/>
                  </a:cubicBezTo>
                  <a:cubicBezTo>
                    <a:pt x="14600" y="14042"/>
                    <a:pt x="15308" y="15891"/>
                    <a:pt x="16548" y="17204"/>
                  </a:cubicBezTo>
                  <a:cubicBezTo>
                    <a:pt x="17787" y="18518"/>
                    <a:pt x="19558" y="19296"/>
                    <a:pt x="21328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5098370" y="2535096"/>
              <a:ext cx="241852" cy="39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96" fill="norm" stroke="1" extrusionOk="0">
                  <a:moveTo>
                    <a:pt x="3207" y="4037"/>
                  </a:moveTo>
                  <a:cubicBezTo>
                    <a:pt x="4138" y="3579"/>
                    <a:pt x="5069" y="3122"/>
                    <a:pt x="5814" y="2379"/>
                  </a:cubicBezTo>
                  <a:cubicBezTo>
                    <a:pt x="6558" y="1637"/>
                    <a:pt x="7117" y="608"/>
                    <a:pt x="6838" y="208"/>
                  </a:cubicBezTo>
                  <a:cubicBezTo>
                    <a:pt x="6558" y="-192"/>
                    <a:pt x="5441" y="37"/>
                    <a:pt x="4138" y="1122"/>
                  </a:cubicBezTo>
                  <a:cubicBezTo>
                    <a:pt x="2834" y="2208"/>
                    <a:pt x="1345" y="4151"/>
                    <a:pt x="600" y="5465"/>
                  </a:cubicBezTo>
                  <a:cubicBezTo>
                    <a:pt x="-145" y="6779"/>
                    <a:pt x="-145" y="7465"/>
                    <a:pt x="321" y="7922"/>
                  </a:cubicBezTo>
                  <a:cubicBezTo>
                    <a:pt x="786" y="8379"/>
                    <a:pt x="1717" y="8608"/>
                    <a:pt x="4789" y="7865"/>
                  </a:cubicBezTo>
                  <a:cubicBezTo>
                    <a:pt x="7862" y="7122"/>
                    <a:pt x="13076" y="5408"/>
                    <a:pt x="16148" y="4208"/>
                  </a:cubicBezTo>
                  <a:cubicBezTo>
                    <a:pt x="19221" y="3008"/>
                    <a:pt x="20152" y="2322"/>
                    <a:pt x="20710" y="1694"/>
                  </a:cubicBezTo>
                  <a:cubicBezTo>
                    <a:pt x="21269" y="1065"/>
                    <a:pt x="21455" y="494"/>
                    <a:pt x="21083" y="208"/>
                  </a:cubicBezTo>
                  <a:cubicBezTo>
                    <a:pt x="20710" y="-78"/>
                    <a:pt x="19779" y="-78"/>
                    <a:pt x="18476" y="265"/>
                  </a:cubicBezTo>
                  <a:cubicBezTo>
                    <a:pt x="17172" y="608"/>
                    <a:pt x="15496" y="1294"/>
                    <a:pt x="14379" y="1865"/>
                  </a:cubicBezTo>
                  <a:cubicBezTo>
                    <a:pt x="13262" y="2437"/>
                    <a:pt x="12703" y="2894"/>
                    <a:pt x="12703" y="3351"/>
                  </a:cubicBezTo>
                  <a:cubicBezTo>
                    <a:pt x="12703" y="3808"/>
                    <a:pt x="13262" y="4265"/>
                    <a:pt x="14472" y="4437"/>
                  </a:cubicBezTo>
                  <a:cubicBezTo>
                    <a:pt x="15683" y="4608"/>
                    <a:pt x="17545" y="4494"/>
                    <a:pt x="18662" y="4722"/>
                  </a:cubicBezTo>
                  <a:cubicBezTo>
                    <a:pt x="19779" y="4951"/>
                    <a:pt x="20152" y="5522"/>
                    <a:pt x="20431" y="7122"/>
                  </a:cubicBezTo>
                  <a:cubicBezTo>
                    <a:pt x="20710" y="8722"/>
                    <a:pt x="20896" y="11351"/>
                    <a:pt x="20617" y="13522"/>
                  </a:cubicBezTo>
                  <a:cubicBezTo>
                    <a:pt x="20338" y="15694"/>
                    <a:pt x="19593" y="17408"/>
                    <a:pt x="18848" y="18608"/>
                  </a:cubicBezTo>
                  <a:cubicBezTo>
                    <a:pt x="18103" y="19808"/>
                    <a:pt x="17358" y="20494"/>
                    <a:pt x="16334" y="20894"/>
                  </a:cubicBezTo>
                  <a:cubicBezTo>
                    <a:pt x="15310" y="21294"/>
                    <a:pt x="14007" y="21408"/>
                    <a:pt x="13076" y="21179"/>
                  </a:cubicBezTo>
                  <a:cubicBezTo>
                    <a:pt x="12145" y="20951"/>
                    <a:pt x="11586" y="20379"/>
                    <a:pt x="12052" y="18322"/>
                  </a:cubicBezTo>
                  <a:cubicBezTo>
                    <a:pt x="12517" y="16265"/>
                    <a:pt x="14007" y="12722"/>
                    <a:pt x="15496" y="9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5376119" y="2504251"/>
              <a:ext cx="433682" cy="24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98" fill="norm" stroke="1" extrusionOk="0">
                  <a:moveTo>
                    <a:pt x="0" y="2521"/>
                  </a:moveTo>
                  <a:cubicBezTo>
                    <a:pt x="419" y="1613"/>
                    <a:pt x="839" y="706"/>
                    <a:pt x="1311" y="252"/>
                  </a:cubicBezTo>
                  <a:cubicBezTo>
                    <a:pt x="1783" y="-202"/>
                    <a:pt x="2307" y="-202"/>
                    <a:pt x="2779" y="1613"/>
                  </a:cubicBezTo>
                  <a:cubicBezTo>
                    <a:pt x="3250" y="3428"/>
                    <a:pt x="3670" y="7059"/>
                    <a:pt x="3617" y="10053"/>
                  </a:cubicBezTo>
                  <a:cubicBezTo>
                    <a:pt x="3565" y="13048"/>
                    <a:pt x="3041" y="15408"/>
                    <a:pt x="2517" y="16679"/>
                  </a:cubicBezTo>
                  <a:cubicBezTo>
                    <a:pt x="1992" y="17949"/>
                    <a:pt x="1468" y="18131"/>
                    <a:pt x="1153" y="17586"/>
                  </a:cubicBezTo>
                  <a:cubicBezTo>
                    <a:pt x="839" y="17042"/>
                    <a:pt x="734" y="15771"/>
                    <a:pt x="1153" y="13774"/>
                  </a:cubicBezTo>
                  <a:cubicBezTo>
                    <a:pt x="1573" y="11778"/>
                    <a:pt x="2517" y="9055"/>
                    <a:pt x="4037" y="7059"/>
                  </a:cubicBezTo>
                  <a:cubicBezTo>
                    <a:pt x="5557" y="5062"/>
                    <a:pt x="7654" y="3791"/>
                    <a:pt x="8965" y="3247"/>
                  </a:cubicBezTo>
                  <a:cubicBezTo>
                    <a:pt x="10276" y="2702"/>
                    <a:pt x="10800" y="2884"/>
                    <a:pt x="11167" y="2521"/>
                  </a:cubicBezTo>
                  <a:cubicBezTo>
                    <a:pt x="11534" y="2158"/>
                    <a:pt x="11744" y="1250"/>
                    <a:pt x="11586" y="796"/>
                  </a:cubicBezTo>
                  <a:cubicBezTo>
                    <a:pt x="11429" y="343"/>
                    <a:pt x="10905" y="343"/>
                    <a:pt x="10118" y="1341"/>
                  </a:cubicBezTo>
                  <a:cubicBezTo>
                    <a:pt x="9332" y="2339"/>
                    <a:pt x="8283" y="4336"/>
                    <a:pt x="7654" y="6423"/>
                  </a:cubicBezTo>
                  <a:cubicBezTo>
                    <a:pt x="7025" y="8511"/>
                    <a:pt x="6816" y="10689"/>
                    <a:pt x="6816" y="12232"/>
                  </a:cubicBezTo>
                  <a:cubicBezTo>
                    <a:pt x="6816" y="13774"/>
                    <a:pt x="7025" y="14682"/>
                    <a:pt x="7497" y="15136"/>
                  </a:cubicBezTo>
                  <a:cubicBezTo>
                    <a:pt x="7969" y="15590"/>
                    <a:pt x="8703" y="15590"/>
                    <a:pt x="9804" y="14501"/>
                  </a:cubicBezTo>
                  <a:cubicBezTo>
                    <a:pt x="10905" y="13411"/>
                    <a:pt x="12373" y="11233"/>
                    <a:pt x="13526" y="9418"/>
                  </a:cubicBezTo>
                  <a:cubicBezTo>
                    <a:pt x="14680" y="7603"/>
                    <a:pt x="15518" y="6151"/>
                    <a:pt x="15990" y="4971"/>
                  </a:cubicBezTo>
                  <a:cubicBezTo>
                    <a:pt x="16462" y="3791"/>
                    <a:pt x="16567" y="2884"/>
                    <a:pt x="16305" y="2430"/>
                  </a:cubicBezTo>
                  <a:cubicBezTo>
                    <a:pt x="16043" y="1976"/>
                    <a:pt x="15414" y="1976"/>
                    <a:pt x="14732" y="2793"/>
                  </a:cubicBezTo>
                  <a:cubicBezTo>
                    <a:pt x="14050" y="3610"/>
                    <a:pt x="13317" y="5243"/>
                    <a:pt x="12897" y="6514"/>
                  </a:cubicBezTo>
                  <a:cubicBezTo>
                    <a:pt x="12478" y="7785"/>
                    <a:pt x="12373" y="8692"/>
                    <a:pt x="12320" y="9781"/>
                  </a:cubicBezTo>
                  <a:cubicBezTo>
                    <a:pt x="12268" y="10870"/>
                    <a:pt x="12268" y="12141"/>
                    <a:pt x="12530" y="12867"/>
                  </a:cubicBezTo>
                  <a:cubicBezTo>
                    <a:pt x="12792" y="13593"/>
                    <a:pt x="13317" y="13774"/>
                    <a:pt x="14522" y="12958"/>
                  </a:cubicBezTo>
                  <a:cubicBezTo>
                    <a:pt x="15728" y="12141"/>
                    <a:pt x="17616" y="10326"/>
                    <a:pt x="18874" y="8601"/>
                  </a:cubicBezTo>
                  <a:cubicBezTo>
                    <a:pt x="20132" y="6877"/>
                    <a:pt x="20761" y="5243"/>
                    <a:pt x="21128" y="3973"/>
                  </a:cubicBezTo>
                  <a:cubicBezTo>
                    <a:pt x="21495" y="2702"/>
                    <a:pt x="21600" y="1795"/>
                    <a:pt x="21338" y="1341"/>
                  </a:cubicBezTo>
                  <a:cubicBezTo>
                    <a:pt x="21076" y="887"/>
                    <a:pt x="20447" y="887"/>
                    <a:pt x="19870" y="1341"/>
                  </a:cubicBezTo>
                  <a:cubicBezTo>
                    <a:pt x="19293" y="1795"/>
                    <a:pt x="18769" y="2702"/>
                    <a:pt x="18559" y="4064"/>
                  </a:cubicBezTo>
                  <a:cubicBezTo>
                    <a:pt x="18350" y="5425"/>
                    <a:pt x="18454" y="7240"/>
                    <a:pt x="18874" y="9690"/>
                  </a:cubicBezTo>
                  <a:cubicBezTo>
                    <a:pt x="19293" y="12141"/>
                    <a:pt x="20027" y="15227"/>
                    <a:pt x="20394" y="17223"/>
                  </a:cubicBezTo>
                  <a:cubicBezTo>
                    <a:pt x="20761" y="19220"/>
                    <a:pt x="20761" y="20127"/>
                    <a:pt x="20342" y="20672"/>
                  </a:cubicBezTo>
                  <a:cubicBezTo>
                    <a:pt x="19922" y="21216"/>
                    <a:pt x="19083" y="21398"/>
                    <a:pt x="18402" y="21398"/>
                  </a:cubicBezTo>
                  <a:cubicBezTo>
                    <a:pt x="17720" y="21398"/>
                    <a:pt x="17196" y="21216"/>
                    <a:pt x="16672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6236742" y="2296448"/>
              <a:ext cx="314128" cy="65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99" fill="norm" stroke="1" extrusionOk="0">
                  <a:moveTo>
                    <a:pt x="11434" y="6927"/>
                  </a:moveTo>
                  <a:cubicBezTo>
                    <a:pt x="10282" y="6443"/>
                    <a:pt x="9130" y="5958"/>
                    <a:pt x="7690" y="5750"/>
                  </a:cubicBezTo>
                  <a:cubicBezTo>
                    <a:pt x="6250" y="5543"/>
                    <a:pt x="4522" y="5612"/>
                    <a:pt x="3082" y="6304"/>
                  </a:cubicBezTo>
                  <a:cubicBezTo>
                    <a:pt x="1642" y="6997"/>
                    <a:pt x="490" y="8312"/>
                    <a:pt x="130" y="9385"/>
                  </a:cubicBezTo>
                  <a:cubicBezTo>
                    <a:pt x="-230" y="10458"/>
                    <a:pt x="202" y="11289"/>
                    <a:pt x="850" y="11773"/>
                  </a:cubicBezTo>
                  <a:cubicBezTo>
                    <a:pt x="1498" y="12258"/>
                    <a:pt x="2362" y="12397"/>
                    <a:pt x="3442" y="11704"/>
                  </a:cubicBezTo>
                  <a:cubicBezTo>
                    <a:pt x="4522" y="11012"/>
                    <a:pt x="5818" y="9489"/>
                    <a:pt x="6826" y="7931"/>
                  </a:cubicBezTo>
                  <a:cubicBezTo>
                    <a:pt x="7834" y="6373"/>
                    <a:pt x="8554" y="4781"/>
                    <a:pt x="9922" y="3604"/>
                  </a:cubicBezTo>
                  <a:cubicBezTo>
                    <a:pt x="11290" y="2427"/>
                    <a:pt x="13306" y="1666"/>
                    <a:pt x="14890" y="1147"/>
                  </a:cubicBezTo>
                  <a:cubicBezTo>
                    <a:pt x="16474" y="627"/>
                    <a:pt x="17626" y="350"/>
                    <a:pt x="18562" y="177"/>
                  </a:cubicBezTo>
                  <a:cubicBezTo>
                    <a:pt x="19498" y="4"/>
                    <a:pt x="20218" y="-65"/>
                    <a:pt x="20434" y="73"/>
                  </a:cubicBezTo>
                  <a:cubicBezTo>
                    <a:pt x="20650" y="212"/>
                    <a:pt x="20362" y="558"/>
                    <a:pt x="18850" y="1908"/>
                  </a:cubicBezTo>
                  <a:cubicBezTo>
                    <a:pt x="17338" y="3258"/>
                    <a:pt x="14602" y="5612"/>
                    <a:pt x="12370" y="7827"/>
                  </a:cubicBezTo>
                  <a:cubicBezTo>
                    <a:pt x="10138" y="10043"/>
                    <a:pt x="8410" y="12120"/>
                    <a:pt x="7042" y="14093"/>
                  </a:cubicBezTo>
                  <a:cubicBezTo>
                    <a:pt x="5674" y="16066"/>
                    <a:pt x="4666" y="17935"/>
                    <a:pt x="4162" y="19112"/>
                  </a:cubicBezTo>
                  <a:cubicBezTo>
                    <a:pt x="3658" y="20289"/>
                    <a:pt x="3658" y="20773"/>
                    <a:pt x="4090" y="21085"/>
                  </a:cubicBezTo>
                  <a:cubicBezTo>
                    <a:pt x="4522" y="21397"/>
                    <a:pt x="5386" y="21535"/>
                    <a:pt x="6754" y="21223"/>
                  </a:cubicBezTo>
                  <a:cubicBezTo>
                    <a:pt x="8122" y="20912"/>
                    <a:pt x="9994" y="20150"/>
                    <a:pt x="11218" y="19250"/>
                  </a:cubicBezTo>
                  <a:cubicBezTo>
                    <a:pt x="12442" y="18350"/>
                    <a:pt x="13018" y="17312"/>
                    <a:pt x="13162" y="16620"/>
                  </a:cubicBezTo>
                  <a:cubicBezTo>
                    <a:pt x="13306" y="15927"/>
                    <a:pt x="13018" y="15581"/>
                    <a:pt x="13234" y="15373"/>
                  </a:cubicBezTo>
                  <a:cubicBezTo>
                    <a:pt x="13450" y="15166"/>
                    <a:pt x="14170" y="15097"/>
                    <a:pt x="15610" y="14750"/>
                  </a:cubicBezTo>
                  <a:cubicBezTo>
                    <a:pt x="17050" y="14404"/>
                    <a:pt x="19210" y="13781"/>
                    <a:pt x="21370" y="13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7103319" y="2230665"/>
              <a:ext cx="184151" cy="48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4709"/>
                  </a:moveTo>
                  <a:cubicBezTo>
                    <a:pt x="20855" y="3582"/>
                    <a:pt x="20110" y="2455"/>
                    <a:pt x="19241" y="1656"/>
                  </a:cubicBezTo>
                  <a:cubicBezTo>
                    <a:pt x="18372" y="858"/>
                    <a:pt x="17379" y="389"/>
                    <a:pt x="16138" y="154"/>
                  </a:cubicBezTo>
                  <a:cubicBezTo>
                    <a:pt x="14897" y="-81"/>
                    <a:pt x="13407" y="-81"/>
                    <a:pt x="12041" y="389"/>
                  </a:cubicBezTo>
                  <a:cubicBezTo>
                    <a:pt x="10676" y="858"/>
                    <a:pt x="9434" y="1797"/>
                    <a:pt x="8566" y="3769"/>
                  </a:cubicBezTo>
                  <a:cubicBezTo>
                    <a:pt x="7697" y="5742"/>
                    <a:pt x="7200" y="8747"/>
                    <a:pt x="7076" y="11470"/>
                  </a:cubicBezTo>
                  <a:cubicBezTo>
                    <a:pt x="6952" y="14194"/>
                    <a:pt x="7200" y="16636"/>
                    <a:pt x="7324" y="18091"/>
                  </a:cubicBezTo>
                  <a:cubicBezTo>
                    <a:pt x="7448" y="19547"/>
                    <a:pt x="7448" y="20016"/>
                    <a:pt x="6828" y="20486"/>
                  </a:cubicBezTo>
                  <a:cubicBezTo>
                    <a:pt x="6207" y="20956"/>
                    <a:pt x="4966" y="21425"/>
                    <a:pt x="3972" y="21472"/>
                  </a:cubicBezTo>
                  <a:cubicBezTo>
                    <a:pt x="2979" y="21519"/>
                    <a:pt x="2234" y="21143"/>
                    <a:pt x="1614" y="20674"/>
                  </a:cubicBezTo>
                  <a:cubicBezTo>
                    <a:pt x="993" y="20204"/>
                    <a:pt x="497" y="19641"/>
                    <a:pt x="0" y="19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7058869" y="2333538"/>
              <a:ext cx="774701" cy="33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354" y="16408"/>
                  </a:moveTo>
                  <a:cubicBezTo>
                    <a:pt x="177" y="15868"/>
                    <a:pt x="0" y="15328"/>
                    <a:pt x="0" y="14788"/>
                  </a:cubicBezTo>
                  <a:cubicBezTo>
                    <a:pt x="0" y="14248"/>
                    <a:pt x="177" y="13708"/>
                    <a:pt x="797" y="13168"/>
                  </a:cubicBezTo>
                  <a:cubicBezTo>
                    <a:pt x="1416" y="12628"/>
                    <a:pt x="2479" y="12088"/>
                    <a:pt x="3157" y="11751"/>
                  </a:cubicBezTo>
                  <a:cubicBezTo>
                    <a:pt x="3836" y="11413"/>
                    <a:pt x="4131" y="11278"/>
                    <a:pt x="4426" y="11211"/>
                  </a:cubicBezTo>
                  <a:cubicBezTo>
                    <a:pt x="4721" y="11143"/>
                    <a:pt x="5016" y="11143"/>
                    <a:pt x="5252" y="11818"/>
                  </a:cubicBezTo>
                  <a:cubicBezTo>
                    <a:pt x="5489" y="12493"/>
                    <a:pt x="5666" y="13843"/>
                    <a:pt x="5784" y="14855"/>
                  </a:cubicBezTo>
                  <a:cubicBezTo>
                    <a:pt x="5902" y="15868"/>
                    <a:pt x="5961" y="16543"/>
                    <a:pt x="5990" y="17421"/>
                  </a:cubicBezTo>
                  <a:cubicBezTo>
                    <a:pt x="6020" y="18298"/>
                    <a:pt x="6020" y="19378"/>
                    <a:pt x="5931" y="19581"/>
                  </a:cubicBezTo>
                  <a:cubicBezTo>
                    <a:pt x="5843" y="19783"/>
                    <a:pt x="5666" y="19108"/>
                    <a:pt x="5695" y="18095"/>
                  </a:cubicBezTo>
                  <a:cubicBezTo>
                    <a:pt x="5725" y="17083"/>
                    <a:pt x="5961" y="15733"/>
                    <a:pt x="6344" y="14721"/>
                  </a:cubicBezTo>
                  <a:cubicBezTo>
                    <a:pt x="6728" y="13708"/>
                    <a:pt x="7259" y="13033"/>
                    <a:pt x="7849" y="13033"/>
                  </a:cubicBezTo>
                  <a:cubicBezTo>
                    <a:pt x="8439" y="13033"/>
                    <a:pt x="9089" y="13708"/>
                    <a:pt x="9590" y="14045"/>
                  </a:cubicBezTo>
                  <a:cubicBezTo>
                    <a:pt x="10092" y="14383"/>
                    <a:pt x="10446" y="14383"/>
                    <a:pt x="10741" y="14181"/>
                  </a:cubicBezTo>
                  <a:cubicBezTo>
                    <a:pt x="11036" y="13978"/>
                    <a:pt x="11272" y="13573"/>
                    <a:pt x="11331" y="13033"/>
                  </a:cubicBezTo>
                  <a:cubicBezTo>
                    <a:pt x="11390" y="12493"/>
                    <a:pt x="11272" y="11818"/>
                    <a:pt x="11066" y="11548"/>
                  </a:cubicBezTo>
                  <a:cubicBezTo>
                    <a:pt x="10859" y="11278"/>
                    <a:pt x="10564" y="11413"/>
                    <a:pt x="10328" y="11751"/>
                  </a:cubicBezTo>
                  <a:cubicBezTo>
                    <a:pt x="10092" y="12088"/>
                    <a:pt x="9915" y="12628"/>
                    <a:pt x="9738" y="13438"/>
                  </a:cubicBezTo>
                  <a:cubicBezTo>
                    <a:pt x="9561" y="14248"/>
                    <a:pt x="9384" y="15328"/>
                    <a:pt x="9325" y="16273"/>
                  </a:cubicBezTo>
                  <a:cubicBezTo>
                    <a:pt x="9266" y="17218"/>
                    <a:pt x="9325" y="18028"/>
                    <a:pt x="9531" y="18500"/>
                  </a:cubicBezTo>
                  <a:cubicBezTo>
                    <a:pt x="9738" y="18973"/>
                    <a:pt x="10092" y="19108"/>
                    <a:pt x="10564" y="18771"/>
                  </a:cubicBezTo>
                  <a:cubicBezTo>
                    <a:pt x="11036" y="18433"/>
                    <a:pt x="11626" y="17623"/>
                    <a:pt x="12039" y="17016"/>
                  </a:cubicBezTo>
                  <a:cubicBezTo>
                    <a:pt x="12452" y="16408"/>
                    <a:pt x="12689" y="16003"/>
                    <a:pt x="12925" y="15598"/>
                  </a:cubicBezTo>
                  <a:cubicBezTo>
                    <a:pt x="13161" y="15193"/>
                    <a:pt x="13397" y="14788"/>
                    <a:pt x="13397" y="14383"/>
                  </a:cubicBezTo>
                  <a:cubicBezTo>
                    <a:pt x="13397" y="13978"/>
                    <a:pt x="13161" y="13573"/>
                    <a:pt x="12954" y="13843"/>
                  </a:cubicBezTo>
                  <a:cubicBezTo>
                    <a:pt x="12748" y="14113"/>
                    <a:pt x="12570" y="15058"/>
                    <a:pt x="12482" y="15868"/>
                  </a:cubicBezTo>
                  <a:cubicBezTo>
                    <a:pt x="12393" y="16678"/>
                    <a:pt x="12393" y="17353"/>
                    <a:pt x="12541" y="17826"/>
                  </a:cubicBezTo>
                  <a:cubicBezTo>
                    <a:pt x="12689" y="18298"/>
                    <a:pt x="12984" y="18568"/>
                    <a:pt x="13456" y="18500"/>
                  </a:cubicBezTo>
                  <a:cubicBezTo>
                    <a:pt x="13928" y="18433"/>
                    <a:pt x="14577" y="18028"/>
                    <a:pt x="15020" y="17623"/>
                  </a:cubicBezTo>
                  <a:cubicBezTo>
                    <a:pt x="15462" y="17218"/>
                    <a:pt x="15698" y="16813"/>
                    <a:pt x="15993" y="16206"/>
                  </a:cubicBezTo>
                  <a:cubicBezTo>
                    <a:pt x="16289" y="15598"/>
                    <a:pt x="16643" y="14788"/>
                    <a:pt x="16643" y="14383"/>
                  </a:cubicBezTo>
                  <a:cubicBezTo>
                    <a:pt x="16643" y="13978"/>
                    <a:pt x="16289" y="13978"/>
                    <a:pt x="15964" y="14248"/>
                  </a:cubicBezTo>
                  <a:cubicBezTo>
                    <a:pt x="15639" y="14518"/>
                    <a:pt x="15344" y="15058"/>
                    <a:pt x="15167" y="15665"/>
                  </a:cubicBezTo>
                  <a:cubicBezTo>
                    <a:pt x="14990" y="16273"/>
                    <a:pt x="14931" y="16948"/>
                    <a:pt x="14902" y="17623"/>
                  </a:cubicBezTo>
                  <a:cubicBezTo>
                    <a:pt x="14872" y="18298"/>
                    <a:pt x="14872" y="18973"/>
                    <a:pt x="14961" y="19581"/>
                  </a:cubicBezTo>
                  <a:cubicBezTo>
                    <a:pt x="15049" y="20188"/>
                    <a:pt x="15226" y="20728"/>
                    <a:pt x="15462" y="20863"/>
                  </a:cubicBezTo>
                  <a:cubicBezTo>
                    <a:pt x="15698" y="20998"/>
                    <a:pt x="15993" y="20728"/>
                    <a:pt x="16525" y="19243"/>
                  </a:cubicBezTo>
                  <a:cubicBezTo>
                    <a:pt x="17056" y="17758"/>
                    <a:pt x="17823" y="15058"/>
                    <a:pt x="18413" y="11886"/>
                  </a:cubicBezTo>
                  <a:cubicBezTo>
                    <a:pt x="19003" y="8713"/>
                    <a:pt x="19416" y="5068"/>
                    <a:pt x="19623" y="2908"/>
                  </a:cubicBezTo>
                  <a:cubicBezTo>
                    <a:pt x="19830" y="748"/>
                    <a:pt x="19830" y="73"/>
                    <a:pt x="19652" y="6"/>
                  </a:cubicBezTo>
                  <a:cubicBezTo>
                    <a:pt x="19475" y="-62"/>
                    <a:pt x="19121" y="478"/>
                    <a:pt x="18708" y="2436"/>
                  </a:cubicBezTo>
                  <a:cubicBezTo>
                    <a:pt x="18295" y="4393"/>
                    <a:pt x="17823" y="7768"/>
                    <a:pt x="17557" y="10468"/>
                  </a:cubicBezTo>
                  <a:cubicBezTo>
                    <a:pt x="17292" y="13168"/>
                    <a:pt x="17233" y="15193"/>
                    <a:pt x="17292" y="16543"/>
                  </a:cubicBezTo>
                  <a:cubicBezTo>
                    <a:pt x="17351" y="17893"/>
                    <a:pt x="17528" y="18568"/>
                    <a:pt x="17793" y="18905"/>
                  </a:cubicBezTo>
                  <a:cubicBezTo>
                    <a:pt x="18059" y="19243"/>
                    <a:pt x="18413" y="19243"/>
                    <a:pt x="18856" y="18703"/>
                  </a:cubicBezTo>
                  <a:cubicBezTo>
                    <a:pt x="19298" y="18163"/>
                    <a:pt x="19830" y="17083"/>
                    <a:pt x="20184" y="16273"/>
                  </a:cubicBezTo>
                  <a:cubicBezTo>
                    <a:pt x="20538" y="15463"/>
                    <a:pt x="20715" y="14923"/>
                    <a:pt x="20656" y="14721"/>
                  </a:cubicBezTo>
                  <a:cubicBezTo>
                    <a:pt x="20597" y="14518"/>
                    <a:pt x="20302" y="14653"/>
                    <a:pt x="20095" y="15126"/>
                  </a:cubicBezTo>
                  <a:cubicBezTo>
                    <a:pt x="19889" y="15598"/>
                    <a:pt x="19770" y="16408"/>
                    <a:pt x="19682" y="17151"/>
                  </a:cubicBezTo>
                  <a:cubicBezTo>
                    <a:pt x="19593" y="17893"/>
                    <a:pt x="19534" y="18568"/>
                    <a:pt x="19505" y="19243"/>
                  </a:cubicBezTo>
                  <a:cubicBezTo>
                    <a:pt x="19475" y="19918"/>
                    <a:pt x="19475" y="20593"/>
                    <a:pt x="19623" y="20998"/>
                  </a:cubicBezTo>
                  <a:cubicBezTo>
                    <a:pt x="19770" y="21403"/>
                    <a:pt x="20066" y="21538"/>
                    <a:pt x="20331" y="21403"/>
                  </a:cubicBezTo>
                  <a:cubicBezTo>
                    <a:pt x="20597" y="21268"/>
                    <a:pt x="20833" y="20863"/>
                    <a:pt x="21039" y="19783"/>
                  </a:cubicBezTo>
                  <a:cubicBezTo>
                    <a:pt x="21246" y="18703"/>
                    <a:pt x="21423" y="16948"/>
                    <a:pt x="21600" y="15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7899993" y="2552700"/>
              <a:ext cx="187577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120" y="0"/>
                  </a:moveTo>
                  <a:cubicBezTo>
                    <a:pt x="1120" y="5236"/>
                    <a:pt x="1120" y="10473"/>
                    <a:pt x="878" y="14073"/>
                  </a:cubicBezTo>
                  <a:cubicBezTo>
                    <a:pt x="635" y="17673"/>
                    <a:pt x="150" y="19636"/>
                    <a:pt x="28" y="19800"/>
                  </a:cubicBezTo>
                  <a:cubicBezTo>
                    <a:pt x="-93" y="19964"/>
                    <a:pt x="150" y="18327"/>
                    <a:pt x="1120" y="15382"/>
                  </a:cubicBezTo>
                  <a:cubicBezTo>
                    <a:pt x="2091" y="12436"/>
                    <a:pt x="3790" y="8182"/>
                    <a:pt x="5004" y="5400"/>
                  </a:cubicBezTo>
                  <a:cubicBezTo>
                    <a:pt x="6217" y="2618"/>
                    <a:pt x="6945" y="1309"/>
                    <a:pt x="7552" y="1473"/>
                  </a:cubicBezTo>
                  <a:cubicBezTo>
                    <a:pt x="8159" y="1636"/>
                    <a:pt x="8644" y="3273"/>
                    <a:pt x="9008" y="4909"/>
                  </a:cubicBezTo>
                  <a:cubicBezTo>
                    <a:pt x="9372" y="6545"/>
                    <a:pt x="9615" y="8182"/>
                    <a:pt x="9736" y="9982"/>
                  </a:cubicBezTo>
                  <a:cubicBezTo>
                    <a:pt x="9858" y="11782"/>
                    <a:pt x="9858" y="13745"/>
                    <a:pt x="9979" y="13745"/>
                  </a:cubicBezTo>
                  <a:cubicBezTo>
                    <a:pt x="10100" y="13745"/>
                    <a:pt x="10343" y="11782"/>
                    <a:pt x="11314" y="9491"/>
                  </a:cubicBezTo>
                  <a:cubicBezTo>
                    <a:pt x="12285" y="7200"/>
                    <a:pt x="13983" y="4582"/>
                    <a:pt x="15561" y="3109"/>
                  </a:cubicBezTo>
                  <a:cubicBezTo>
                    <a:pt x="17138" y="1636"/>
                    <a:pt x="18595" y="1309"/>
                    <a:pt x="19565" y="1964"/>
                  </a:cubicBezTo>
                  <a:cubicBezTo>
                    <a:pt x="20536" y="2618"/>
                    <a:pt x="21022" y="4255"/>
                    <a:pt x="21264" y="7691"/>
                  </a:cubicBezTo>
                  <a:cubicBezTo>
                    <a:pt x="21507" y="11127"/>
                    <a:pt x="21507" y="16364"/>
                    <a:pt x="2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381969" y="3443943"/>
              <a:ext cx="157839" cy="27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27" fill="norm" stroke="1" extrusionOk="0">
                  <a:moveTo>
                    <a:pt x="0" y="3754"/>
                  </a:moveTo>
                  <a:cubicBezTo>
                    <a:pt x="3168" y="2445"/>
                    <a:pt x="6336" y="1136"/>
                    <a:pt x="8784" y="482"/>
                  </a:cubicBezTo>
                  <a:cubicBezTo>
                    <a:pt x="11232" y="-173"/>
                    <a:pt x="12960" y="-173"/>
                    <a:pt x="14544" y="563"/>
                  </a:cubicBezTo>
                  <a:cubicBezTo>
                    <a:pt x="16128" y="1300"/>
                    <a:pt x="17568" y="2772"/>
                    <a:pt x="17280" y="4654"/>
                  </a:cubicBezTo>
                  <a:cubicBezTo>
                    <a:pt x="16992" y="6536"/>
                    <a:pt x="14976" y="8827"/>
                    <a:pt x="13392" y="10300"/>
                  </a:cubicBezTo>
                  <a:cubicBezTo>
                    <a:pt x="11808" y="11772"/>
                    <a:pt x="10656" y="12427"/>
                    <a:pt x="11088" y="12754"/>
                  </a:cubicBezTo>
                  <a:cubicBezTo>
                    <a:pt x="11520" y="13082"/>
                    <a:pt x="13536" y="13082"/>
                    <a:pt x="15120" y="13327"/>
                  </a:cubicBezTo>
                  <a:cubicBezTo>
                    <a:pt x="16704" y="13572"/>
                    <a:pt x="17856" y="14063"/>
                    <a:pt x="18864" y="14636"/>
                  </a:cubicBezTo>
                  <a:cubicBezTo>
                    <a:pt x="19872" y="15209"/>
                    <a:pt x="20736" y="15863"/>
                    <a:pt x="21168" y="16600"/>
                  </a:cubicBezTo>
                  <a:cubicBezTo>
                    <a:pt x="21600" y="17336"/>
                    <a:pt x="21600" y="18154"/>
                    <a:pt x="21024" y="18809"/>
                  </a:cubicBezTo>
                  <a:cubicBezTo>
                    <a:pt x="20448" y="19463"/>
                    <a:pt x="19296" y="19954"/>
                    <a:pt x="17856" y="20445"/>
                  </a:cubicBezTo>
                  <a:cubicBezTo>
                    <a:pt x="16416" y="20936"/>
                    <a:pt x="14688" y="21427"/>
                    <a:pt x="13248" y="21427"/>
                  </a:cubicBezTo>
                  <a:cubicBezTo>
                    <a:pt x="11808" y="21427"/>
                    <a:pt x="10656" y="20936"/>
                    <a:pt x="9504" y="2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581178" y="3619500"/>
              <a:ext cx="106570" cy="10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119" fill="norm" stroke="1" extrusionOk="0">
                  <a:moveTo>
                    <a:pt x="9327" y="0"/>
                  </a:moveTo>
                  <a:cubicBezTo>
                    <a:pt x="6067" y="4075"/>
                    <a:pt x="2806" y="8151"/>
                    <a:pt x="1176" y="11208"/>
                  </a:cubicBezTo>
                  <a:cubicBezTo>
                    <a:pt x="-454" y="14264"/>
                    <a:pt x="-454" y="16302"/>
                    <a:pt x="1584" y="18136"/>
                  </a:cubicBezTo>
                  <a:cubicBezTo>
                    <a:pt x="3621" y="19970"/>
                    <a:pt x="7697" y="21600"/>
                    <a:pt x="11161" y="20989"/>
                  </a:cubicBezTo>
                  <a:cubicBezTo>
                    <a:pt x="14625" y="20377"/>
                    <a:pt x="17478" y="17525"/>
                    <a:pt x="19108" y="14264"/>
                  </a:cubicBezTo>
                  <a:cubicBezTo>
                    <a:pt x="20738" y="11004"/>
                    <a:pt x="21146" y="7336"/>
                    <a:pt x="19312" y="5094"/>
                  </a:cubicBezTo>
                  <a:cubicBezTo>
                    <a:pt x="17478" y="2853"/>
                    <a:pt x="13403" y="2038"/>
                    <a:pt x="9327" y="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290019" y="3479384"/>
              <a:ext cx="128069" cy="59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25" fill="norm" stroke="1" extrusionOk="0">
                  <a:moveTo>
                    <a:pt x="1045" y="7828"/>
                  </a:moveTo>
                  <a:cubicBezTo>
                    <a:pt x="1045" y="10509"/>
                    <a:pt x="1045" y="13190"/>
                    <a:pt x="1219" y="15258"/>
                  </a:cubicBezTo>
                  <a:cubicBezTo>
                    <a:pt x="1394" y="17326"/>
                    <a:pt x="1742" y="18781"/>
                    <a:pt x="1916" y="19815"/>
                  </a:cubicBezTo>
                  <a:cubicBezTo>
                    <a:pt x="2090" y="20849"/>
                    <a:pt x="2090" y="21462"/>
                    <a:pt x="1742" y="21424"/>
                  </a:cubicBezTo>
                  <a:cubicBezTo>
                    <a:pt x="1394" y="21385"/>
                    <a:pt x="697" y="20696"/>
                    <a:pt x="348" y="18896"/>
                  </a:cubicBezTo>
                  <a:cubicBezTo>
                    <a:pt x="0" y="17096"/>
                    <a:pt x="0" y="14185"/>
                    <a:pt x="523" y="11543"/>
                  </a:cubicBezTo>
                  <a:cubicBezTo>
                    <a:pt x="1045" y="8900"/>
                    <a:pt x="2090" y="6526"/>
                    <a:pt x="2961" y="4994"/>
                  </a:cubicBezTo>
                  <a:cubicBezTo>
                    <a:pt x="3832" y="3462"/>
                    <a:pt x="4529" y="2773"/>
                    <a:pt x="5574" y="2045"/>
                  </a:cubicBezTo>
                  <a:cubicBezTo>
                    <a:pt x="6619" y="1317"/>
                    <a:pt x="8013" y="551"/>
                    <a:pt x="9581" y="207"/>
                  </a:cubicBezTo>
                  <a:cubicBezTo>
                    <a:pt x="11148" y="-138"/>
                    <a:pt x="12890" y="-61"/>
                    <a:pt x="15155" y="513"/>
                  </a:cubicBezTo>
                  <a:cubicBezTo>
                    <a:pt x="17419" y="1088"/>
                    <a:pt x="20206" y="2160"/>
                    <a:pt x="20903" y="3385"/>
                  </a:cubicBezTo>
                  <a:cubicBezTo>
                    <a:pt x="21600" y="4611"/>
                    <a:pt x="20206" y="5990"/>
                    <a:pt x="17071" y="7024"/>
                  </a:cubicBezTo>
                  <a:cubicBezTo>
                    <a:pt x="13935" y="8058"/>
                    <a:pt x="9058" y="8747"/>
                    <a:pt x="5923" y="8977"/>
                  </a:cubicBezTo>
                  <a:cubicBezTo>
                    <a:pt x="2787" y="9207"/>
                    <a:pt x="1394" y="8977"/>
                    <a:pt x="0" y="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2505919" y="36004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2696419" y="3492500"/>
              <a:ext cx="158751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41"/>
                  </a:moveTo>
                  <a:cubicBezTo>
                    <a:pt x="2304" y="7382"/>
                    <a:pt x="4608" y="13124"/>
                    <a:pt x="6192" y="16678"/>
                  </a:cubicBezTo>
                  <a:cubicBezTo>
                    <a:pt x="7776" y="20233"/>
                    <a:pt x="8640" y="21600"/>
                    <a:pt x="9072" y="21600"/>
                  </a:cubicBezTo>
                  <a:cubicBezTo>
                    <a:pt x="9504" y="21600"/>
                    <a:pt x="9504" y="20233"/>
                    <a:pt x="9792" y="17225"/>
                  </a:cubicBezTo>
                  <a:cubicBezTo>
                    <a:pt x="10080" y="14218"/>
                    <a:pt x="10656" y="9570"/>
                    <a:pt x="12672" y="6425"/>
                  </a:cubicBezTo>
                  <a:cubicBezTo>
                    <a:pt x="14688" y="3281"/>
                    <a:pt x="18144" y="16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2849353" y="3248888"/>
              <a:ext cx="539217" cy="39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358" fill="norm" stroke="1" extrusionOk="0">
                  <a:moveTo>
                    <a:pt x="3537" y="14108"/>
                  </a:moveTo>
                  <a:cubicBezTo>
                    <a:pt x="3283" y="13539"/>
                    <a:pt x="3028" y="12971"/>
                    <a:pt x="2690" y="12743"/>
                  </a:cubicBezTo>
                  <a:cubicBezTo>
                    <a:pt x="2351" y="12516"/>
                    <a:pt x="1927" y="12630"/>
                    <a:pt x="1461" y="13482"/>
                  </a:cubicBezTo>
                  <a:cubicBezTo>
                    <a:pt x="995" y="14335"/>
                    <a:pt x="487" y="15926"/>
                    <a:pt x="233" y="17063"/>
                  </a:cubicBezTo>
                  <a:cubicBezTo>
                    <a:pt x="-21" y="18200"/>
                    <a:pt x="-21" y="18882"/>
                    <a:pt x="21" y="19564"/>
                  </a:cubicBezTo>
                  <a:cubicBezTo>
                    <a:pt x="64" y="20246"/>
                    <a:pt x="148" y="20929"/>
                    <a:pt x="403" y="21213"/>
                  </a:cubicBezTo>
                  <a:cubicBezTo>
                    <a:pt x="657" y="21497"/>
                    <a:pt x="1080" y="21383"/>
                    <a:pt x="1504" y="20701"/>
                  </a:cubicBezTo>
                  <a:cubicBezTo>
                    <a:pt x="1927" y="20019"/>
                    <a:pt x="2351" y="18769"/>
                    <a:pt x="2605" y="17859"/>
                  </a:cubicBezTo>
                  <a:cubicBezTo>
                    <a:pt x="2859" y="16950"/>
                    <a:pt x="2944" y="16381"/>
                    <a:pt x="2986" y="15813"/>
                  </a:cubicBezTo>
                  <a:cubicBezTo>
                    <a:pt x="3028" y="15244"/>
                    <a:pt x="3028" y="14676"/>
                    <a:pt x="3028" y="14676"/>
                  </a:cubicBezTo>
                  <a:cubicBezTo>
                    <a:pt x="3028" y="14676"/>
                    <a:pt x="3028" y="15244"/>
                    <a:pt x="2986" y="15926"/>
                  </a:cubicBezTo>
                  <a:cubicBezTo>
                    <a:pt x="2944" y="16609"/>
                    <a:pt x="2859" y="17404"/>
                    <a:pt x="2986" y="18030"/>
                  </a:cubicBezTo>
                  <a:cubicBezTo>
                    <a:pt x="3113" y="18655"/>
                    <a:pt x="3452" y="19110"/>
                    <a:pt x="3791" y="19110"/>
                  </a:cubicBezTo>
                  <a:cubicBezTo>
                    <a:pt x="4130" y="19110"/>
                    <a:pt x="4468" y="18655"/>
                    <a:pt x="5019" y="17006"/>
                  </a:cubicBezTo>
                  <a:cubicBezTo>
                    <a:pt x="5570" y="15358"/>
                    <a:pt x="6332" y="12516"/>
                    <a:pt x="6925" y="9844"/>
                  </a:cubicBezTo>
                  <a:cubicBezTo>
                    <a:pt x="7518" y="7173"/>
                    <a:pt x="7941" y="4672"/>
                    <a:pt x="8195" y="2910"/>
                  </a:cubicBezTo>
                  <a:cubicBezTo>
                    <a:pt x="8450" y="1148"/>
                    <a:pt x="8534" y="124"/>
                    <a:pt x="8534" y="11"/>
                  </a:cubicBezTo>
                  <a:cubicBezTo>
                    <a:pt x="8534" y="-103"/>
                    <a:pt x="8450" y="693"/>
                    <a:pt x="8195" y="3137"/>
                  </a:cubicBezTo>
                  <a:cubicBezTo>
                    <a:pt x="7941" y="5581"/>
                    <a:pt x="7518" y="9674"/>
                    <a:pt x="7306" y="12402"/>
                  </a:cubicBezTo>
                  <a:cubicBezTo>
                    <a:pt x="7094" y="15131"/>
                    <a:pt x="7094" y="16495"/>
                    <a:pt x="7137" y="17461"/>
                  </a:cubicBezTo>
                  <a:cubicBezTo>
                    <a:pt x="7179" y="18428"/>
                    <a:pt x="7264" y="18996"/>
                    <a:pt x="7475" y="19110"/>
                  </a:cubicBezTo>
                  <a:cubicBezTo>
                    <a:pt x="7687" y="19223"/>
                    <a:pt x="8026" y="18882"/>
                    <a:pt x="8407" y="18030"/>
                  </a:cubicBezTo>
                  <a:cubicBezTo>
                    <a:pt x="8788" y="17177"/>
                    <a:pt x="9212" y="15813"/>
                    <a:pt x="9508" y="14846"/>
                  </a:cubicBezTo>
                  <a:cubicBezTo>
                    <a:pt x="9805" y="13880"/>
                    <a:pt x="9974" y="13312"/>
                    <a:pt x="10144" y="13312"/>
                  </a:cubicBezTo>
                  <a:cubicBezTo>
                    <a:pt x="10313" y="13312"/>
                    <a:pt x="10483" y="13880"/>
                    <a:pt x="10525" y="14449"/>
                  </a:cubicBezTo>
                  <a:cubicBezTo>
                    <a:pt x="10567" y="15017"/>
                    <a:pt x="10483" y="15585"/>
                    <a:pt x="10440" y="16381"/>
                  </a:cubicBezTo>
                  <a:cubicBezTo>
                    <a:pt x="10398" y="17177"/>
                    <a:pt x="10398" y="18200"/>
                    <a:pt x="10610" y="18541"/>
                  </a:cubicBezTo>
                  <a:cubicBezTo>
                    <a:pt x="10821" y="18882"/>
                    <a:pt x="11245" y="18541"/>
                    <a:pt x="11626" y="17575"/>
                  </a:cubicBezTo>
                  <a:cubicBezTo>
                    <a:pt x="12007" y="16609"/>
                    <a:pt x="12346" y="15017"/>
                    <a:pt x="12643" y="13880"/>
                  </a:cubicBezTo>
                  <a:cubicBezTo>
                    <a:pt x="12939" y="12743"/>
                    <a:pt x="13193" y="12061"/>
                    <a:pt x="13320" y="12061"/>
                  </a:cubicBezTo>
                  <a:cubicBezTo>
                    <a:pt x="13447" y="12061"/>
                    <a:pt x="13447" y="12743"/>
                    <a:pt x="13532" y="13710"/>
                  </a:cubicBezTo>
                  <a:cubicBezTo>
                    <a:pt x="13617" y="14676"/>
                    <a:pt x="13786" y="15926"/>
                    <a:pt x="14040" y="16722"/>
                  </a:cubicBezTo>
                  <a:cubicBezTo>
                    <a:pt x="14294" y="17518"/>
                    <a:pt x="14633" y="17859"/>
                    <a:pt x="15099" y="17745"/>
                  </a:cubicBezTo>
                  <a:cubicBezTo>
                    <a:pt x="15565" y="17632"/>
                    <a:pt x="16158" y="17063"/>
                    <a:pt x="16708" y="16154"/>
                  </a:cubicBezTo>
                  <a:cubicBezTo>
                    <a:pt x="17259" y="15244"/>
                    <a:pt x="17767" y="13994"/>
                    <a:pt x="18106" y="13084"/>
                  </a:cubicBezTo>
                  <a:cubicBezTo>
                    <a:pt x="18445" y="12175"/>
                    <a:pt x="18614" y="11606"/>
                    <a:pt x="18487" y="11436"/>
                  </a:cubicBezTo>
                  <a:cubicBezTo>
                    <a:pt x="18360" y="11265"/>
                    <a:pt x="17937" y="11493"/>
                    <a:pt x="17471" y="12402"/>
                  </a:cubicBezTo>
                  <a:cubicBezTo>
                    <a:pt x="17005" y="13312"/>
                    <a:pt x="16497" y="14903"/>
                    <a:pt x="16200" y="15983"/>
                  </a:cubicBezTo>
                  <a:cubicBezTo>
                    <a:pt x="15904" y="17063"/>
                    <a:pt x="15819" y="17632"/>
                    <a:pt x="15861" y="18200"/>
                  </a:cubicBezTo>
                  <a:cubicBezTo>
                    <a:pt x="15904" y="18769"/>
                    <a:pt x="16073" y="19337"/>
                    <a:pt x="16666" y="19564"/>
                  </a:cubicBezTo>
                  <a:cubicBezTo>
                    <a:pt x="17259" y="19792"/>
                    <a:pt x="18275" y="19678"/>
                    <a:pt x="19165" y="19337"/>
                  </a:cubicBezTo>
                  <a:cubicBezTo>
                    <a:pt x="20054" y="18996"/>
                    <a:pt x="20817" y="18428"/>
                    <a:pt x="21579" y="1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3744169" y="3416300"/>
              <a:ext cx="209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1800"/>
                    <a:pt x="10473" y="3600"/>
                    <a:pt x="14073" y="7200"/>
                  </a:cubicBezTo>
                  <a:cubicBezTo>
                    <a:pt x="17673" y="10800"/>
                    <a:pt x="19636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3820369" y="353060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8000"/>
                    <a:pt x="9450" y="14400"/>
                    <a:pt x="13050" y="10800"/>
                  </a:cubicBezTo>
                  <a:cubicBezTo>
                    <a:pt x="16650" y="7200"/>
                    <a:pt x="1912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4436682" y="3215443"/>
              <a:ext cx="124797" cy="48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415" fill="norm" stroke="1" extrusionOk="0">
                  <a:moveTo>
                    <a:pt x="6313" y="7997"/>
                  </a:moveTo>
                  <a:cubicBezTo>
                    <a:pt x="6667" y="10511"/>
                    <a:pt x="7021" y="13025"/>
                    <a:pt x="6844" y="15119"/>
                  </a:cubicBezTo>
                  <a:cubicBezTo>
                    <a:pt x="6667" y="17214"/>
                    <a:pt x="5959" y="18890"/>
                    <a:pt x="5251" y="19961"/>
                  </a:cubicBezTo>
                  <a:cubicBezTo>
                    <a:pt x="4542" y="21031"/>
                    <a:pt x="3834" y="21497"/>
                    <a:pt x="3303" y="21404"/>
                  </a:cubicBezTo>
                  <a:cubicBezTo>
                    <a:pt x="2772" y="21311"/>
                    <a:pt x="2418" y="20659"/>
                    <a:pt x="2418" y="18750"/>
                  </a:cubicBezTo>
                  <a:cubicBezTo>
                    <a:pt x="2418" y="16842"/>
                    <a:pt x="2772" y="13676"/>
                    <a:pt x="4188" y="10650"/>
                  </a:cubicBezTo>
                  <a:cubicBezTo>
                    <a:pt x="5605" y="7625"/>
                    <a:pt x="8083" y="4738"/>
                    <a:pt x="9677" y="3063"/>
                  </a:cubicBezTo>
                  <a:cubicBezTo>
                    <a:pt x="11270" y="1387"/>
                    <a:pt x="11978" y="921"/>
                    <a:pt x="13041" y="549"/>
                  </a:cubicBezTo>
                  <a:cubicBezTo>
                    <a:pt x="14103" y="176"/>
                    <a:pt x="15519" y="-103"/>
                    <a:pt x="16936" y="37"/>
                  </a:cubicBezTo>
                  <a:cubicBezTo>
                    <a:pt x="18352" y="176"/>
                    <a:pt x="19769" y="735"/>
                    <a:pt x="20477" y="1340"/>
                  </a:cubicBezTo>
                  <a:cubicBezTo>
                    <a:pt x="21185" y="1945"/>
                    <a:pt x="21185" y="2597"/>
                    <a:pt x="18529" y="3481"/>
                  </a:cubicBezTo>
                  <a:cubicBezTo>
                    <a:pt x="15874" y="4366"/>
                    <a:pt x="10562" y="5483"/>
                    <a:pt x="6844" y="6181"/>
                  </a:cubicBezTo>
                  <a:cubicBezTo>
                    <a:pt x="3126" y="6880"/>
                    <a:pt x="1001" y="7159"/>
                    <a:pt x="293" y="7531"/>
                  </a:cubicBezTo>
                  <a:cubicBezTo>
                    <a:pt x="-415" y="7904"/>
                    <a:pt x="293" y="8369"/>
                    <a:pt x="1001" y="8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4512519" y="3409950"/>
              <a:ext cx="196851" cy="23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9095"/>
                  </a:moveTo>
                  <a:cubicBezTo>
                    <a:pt x="2323" y="10421"/>
                    <a:pt x="4645" y="11747"/>
                    <a:pt x="6271" y="13168"/>
                  </a:cubicBezTo>
                  <a:cubicBezTo>
                    <a:pt x="7897" y="14589"/>
                    <a:pt x="8826" y="16105"/>
                    <a:pt x="9406" y="17526"/>
                  </a:cubicBezTo>
                  <a:cubicBezTo>
                    <a:pt x="9987" y="18947"/>
                    <a:pt x="10219" y="20274"/>
                    <a:pt x="9755" y="20937"/>
                  </a:cubicBezTo>
                  <a:cubicBezTo>
                    <a:pt x="9290" y="21600"/>
                    <a:pt x="8129" y="21600"/>
                    <a:pt x="7432" y="21126"/>
                  </a:cubicBezTo>
                  <a:cubicBezTo>
                    <a:pt x="6735" y="20653"/>
                    <a:pt x="6503" y="19705"/>
                    <a:pt x="7432" y="17053"/>
                  </a:cubicBezTo>
                  <a:cubicBezTo>
                    <a:pt x="8361" y="14400"/>
                    <a:pt x="10452" y="10042"/>
                    <a:pt x="13006" y="6916"/>
                  </a:cubicBezTo>
                  <a:cubicBezTo>
                    <a:pt x="15561" y="3789"/>
                    <a:pt x="18581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5003845" y="3310327"/>
              <a:ext cx="162725" cy="42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96" fill="norm" stroke="1" extrusionOk="0">
                  <a:moveTo>
                    <a:pt x="21289" y="217"/>
                  </a:moveTo>
                  <a:cubicBezTo>
                    <a:pt x="17689" y="7"/>
                    <a:pt x="14089" y="-204"/>
                    <a:pt x="10766" y="376"/>
                  </a:cubicBezTo>
                  <a:cubicBezTo>
                    <a:pt x="7443" y="955"/>
                    <a:pt x="4397" y="2325"/>
                    <a:pt x="2458" y="4432"/>
                  </a:cubicBezTo>
                  <a:cubicBezTo>
                    <a:pt x="520" y="6539"/>
                    <a:pt x="-311" y="9384"/>
                    <a:pt x="104" y="11913"/>
                  </a:cubicBezTo>
                  <a:cubicBezTo>
                    <a:pt x="520" y="14442"/>
                    <a:pt x="2181" y="16655"/>
                    <a:pt x="5781" y="18182"/>
                  </a:cubicBezTo>
                  <a:cubicBezTo>
                    <a:pt x="9381" y="19710"/>
                    <a:pt x="14920" y="20553"/>
                    <a:pt x="20458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5240309" y="3398838"/>
              <a:ext cx="307261" cy="28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0" fill="norm" stroke="1" extrusionOk="0">
                  <a:moveTo>
                    <a:pt x="5942" y="3720"/>
                  </a:moveTo>
                  <a:cubicBezTo>
                    <a:pt x="5054" y="3880"/>
                    <a:pt x="4166" y="4040"/>
                    <a:pt x="3205" y="4200"/>
                  </a:cubicBezTo>
                  <a:cubicBezTo>
                    <a:pt x="2243" y="4360"/>
                    <a:pt x="1208" y="4520"/>
                    <a:pt x="616" y="4120"/>
                  </a:cubicBezTo>
                  <a:cubicBezTo>
                    <a:pt x="24" y="3720"/>
                    <a:pt x="-124" y="2760"/>
                    <a:pt x="98" y="1960"/>
                  </a:cubicBezTo>
                  <a:cubicBezTo>
                    <a:pt x="320" y="1160"/>
                    <a:pt x="912" y="520"/>
                    <a:pt x="1577" y="200"/>
                  </a:cubicBezTo>
                  <a:cubicBezTo>
                    <a:pt x="2243" y="-120"/>
                    <a:pt x="2983" y="-120"/>
                    <a:pt x="4462" y="680"/>
                  </a:cubicBezTo>
                  <a:cubicBezTo>
                    <a:pt x="5942" y="1480"/>
                    <a:pt x="8161" y="3080"/>
                    <a:pt x="10602" y="5880"/>
                  </a:cubicBezTo>
                  <a:cubicBezTo>
                    <a:pt x="13043" y="8680"/>
                    <a:pt x="15706" y="12680"/>
                    <a:pt x="17555" y="15480"/>
                  </a:cubicBezTo>
                  <a:cubicBezTo>
                    <a:pt x="19405" y="18280"/>
                    <a:pt x="20440" y="19880"/>
                    <a:pt x="21476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5364361" y="3422650"/>
              <a:ext cx="145109" cy="32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19" fill="norm" stroke="1" extrusionOk="0">
                  <a:moveTo>
                    <a:pt x="21461" y="0"/>
                  </a:moveTo>
                  <a:cubicBezTo>
                    <a:pt x="17704" y="2787"/>
                    <a:pt x="13948" y="5574"/>
                    <a:pt x="10818" y="8292"/>
                  </a:cubicBezTo>
                  <a:cubicBezTo>
                    <a:pt x="7687" y="11009"/>
                    <a:pt x="5183" y="13657"/>
                    <a:pt x="3304" y="15956"/>
                  </a:cubicBezTo>
                  <a:cubicBezTo>
                    <a:pt x="1426" y="18255"/>
                    <a:pt x="174" y="20206"/>
                    <a:pt x="18" y="20903"/>
                  </a:cubicBezTo>
                  <a:cubicBezTo>
                    <a:pt x="-139" y="21600"/>
                    <a:pt x="800" y="21043"/>
                    <a:pt x="1896" y="20206"/>
                  </a:cubicBezTo>
                  <a:cubicBezTo>
                    <a:pt x="2991" y="19370"/>
                    <a:pt x="4244" y="18255"/>
                    <a:pt x="5496" y="17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5503119" y="3221566"/>
              <a:ext cx="171451" cy="18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4909"/>
                  </a:moveTo>
                  <a:cubicBezTo>
                    <a:pt x="0" y="3436"/>
                    <a:pt x="0" y="1964"/>
                    <a:pt x="667" y="1105"/>
                  </a:cubicBezTo>
                  <a:cubicBezTo>
                    <a:pt x="1333" y="245"/>
                    <a:pt x="2667" y="0"/>
                    <a:pt x="4000" y="0"/>
                  </a:cubicBezTo>
                  <a:cubicBezTo>
                    <a:pt x="5333" y="0"/>
                    <a:pt x="6667" y="245"/>
                    <a:pt x="7467" y="982"/>
                  </a:cubicBezTo>
                  <a:cubicBezTo>
                    <a:pt x="8267" y="1718"/>
                    <a:pt x="8533" y="2945"/>
                    <a:pt x="7867" y="5400"/>
                  </a:cubicBezTo>
                  <a:cubicBezTo>
                    <a:pt x="7200" y="7855"/>
                    <a:pt x="5600" y="11536"/>
                    <a:pt x="4267" y="14359"/>
                  </a:cubicBezTo>
                  <a:cubicBezTo>
                    <a:pt x="2933" y="17182"/>
                    <a:pt x="1867" y="19145"/>
                    <a:pt x="2000" y="20250"/>
                  </a:cubicBezTo>
                  <a:cubicBezTo>
                    <a:pt x="2133" y="21355"/>
                    <a:pt x="3467" y="21600"/>
                    <a:pt x="6933" y="21232"/>
                  </a:cubicBezTo>
                  <a:cubicBezTo>
                    <a:pt x="10400" y="20864"/>
                    <a:pt x="16000" y="19882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5973019" y="3403600"/>
              <a:ext cx="226192" cy="40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17" fill="norm" stroke="1" extrusionOk="0">
                  <a:moveTo>
                    <a:pt x="0" y="0"/>
                  </a:moveTo>
                  <a:cubicBezTo>
                    <a:pt x="4600" y="2274"/>
                    <a:pt x="9200" y="4547"/>
                    <a:pt x="12300" y="6082"/>
                  </a:cubicBezTo>
                  <a:cubicBezTo>
                    <a:pt x="15400" y="7617"/>
                    <a:pt x="17000" y="8413"/>
                    <a:pt x="18400" y="9152"/>
                  </a:cubicBezTo>
                  <a:cubicBezTo>
                    <a:pt x="19800" y="9891"/>
                    <a:pt x="21000" y="10573"/>
                    <a:pt x="21300" y="11141"/>
                  </a:cubicBezTo>
                  <a:cubicBezTo>
                    <a:pt x="21600" y="11709"/>
                    <a:pt x="21000" y="12164"/>
                    <a:pt x="18900" y="13301"/>
                  </a:cubicBezTo>
                  <a:cubicBezTo>
                    <a:pt x="16800" y="14438"/>
                    <a:pt x="13200" y="16257"/>
                    <a:pt x="10600" y="17564"/>
                  </a:cubicBezTo>
                  <a:cubicBezTo>
                    <a:pt x="8000" y="18872"/>
                    <a:pt x="6400" y="19667"/>
                    <a:pt x="5200" y="20293"/>
                  </a:cubicBezTo>
                  <a:cubicBezTo>
                    <a:pt x="4000" y="20918"/>
                    <a:pt x="3200" y="21373"/>
                    <a:pt x="3400" y="21486"/>
                  </a:cubicBezTo>
                  <a:cubicBezTo>
                    <a:pt x="3600" y="21600"/>
                    <a:pt x="4800" y="21373"/>
                    <a:pt x="60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6440369" y="3444636"/>
              <a:ext cx="243438" cy="35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22" fill="norm" stroke="1" extrusionOk="0">
                  <a:moveTo>
                    <a:pt x="11853" y="2522"/>
                  </a:moveTo>
                  <a:cubicBezTo>
                    <a:pt x="11853" y="1622"/>
                    <a:pt x="11853" y="722"/>
                    <a:pt x="11391" y="401"/>
                  </a:cubicBezTo>
                  <a:cubicBezTo>
                    <a:pt x="10930" y="79"/>
                    <a:pt x="10007" y="336"/>
                    <a:pt x="8345" y="1751"/>
                  </a:cubicBezTo>
                  <a:cubicBezTo>
                    <a:pt x="6684" y="3165"/>
                    <a:pt x="4284" y="5736"/>
                    <a:pt x="2715" y="8372"/>
                  </a:cubicBezTo>
                  <a:cubicBezTo>
                    <a:pt x="1145" y="11008"/>
                    <a:pt x="407" y="13708"/>
                    <a:pt x="130" y="15443"/>
                  </a:cubicBezTo>
                  <a:cubicBezTo>
                    <a:pt x="-147" y="17179"/>
                    <a:pt x="38" y="17951"/>
                    <a:pt x="499" y="18529"/>
                  </a:cubicBezTo>
                  <a:cubicBezTo>
                    <a:pt x="961" y="19108"/>
                    <a:pt x="1699" y="19493"/>
                    <a:pt x="3361" y="19429"/>
                  </a:cubicBezTo>
                  <a:cubicBezTo>
                    <a:pt x="5022" y="19365"/>
                    <a:pt x="7607" y="18851"/>
                    <a:pt x="10284" y="17758"/>
                  </a:cubicBezTo>
                  <a:cubicBezTo>
                    <a:pt x="12961" y="16665"/>
                    <a:pt x="15730" y="14993"/>
                    <a:pt x="17668" y="12679"/>
                  </a:cubicBezTo>
                  <a:cubicBezTo>
                    <a:pt x="19607" y="10365"/>
                    <a:pt x="20715" y="7408"/>
                    <a:pt x="21084" y="5286"/>
                  </a:cubicBezTo>
                  <a:cubicBezTo>
                    <a:pt x="21453" y="3165"/>
                    <a:pt x="21084" y="1879"/>
                    <a:pt x="20530" y="1043"/>
                  </a:cubicBezTo>
                  <a:cubicBezTo>
                    <a:pt x="19976" y="208"/>
                    <a:pt x="19238" y="-178"/>
                    <a:pt x="17391" y="79"/>
                  </a:cubicBezTo>
                  <a:cubicBezTo>
                    <a:pt x="15545" y="336"/>
                    <a:pt x="12591" y="1236"/>
                    <a:pt x="10468" y="2715"/>
                  </a:cubicBezTo>
                  <a:cubicBezTo>
                    <a:pt x="8345" y="4193"/>
                    <a:pt x="7053" y="6251"/>
                    <a:pt x="6499" y="7986"/>
                  </a:cubicBezTo>
                  <a:cubicBezTo>
                    <a:pt x="5945" y="9722"/>
                    <a:pt x="6130" y="11136"/>
                    <a:pt x="7791" y="13001"/>
                  </a:cubicBezTo>
                  <a:cubicBezTo>
                    <a:pt x="9453" y="14865"/>
                    <a:pt x="12591" y="17179"/>
                    <a:pt x="14715" y="18658"/>
                  </a:cubicBezTo>
                  <a:cubicBezTo>
                    <a:pt x="16838" y="20136"/>
                    <a:pt x="17945" y="20779"/>
                    <a:pt x="19053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6715969" y="3397250"/>
              <a:ext cx="146734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9000" y="0"/>
                  </a:moveTo>
                  <a:cubicBezTo>
                    <a:pt x="12600" y="2274"/>
                    <a:pt x="16200" y="4547"/>
                    <a:pt x="18450" y="7200"/>
                  </a:cubicBezTo>
                  <a:cubicBezTo>
                    <a:pt x="20700" y="9853"/>
                    <a:pt x="21600" y="12884"/>
                    <a:pt x="19950" y="15347"/>
                  </a:cubicBezTo>
                  <a:cubicBezTo>
                    <a:pt x="18300" y="17811"/>
                    <a:pt x="14100" y="19705"/>
                    <a:pt x="10350" y="20653"/>
                  </a:cubicBezTo>
                  <a:cubicBezTo>
                    <a:pt x="6600" y="21600"/>
                    <a:pt x="33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5058619" y="3953742"/>
              <a:ext cx="469901" cy="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6" fill="norm" stroke="1" extrusionOk="0">
                  <a:moveTo>
                    <a:pt x="0" y="20196"/>
                  </a:moveTo>
                  <a:cubicBezTo>
                    <a:pt x="3600" y="12482"/>
                    <a:pt x="7200" y="4767"/>
                    <a:pt x="10362" y="1682"/>
                  </a:cubicBezTo>
                  <a:cubicBezTo>
                    <a:pt x="13524" y="-1404"/>
                    <a:pt x="16249" y="139"/>
                    <a:pt x="18049" y="3225"/>
                  </a:cubicBezTo>
                  <a:cubicBezTo>
                    <a:pt x="19849" y="6310"/>
                    <a:pt x="20724" y="10939"/>
                    <a:pt x="21600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5111315" y="4000500"/>
              <a:ext cx="360055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825" fill="norm" stroke="1" extrusionOk="0">
                  <a:moveTo>
                    <a:pt x="6708" y="0"/>
                  </a:moveTo>
                  <a:cubicBezTo>
                    <a:pt x="5192" y="1800"/>
                    <a:pt x="3676" y="3600"/>
                    <a:pt x="2413" y="7200"/>
                  </a:cubicBezTo>
                  <a:cubicBezTo>
                    <a:pt x="1150" y="10800"/>
                    <a:pt x="140" y="16200"/>
                    <a:pt x="13" y="18900"/>
                  </a:cubicBezTo>
                  <a:cubicBezTo>
                    <a:pt x="-113" y="21600"/>
                    <a:pt x="645" y="21600"/>
                    <a:pt x="3424" y="18000"/>
                  </a:cubicBezTo>
                  <a:cubicBezTo>
                    <a:pt x="6203" y="14400"/>
                    <a:pt x="11003" y="7200"/>
                    <a:pt x="14350" y="6300"/>
                  </a:cubicBezTo>
                  <a:cubicBezTo>
                    <a:pt x="17698" y="5400"/>
                    <a:pt x="19592" y="10800"/>
                    <a:pt x="21487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3839889" y="1809750"/>
              <a:ext cx="65189" cy="12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989" fill="norm" stroke="1" extrusionOk="0">
                  <a:moveTo>
                    <a:pt x="14025" y="0"/>
                  </a:moveTo>
                  <a:cubicBezTo>
                    <a:pt x="9975" y="3086"/>
                    <a:pt x="5925" y="6171"/>
                    <a:pt x="3562" y="8571"/>
                  </a:cubicBezTo>
                  <a:cubicBezTo>
                    <a:pt x="1200" y="10971"/>
                    <a:pt x="525" y="12686"/>
                    <a:pt x="187" y="14400"/>
                  </a:cubicBezTo>
                  <a:cubicBezTo>
                    <a:pt x="-150" y="16114"/>
                    <a:pt x="-150" y="17829"/>
                    <a:pt x="1200" y="19200"/>
                  </a:cubicBezTo>
                  <a:cubicBezTo>
                    <a:pt x="2550" y="20571"/>
                    <a:pt x="5250" y="21600"/>
                    <a:pt x="8625" y="20571"/>
                  </a:cubicBezTo>
                  <a:cubicBezTo>
                    <a:pt x="12000" y="19543"/>
                    <a:pt x="16050" y="16457"/>
                    <a:pt x="18413" y="13543"/>
                  </a:cubicBezTo>
                  <a:cubicBezTo>
                    <a:pt x="20775" y="10629"/>
                    <a:pt x="21450" y="7886"/>
                    <a:pt x="20100" y="6343"/>
                  </a:cubicBezTo>
                  <a:cubicBezTo>
                    <a:pt x="18750" y="4800"/>
                    <a:pt x="15375" y="4457"/>
                    <a:pt x="12000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3934669" y="1714500"/>
              <a:ext cx="100421" cy="22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39" fill="norm" stroke="1" extrusionOk="0">
                  <a:moveTo>
                    <a:pt x="0" y="0"/>
                  </a:moveTo>
                  <a:cubicBezTo>
                    <a:pt x="3150" y="5047"/>
                    <a:pt x="6300" y="10093"/>
                    <a:pt x="8100" y="13121"/>
                  </a:cubicBezTo>
                  <a:cubicBezTo>
                    <a:pt x="9900" y="16150"/>
                    <a:pt x="10350" y="17159"/>
                    <a:pt x="10575" y="18168"/>
                  </a:cubicBezTo>
                  <a:cubicBezTo>
                    <a:pt x="10800" y="19178"/>
                    <a:pt x="10800" y="20187"/>
                    <a:pt x="10350" y="20086"/>
                  </a:cubicBezTo>
                  <a:cubicBezTo>
                    <a:pt x="9900" y="19985"/>
                    <a:pt x="9000" y="18774"/>
                    <a:pt x="8775" y="17664"/>
                  </a:cubicBezTo>
                  <a:cubicBezTo>
                    <a:pt x="8550" y="16553"/>
                    <a:pt x="9000" y="15544"/>
                    <a:pt x="10125" y="14736"/>
                  </a:cubicBezTo>
                  <a:cubicBezTo>
                    <a:pt x="11250" y="13929"/>
                    <a:pt x="13050" y="13323"/>
                    <a:pt x="15075" y="13222"/>
                  </a:cubicBezTo>
                  <a:cubicBezTo>
                    <a:pt x="17100" y="13121"/>
                    <a:pt x="19350" y="13525"/>
                    <a:pt x="20475" y="14535"/>
                  </a:cubicBezTo>
                  <a:cubicBezTo>
                    <a:pt x="21600" y="15544"/>
                    <a:pt x="21600" y="17159"/>
                    <a:pt x="20700" y="18370"/>
                  </a:cubicBezTo>
                  <a:cubicBezTo>
                    <a:pt x="19800" y="19581"/>
                    <a:pt x="18000" y="20389"/>
                    <a:pt x="15975" y="20893"/>
                  </a:cubicBezTo>
                  <a:cubicBezTo>
                    <a:pt x="13950" y="21398"/>
                    <a:pt x="11700" y="21600"/>
                    <a:pt x="10575" y="21297"/>
                  </a:cubicBezTo>
                  <a:cubicBezTo>
                    <a:pt x="9450" y="20994"/>
                    <a:pt x="9450" y="20187"/>
                    <a:pt x="9450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4042619" y="1785293"/>
              <a:ext cx="79614" cy="17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196" fill="norm" stroke="1" extrusionOk="0">
                  <a:moveTo>
                    <a:pt x="14954" y="2226"/>
                  </a:moveTo>
                  <a:cubicBezTo>
                    <a:pt x="13292" y="1185"/>
                    <a:pt x="11631" y="144"/>
                    <a:pt x="9692" y="14"/>
                  </a:cubicBezTo>
                  <a:cubicBezTo>
                    <a:pt x="7754" y="-116"/>
                    <a:pt x="5538" y="665"/>
                    <a:pt x="4154" y="1836"/>
                  </a:cubicBezTo>
                  <a:cubicBezTo>
                    <a:pt x="2769" y="3007"/>
                    <a:pt x="2215" y="4568"/>
                    <a:pt x="4708" y="6260"/>
                  </a:cubicBezTo>
                  <a:cubicBezTo>
                    <a:pt x="7200" y="7951"/>
                    <a:pt x="12738" y="9773"/>
                    <a:pt x="16338" y="11204"/>
                  </a:cubicBezTo>
                  <a:cubicBezTo>
                    <a:pt x="19938" y="12636"/>
                    <a:pt x="21600" y="13677"/>
                    <a:pt x="20492" y="15368"/>
                  </a:cubicBezTo>
                  <a:cubicBezTo>
                    <a:pt x="19385" y="17060"/>
                    <a:pt x="15508" y="19402"/>
                    <a:pt x="11631" y="20443"/>
                  </a:cubicBezTo>
                  <a:cubicBezTo>
                    <a:pt x="7754" y="21484"/>
                    <a:pt x="3877" y="21224"/>
                    <a:pt x="0" y="20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6570389" y="3943784"/>
              <a:ext cx="66061" cy="11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0560" fill="norm" stroke="1" extrusionOk="0">
                  <a:moveTo>
                    <a:pt x="19491" y="6627"/>
                  </a:moveTo>
                  <a:cubicBezTo>
                    <a:pt x="18837" y="4765"/>
                    <a:pt x="18182" y="2903"/>
                    <a:pt x="16219" y="1599"/>
                  </a:cubicBezTo>
                  <a:cubicBezTo>
                    <a:pt x="14255" y="296"/>
                    <a:pt x="10982" y="-449"/>
                    <a:pt x="8364" y="296"/>
                  </a:cubicBezTo>
                  <a:cubicBezTo>
                    <a:pt x="5746" y="1041"/>
                    <a:pt x="3782" y="3275"/>
                    <a:pt x="2473" y="5696"/>
                  </a:cubicBezTo>
                  <a:cubicBezTo>
                    <a:pt x="1164" y="8117"/>
                    <a:pt x="510" y="10723"/>
                    <a:pt x="182" y="12958"/>
                  </a:cubicBezTo>
                  <a:cubicBezTo>
                    <a:pt x="-145" y="15192"/>
                    <a:pt x="-145" y="17054"/>
                    <a:pt x="1164" y="18544"/>
                  </a:cubicBezTo>
                  <a:cubicBezTo>
                    <a:pt x="2473" y="20034"/>
                    <a:pt x="5091" y="21151"/>
                    <a:pt x="9019" y="20220"/>
                  </a:cubicBezTo>
                  <a:cubicBezTo>
                    <a:pt x="12946" y="19289"/>
                    <a:pt x="18182" y="16310"/>
                    <a:pt x="19819" y="12958"/>
                  </a:cubicBezTo>
                  <a:cubicBezTo>
                    <a:pt x="21455" y="9606"/>
                    <a:pt x="19491" y="5882"/>
                    <a:pt x="17528" y="2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6657539" y="3866044"/>
              <a:ext cx="76755" cy="20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386" fill="norm" stroke="1" extrusionOk="0">
                  <a:moveTo>
                    <a:pt x="10575" y="3353"/>
                  </a:moveTo>
                  <a:cubicBezTo>
                    <a:pt x="8870" y="1625"/>
                    <a:pt x="7165" y="-103"/>
                    <a:pt x="6312" y="5"/>
                  </a:cubicBezTo>
                  <a:cubicBezTo>
                    <a:pt x="5460" y="113"/>
                    <a:pt x="5460" y="2057"/>
                    <a:pt x="5744" y="5081"/>
                  </a:cubicBezTo>
                  <a:cubicBezTo>
                    <a:pt x="6028" y="8105"/>
                    <a:pt x="6596" y="12209"/>
                    <a:pt x="6881" y="14801"/>
                  </a:cubicBezTo>
                  <a:cubicBezTo>
                    <a:pt x="7165" y="17393"/>
                    <a:pt x="7165" y="18473"/>
                    <a:pt x="6881" y="18473"/>
                  </a:cubicBezTo>
                  <a:cubicBezTo>
                    <a:pt x="6596" y="18473"/>
                    <a:pt x="6028" y="17393"/>
                    <a:pt x="5744" y="16313"/>
                  </a:cubicBezTo>
                  <a:cubicBezTo>
                    <a:pt x="5460" y="15233"/>
                    <a:pt x="5460" y="14153"/>
                    <a:pt x="6596" y="13181"/>
                  </a:cubicBezTo>
                  <a:cubicBezTo>
                    <a:pt x="7733" y="12209"/>
                    <a:pt x="10007" y="11345"/>
                    <a:pt x="11996" y="11345"/>
                  </a:cubicBezTo>
                  <a:cubicBezTo>
                    <a:pt x="13986" y="11345"/>
                    <a:pt x="15691" y="12209"/>
                    <a:pt x="17112" y="13181"/>
                  </a:cubicBezTo>
                  <a:cubicBezTo>
                    <a:pt x="18533" y="14153"/>
                    <a:pt x="19670" y="15233"/>
                    <a:pt x="20239" y="16313"/>
                  </a:cubicBezTo>
                  <a:cubicBezTo>
                    <a:pt x="20807" y="17393"/>
                    <a:pt x="20807" y="18473"/>
                    <a:pt x="19670" y="19337"/>
                  </a:cubicBezTo>
                  <a:cubicBezTo>
                    <a:pt x="18533" y="20201"/>
                    <a:pt x="16260" y="20849"/>
                    <a:pt x="12849" y="21173"/>
                  </a:cubicBezTo>
                  <a:cubicBezTo>
                    <a:pt x="9439" y="21497"/>
                    <a:pt x="4891" y="21497"/>
                    <a:pt x="2333" y="20849"/>
                  </a:cubicBezTo>
                  <a:cubicBezTo>
                    <a:pt x="-225" y="20201"/>
                    <a:pt x="-793" y="18905"/>
                    <a:pt x="1196" y="17933"/>
                  </a:cubicBezTo>
                  <a:cubicBezTo>
                    <a:pt x="3186" y="16961"/>
                    <a:pt x="7733" y="16313"/>
                    <a:pt x="12281" y="15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6741369" y="3957229"/>
              <a:ext cx="82551" cy="15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4333"/>
                  </a:moveTo>
                  <a:cubicBezTo>
                    <a:pt x="21046" y="2833"/>
                    <a:pt x="20492" y="1333"/>
                    <a:pt x="18831" y="583"/>
                  </a:cubicBezTo>
                  <a:cubicBezTo>
                    <a:pt x="17169" y="-167"/>
                    <a:pt x="14400" y="-167"/>
                    <a:pt x="12185" y="433"/>
                  </a:cubicBezTo>
                  <a:cubicBezTo>
                    <a:pt x="9969" y="1033"/>
                    <a:pt x="8308" y="2233"/>
                    <a:pt x="8031" y="3583"/>
                  </a:cubicBezTo>
                  <a:cubicBezTo>
                    <a:pt x="7754" y="4933"/>
                    <a:pt x="8862" y="6433"/>
                    <a:pt x="11077" y="8533"/>
                  </a:cubicBezTo>
                  <a:cubicBezTo>
                    <a:pt x="13292" y="10633"/>
                    <a:pt x="16615" y="13333"/>
                    <a:pt x="17446" y="15433"/>
                  </a:cubicBezTo>
                  <a:cubicBezTo>
                    <a:pt x="18277" y="17533"/>
                    <a:pt x="16615" y="19033"/>
                    <a:pt x="13292" y="19933"/>
                  </a:cubicBezTo>
                  <a:cubicBezTo>
                    <a:pt x="9969" y="20833"/>
                    <a:pt x="4985" y="21133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1343861" y="4546600"/>
              <a:ext cx="254009" cy="24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10" fill="norm" stroke="1" extrusionOk="0">
                  <a:moveTo>
                    <a:pt x="11247" y="0"/>
                  </a:moveTo>
                  <a:cubicBezTo>
                    <a:pt x="8569" y="3724"/>
                    <a:pt x="5891" y="7448"/>
                    <a:pt x="4106" y="10241"/>
                  </a:cubicBezTo>
                  <a:cubicBezTo>
                    <a:pt x="2321" y="13034"/>
                    <a:pt x="1429" y="14897"/>
                    <a:pt x="804" y="16572"/>
                  </a:cubicBezTo>
                  <a:cubicBezTo>
                    <a:pt x="179" y="18248"/>
                    <a:pt x="-178" y="19738"/>
                    <a:pt x="90" y="20576"/>
                  </a:cubicBezTo>
                  <a:cubicBezTo>
                    <a:pt x="358" y="21414"/>
                    <a:pt x="1250" y="21600"/>
                    <a:pt x="3928" y="21228"/>
                  </a:cubicBezTo>
                  <a:cubicBezTo>
                    <a:pt x="6605" y="20855"/>
                    <a:pt x="11068" y="19924"/>
                    <a:pt x="14282" y="18900"/>
                  </a:cubicBezTo>
                  <a:cubicBezTo>
                    <a:pt x="17495" y="17876"/>
                    <a:pt x="19458" y="16759"/>
                    <a:pt x="21422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1500417" y="4699000"/>
              <a:ext cx="40303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17324" y="0"/>
                  </a:moveTo>
                  <a:cubicBezTo>
                    <a:pt x="11924" y="0"/>
                    <a:pt x="6524" y="0"/>
                    <a:pt x="3284" y="529"/>
                  </a:cubicBezTo>
                  <a:cubicBezTo>
                    <a:pt x="44" y="1059"/>
                    <a:pt x="-1036" y="2118"/>
                    <a:pt x="1124" y="5400"/>
                  </a:cubicBezTo>
                  <a:cubicBezTo>
                    <a:pt x="3284" y="8682"/>
                    <a:pt x="8684" y="14188"/>
                    <a:pt x="12464" y="17259"/>
                  </a:cubicBezTo>
                  <a:cubicBezTo>
                    <a:pt x="16244" y="20329"/>
                    <a:pt x="18404" y="20965"/>
                    <a:pt x="205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674069" y="48133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234986" y="4468669"/>
              <a:ext cx="207434" cy="46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5069" y="7085"/>
                  </a:moveTo>
                  <a:cubicBezTo>
                    <a:pt x="4629" y="10296"/>
                    <a:pt x="4188" y="13507"/>
                    <a:pt x="3637" y="15744"/>
                  </a:cubicBezTo>
                  <a:cubicBezTo>
                    <a:pt x="3086" y="17982"/>
                    <a:pt x="2424" y="19247"/>
                    <a:pt x="1873" y="20123"/>
                  </a:cubicBezTo>
                  <a:cubicBezTo>
                    <a:pt x="1322" y="20999"/>
                    <a:pt x="882" y="21485"/>
                    <a:pt x="551" y="21388"/>
                  </a:cubicBezTo>
                  <a:cubicBezTo>
                    <a:pt x="220" y="21290"/>
                    <a:pt x="0" y="20609"/>
                    <a:pt x="0" y="19004"/>
                  </a:cubicBezTo>
                  <a:cubicBezTo>
                    <a:pt x="0" y="17399"/>
                    <a:pt x="220" y="14869"/>
                    <a:pt x="1433" y="11999"/>
                  </a:cubicBezTo>
                  <a:cubicBezTo>
                    <a:pt x="2645" y="9128"/>
                    <a:pt x="4849" y="5917"/>
                    <a:pt x="6612" y="3874"/>
                  </a:cubicBezTo>
                  <a:cubicBezTo>
                    <a:pt x="8376" y="1831"/>
                    <a:pt x="9698" y="955"/>
                    <a:pt x="10910" y="469"/>
                  </a:cubicBezTo>
                  <a:cubicBezTo>
                    <a:pt x="12122" y="-18"/>
                    <a:pt x="13224" y="-115"/>
                    <a:pt x="13996" y="128"/>
                  </a:cubicBezTo>
                  <a:cubicBezTo>
                    <a:pt x="14767" y="371"/>
                    <a:pt x="15208" y="955"/>
                    <a:pt x="15539" y="2220"/>
                  </a:cubicBezTo>
                  <a:cubicBezTo>
                    <a:pt x="15869" y="3485"/>
                    <a:pt x="16090" y="5431"/>
                    <a:pt x="14767" y="7134"/>
                  </a:cubicBezTo>
                  <a:cubicBezTo>
                    <a:pt x="13445" y="8836"/>
                    <a:pt x="10580" y="10296"/>
                    <a:pt x="8486" y="11123"/>
                  </a:cubicBezTo>
                  <a:cubicBezTo>
                    <a:pt x="6392" y="11950"/>
                    <a:pt x="5069" y="12144"/>
                    <a:pt x="3857" y="12242"/>
                  </a:cubicBezTo>
                  <a:cubicBezTo>
                    <a:pt x="2645" y="12339"/>
                    <a:pt x="1543" y="12339"/>
                    <a:pt x="1873" y="12680"/>
                  </a:cubicBezTo>
                  <a:cubicBezTo>
                    <a:pt x="2204" y="13020"/>
                    <a:pt x="3967" y="13701"/>
                    <a:pt x="7494" y="14771"/>
                  </a:cubicBezTo>
                  <a:cubicBezTo>
                    <a:pt x="11020" y="15842"/>
                    <a:pt x="16310" y="17301"/>
                    <a:pt x="21600" y="18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467819" y="4743507"/>
              <a:ext cx="171451" cy="12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5" fill="norm" stroke="1" extrusionOk="0">
                  <a:moveTo>
                    <a:pt x="0" y="8352"/>
                  </a:moveTo>
                  <a:cubicBezTo>
                    <a:pt x="2667" y="6958"/>
                    <a:pt x="5333" y="5565"/>
                    <a:pt x="7067" y="3997"/>
                  </a:cubicBezTo>
                  <a:cubicBezTo>
                    <a:pt x="8800" y="2429"/>
                    <a:pt x="9600" y="687"/>
                    <a:pt x="9333" y="165"/>
                  </a:cubicBezTo>
                  <a:cubicBezTo>
                    <a:pt x="9067" y="-358"/>
                    <a:pt x="7733" y="339"/>
                    <a:pt x="6133" y="2603"/>
                  </a:cubicBezTo>
                  <a:cubicBezTo>
                    <a:pt x="4533" y="4868"/>
                    <a:pt x="2667" y="8700"/>
                    <a:pt x="1600" y="11836"/>
                  </a:cubicBezTo>
                  <a:cubicBezTo>
                    <a:pt x="533" y="14971"/>
                    <a:pt x="267" y="17410"/>
                    <a:pt x="933" y="18977"/>
                  </a:cubicBezTo>
                  <a:cubicBezTo>
                    <a:pt x="1600" y="20545"/>
                    <a:pt x="3200" y="21242"/>
                    <a:pt x="6800" y="20545"/>
                  </a:cubicBezTo>
                  <a:cubicBezTo>
                    <a:pt x="10400" y="19848"/>
                    <a:pt x="16000" y="17758"/>
                    <a:pt x="21600" y="15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2594819" y="4775200"/>
              <a:ext cx="75407" cy="28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75" fill="norm" stroke="1" extrusionOk="0">
                  <a:moveTo>
                    <a:pt x="16200" y="0"/>
                  </a:moveTo>
                  <a:cubicBezTo>
                    <a:pt x="16800" y="3626"/>
                    <a:pt x="17400" y="7253"/>
                    <a:pt x="18300" y="10012"/>
                  </a:cubicBezTo>
                  <a:cubicBezTo>
                    <a:pt x="19200" y="12771"/>
                    <a:pt x="20400" y="14663"/>
                    <a:pt x="21000" y="16397"/>
                  </a:cubicBezTo>
                  <a:cubicBezTo>
                    <a:pt x="21600" y="18131"/>
                    <a:pt x="21600" y="19708"/>
                    <a:pt x="20100" y="20575"/>
                  </a:cubicBezTo>
                  <a:cubicBezTo>
                    <a:pt x="18600" y="21442"/>
                    <a:pt x="15600" y="21600"/>
                    <a:pt x="12000" y="20496"/>
                  </a:cubicBezTo>
                  <a:cubicBezTo>
                    <a:pt x="8400" y="19393"/>
                    <a:pt x="4200" y="17028"/>
                    <a:pt x="0" y="14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2582119" y="4679914"/>
              <a:ext cx="88901" cy="2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66" fill="norm" stroke="1" extrusionOk="0">
                  <a:moveTo>
                    <a:pt x="0" y="19966"/>
                  </a:moveTo>
                  <a:cubicBezTo>
                    <a:pt x="1543" y="11658"/>
                    <a:pt x="3086" y="3351"/>
                    <a:pt x="5400" y="858"/>
                  </a:cubicBezTo>
                  <a:cubicBezTo>
                    <a:pt x="7714" y="-1634"/>
                    <a:pt x="10800" y="1689"/>
                    <a:pt x="13629" y="5843"/>
                  </a:cubicBezTo>
                  <a:cubicBezTo>
                    <a:pt x="16457" y="9997"/>
                    <a:pt x="19029" y="14981"/>
                    <a:pt x="21600" y="19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744445" y="4735199"/>
              <a:ext cx="104375" cy="14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265" fill="norm" stroke="1" extrusionOk="0">
                  <a:moveTo>
                    <a:pt x="6909" y="7575"/>
                  </a:moveTo>
                  <a:cubicBezTo>
                    <a:pt x="10297" y="6358"/>
                    <a:pt x="13685" y="5141"/>
                    <a:pt x="15803" y="3772"/>
                  </a:cubicBezTo>
                  <a:cubicBezTo>
                    <a:pt x="17920" y="2403"/>
                    <a:pt x="18767" y="882"/>
                    <a:pt x="18132" y="273"/>
                  </a:cubicBezTo>
                  <a:cubicBezTo>
                    <a:pt x="17497" y="-335"/>
                    <a:pt x="15379" y="-31"/>
                    <a:pt x="11991" y="2251"/>
                  </a:cubicBezTo>
                  <a:cubicBezTo>
                    <a:pt x="8603" y="4533"/>
                    <a:pt x="3944" y="8792"/>
                    <a:pt x="1614" y="11834"/>
                  </a:cubicBezTo>
                  <a:cubicBezTo>
                    <a:pt x="-715" y="14876"/>
                    <a:pt x="-715" y="16702"/>
                    <a:pt x="2885" y="18071"/>
                  </a:cubicBezTo>
                  <a:cubicBezTo>
                    <a:pt x="6485" y="19440"/>
                    <a:pt x="13685" y="20352"/>
                    <a:pt x="20885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2876066" y="4730750"/>
              <a:ext cx="163254" cy="14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092" fill="norm" stroke="1" extrusionOk="0">
                  <a:moveTo>
                    <a:pt x="15346" y="0"/>
                  </a:moveTo>
                  <a:cubicBezTo>
                    <a:pt x="12339" y="0"/>
                    <a:pt x="9331" y="0"/>
                    <a:pt x="6460" y="2314"/>
                  </a:cubicBezTo>
                  <a:cubicBezTo>
                    <a:pt x="3589" y="4629"/>
                    <a:pt x="855" y="9257"/>
                    <a:pt x="172" y="12960"/>
                  </a:cubicBezTo>
                  <a:cubicBezTo>
                    <a:pt x="-512" y="16663"/>
                    <a:pt x="855" y="19440"/>
                    <a:pt x="4136" y="20520"/>
                  </a:cubicBezTo>
                  <a:cubicBezTo>
                    <a:pt x="7417" y="21600"/>
                    <a:pt x="12612" y="20983"/>
                    <a:pt x="15756" y="20057"/>
                  </a:cubicBezTo>
                  <a:cubicBezTo>
                    <a:pt x="18901" y="19131"/>
                    <a:pt x="19994" y="17897"/>
                    <a:pt x="21088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053835" y="4546600"/>
              <a:ext cx="87085" cy="32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86" fill="norm" stroke="1" extrusionOk="0">
                  <a:moveTo>
                    <a:pt x="21159" y="0"/>
                  </a:moveTo>
                  <a:cubicBezTo>
                    <a:pt x="18073" y="0"/>
                    <a:pt x="14988" y="0"/>
                    <a:pt x="12673" y="847"/>
                  </a:cubicBezTo>
                  <a:cubicBezTo>
                    <a:pt x="10359" y="1694"/>
                    <a:pt x="8816" y="3388"/>
                    <a:pt x="6759" y="6353"/>
                  </a:cubicBezTo>
                  <a:cubicBezTo>
                    <a:pt x="4702" y="9318"/>
                    <a:pt x="2130" y="13553"/>
                    <a:pt x="845" y="16165"/>
                  </a:cubicBezTo>
                  <a:cubicBezTo>
                    <a:pt x="-441" y="18776"/>
                    <a:pt x="-441" y="19765"/>
                    <a:pt x="2130" y="20471"/>
                  </a:cubicBezTo>
                  <a:cubicBezTo>
                    <a:pt x="4702" y="21176"/>
                    <a:pt x="9845" y="21600"/>
                    <a:pt x="13445" y="21459"/>
                  </a:cubicBezTo>
                  <a:cubicBezTo>
                    <a:pt x="17045" y="21318"/>
                    <a:pt x="19102" y="20612"/>
                    <a:pt x="21159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026619" y="4667250"/>
              <a:ext cx="279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" y="21600"/>
                  </a:moveTo>
                  <a:cubicBezTo>
                    <a:pt x="982" y="18900"/>
                    <a:pt x="0" y="16200"/>
                    <a:pt x="0" y="13950"/>
                  </a:cubicBezTo>
                  <a:cubicBezTo>
                    <a:pt x="0" y="11700"/>
                    <a:pt x="982" y="9900"/>
                    <a:pt x="4255" y="8100"/>
                  </a:cubicBezTo>
                  <a:cubicBezTo>
                    <a:pt x="7527" y="6300"/>
                    <a:pt x="13091" y="4500"/>
                    <a:pt x="16364" y="3150"/>
                  </a:cubicBezTo>
                  <a:cubicBezTo>
                    <a:pt x="19636" y="1800"/>
                    <a:pt x="2061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883869" y="4533900"/>
              <a:ext cx="257265" cy="35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45" fill="norm" stroke="1" extrusionOk="0">
                  <a:moveTo>
                    <a:pt x="7967" y="0"/>
                  </a:moveTo>
                  <a:cubicBezTo>
                    <a:pt x="7967" y="5240"/>
                    <a:pt x="7967" y="10480"/>
                    <a:pt x="7613" y="13931"/>
                  </a:cubicBezTo>
                  <a:cubicBezTo>
                    <a:pt x="7259" y="17382"/>
                    <a:pt x="6551" y="19044"/>
                    <a:pt x="5843" y="20066"/>
                  </a:cubicBezTo>
                  <a:cubicBezTo>
                    <a:pt x="5134" y="21089"/>
                    <a:pt x="4426" y="21472"/>
                    <a:pt x="3630" y="21536"/>
                  </a:cubicBezTo>
                  <a:cubicBezTo>
                    <a:pt x="2833" y="21600"/>
                    <a:pt x="1948" y="21344"/>
                    <a:pt x="1328" y="20578"/>
                  </a:cubicBezTo>
                  <a:cubicBezTo>
                    <a:pt x="708" y="19811"/>
                    <a:pt x="354" y="18533"/>
                    <a:pt x="177" y="17574"/>
                  </a:cubicBezTo>
                  <a:cubicBezTo>
                    <a:pt x="0" y="16615"/>
                    <a:pt x="0" y="15976"/>
                    <a:pt x="0" y="15337"/>
                  </a:cubicBezTo>
                  <a:cubicBezTo>
                    <a:pt x="0" y="14698"/>
                    <a:pt x="0" y="14059"/>
                    <a:pt x="797" y="13676"/>
                  </a:cubicBezTo>
                  <a:cubicBezTo>
                    <a:pt x="1593" y="13292"/>
                    <a:pt x="3187" y="13164"/>
                    <a:pt x="6108" y="12398"/>
                  </a:cubicBezTo>
                  <a:cubicBezTo>
                    <a:pt x="9030" y="11631"/>
                    <a:pt x="13279" y="10225"/>
                    <a:pt x="15757" y="9138"/>
                  </a:cubicBezTo>
                  <a:cubicBezTo>
                    <a:pt x="18236" y="8052"/>
                    <a:pt x="18944" y="7285"/>
                    <a:pt x="19741" y="6391"/>
                  </a:cubicBezTo>
                  <a:cubicBezTo>
                    <a:pt x="20538" y="5496"/>
                    <a:pt x="21423" y="4473"/>
                    <a:pt x="21511" y="4282"/>
                  </a:cubicBezTo>
                  <a:cubicBezTo>
                    <a:pt x="21600" y="4090"/>
                    <a:pt x="20892" y="4729"/>
                    <a:pt x="20007" y="6774"/>
                  </a:cubicBezTo>
                  <a:cubicBezTo>
                    <a:pt x="19121" y="8819"/>
                    <a:pt x="18059" y="12270"/>
                    <a:pt x="17793" y="14890"/>
                  </a:cubicBezTo>
                  <a:cubicBezTo>
                    <a:pt x="17528" y="17510"/>
                    <a:pt x="18059" y="19299"/>
                    <a:pt x="1859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159856" y="4800600"/>
              <a:ext cx="81151" cy="8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7" h="21365" fill="norm" stroke="1" extrusionOk="0">
                  <a:moveTo>
                    <a:pt x="17800" y="4985"/>
                  </a:moveTo>
                  <a:cubicBezTo>
                    <a:pt x="12657" y="6646"/>
                    <a:pt x="7515" y="8308"/>
                    <a:pt x="4172" y="11077"/>
                  </a:cubicBezTo>
                  <a:cubicBezTo>
                    <a:pt x="829" y="13846"/>
                    <a:pt x="-714" y="17723"/>
                    <a:pt x="315" y="19662"/>
                  </a:cubicBezTo>
                  <a:cubicBezTo>
                    <a:pt x="1343" y="21600"/>
                    <a:pt x="4943" y="21600"/>
                    <a:pt x="8286" y="21046"/>
                  </a:cubicBezTo>
                  <a:cubicBezTo>
                    <a:pt x="11629" y="20492"/>
                    <a:pt x="14715" y="19385"/>
                    <a:pt x="17029" y="17446"/>
                  </a:cubicBezTo>
                  <a:cubicBezTo>
                    <a:pt x="19343" y="15508"/>
                    <a:pt x="20886" y="12738"/>
                    <a:pt x="18572" y="9692"/>
                  </a:cubicBezTo>
                  <a:cubicBezTo>
                    <a:pt x="16257" y="6646"/>
                    <a:pt x="10086" y="3323"/>
                    <a:pt x="39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791919" y="4756150"/>
              <a:ext cx="3401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3927"/>
                    <a:pt x="21600" y="7855"/>
                    <a:pt x="18424" y="11455"/>
                  </a:cubicBezTo>
                  <a:cubicBezTo>
                    <a:pt x="15247" y="15055"/>
                    <a:pt x="7624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791919" y="4679950"/>
              <a:ext cx="50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4912569" y="4551627"/>
              <a:ext cx="133351" cy="34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1663"/>
                  </a:moveTo>
                  <a:cubicBezTo>
                    <a:pt x="20571" y="1136"/>
                    <a:pt x="19543" y="609"/>
                    <a:pt x="17314" y="280"/>
                  </a:cubicBezTo>
                  <a:cubicBezTo>
                    <a:pt x="15086" y="-49"/>
                    <a:pt x="11657" y="-181"/>
                    <a:pt x="8743" y="412"/>
                  </a:cubicBezTo>
                  <a:cubicBezTo>
                    <a:pt x="5829" y="1004"/>
                    <a:pt x="3429" y="2321"/>
                    <a:pt x="2057" y="4824"/>
                  </a:cubicBezTo>
                  <a:cubicBezTo>
                    <a:pt x="686" y="7326"/>
                    <a:pt x="343" y="11014"/>
                    <a:pt x="171" y="13978"/>
                  </a:cubicBezTo>
                  <a:cubicBezTo>
                    <a:pt x="0" y="16941"/>
                    <a:pt x="0" y="19180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4855419" y="4794250"/>
              <a:ext cx="222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617" y="10400"/>
                  </a:cubicBezTo>
                  <a:cubicBezTo>
                    <a:pt x="1234" y="7200"/>
                    <a:pt x="2469" y="4800"/>
                    <a:pt x="6069" y="3200"/>
                  </a:cubicBezTo>
                  <a:cubicBezTo>
                    <a:pt x="9669" y="1600"/>
                    <a:pt x="1563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592661" y="4708437"/>
              <a:ext cx="118308" cy="55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24" fill="norm" stroke="1" extrusionOk="0">
                  <a:moveTo>
                    <a:pt x="10117" y="9944"/>
                  </a:moveTo>
                  <a:cubicBezTo>
                    <a:pt x="8222" y="11989"/>
                    <a:pt x="6327" y="14035"/>
                    <a:pt x="5001" y="15835"/>
                  </a:cubicBezTo>
                  <a:cubicBezTo>
                    <a:pt x="3674" y="17635"/>
                    <a:pt x="2917" y="19189"/>
                    <a:pt x="2159" y="20171"/>
                  </a:cubicBezTo>
                  <a:cubicBezTo>
                    <a:pt x="1401" y="21153"/>
                    <a:pt x="643" y="21562"/>
                    <a:pt x="264" y="21521"/>
                  </a:cubicBezTo>
                  <a:cubicBezTo>
                    <a:pt x="-115" y="21480"/>
                    <a:pt x="-115" y="20989"/>
                    <a:pt x="453" y="19435"/>
                  </a:cubicBezTo>
                  <a:cubicBezTo>
                    <a:pt x="1022" y="17880"/>
                    <a:pt x="2159" y="15262"/>
                    <a:pt x="3864" y="12521"/>
                  </a:cubicBezTo>
                  <a:cubicBezTo>
                    <a:pt x="5569" y="9780"/>
                    <a:pt x="7843" y="6917"/>
                    <a:pt x="9548" y="4953"/>
                  </a:cubicBezTo>
                  <a:cubicBezTo>
                    <a:pt x="11253" y="2989"/>
                    <a:pt x="12390" y="1926"/>
                    <a:pt x="13338" y="1189"/>
                  </a:cubicBezTo>
                  <a:cubicBezTo>
                    <a:pt x="14285" y="453"/>
                    <a:pt x="15043" y="44"/>
                    <a:pt x="15990" y="3"/>
                  </a:cubicBezTo>
                  <a:cubicBezTo>
                    <a:pt x="16938" y="-38"/>
                    <a:pt x="18074" y="289"/>
                    <a:pt x="19211" y="1148"/>
                  </a:cubicBezTo>
                  <a:cubicBezTo>
                    <a:pt x="20348" y="2007"/>
                    <a:pt x="21485" y="3398"/>
                    <a:pt x="21106" y="4585"/>
                  </a:cubicBezTo>
                  <a:cubicBezTo>
                    <a:pt x="20727" y="5771"/>
                    <a:pt x="18832" y="6753"/>
                    <a:pt x="15611" y="7326"/>
                  </a:cubicBezTo>
                  <a:cubicBezTo>
                    <a:pt x="12390" y="7898"/>
                    <a:pt x="7843" y="8062"/>
                    <a:pt x="3296" y="8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738069" y="4838700"/>
              <a:ext cx="196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934919" y="4699000"/>
              <a:ext cx="139701" cy="20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3927"/>
                  </a:moveTo>
                  <a:cubicBezTo>
                    <a:pt x="0" y="7636"/>
                    <a:pt x="0" y="11345"/>
                    <a:pt x="327" y="14073"/>
                  </a:cubicBezTo>
                  <a:cubicBezTo>
                    <a:pt x="655" y="16800"/>
                    <a:pt x="1309" y="18545"/>
                    <a:pt x="2291" y="19745"/>
                  </a:cubicBezTo>
                  <a:cubicBezTo>
                    <a:pt x="3273" y="20945"/>
                    <a:pt x="4582" y="21600"/>
                    <a:pt x="5891" y="21491"/>
                  </a:cubicBezTo>
                  <a:cubicBezTo>
                    <a:pt x="7200" y="21382"/>
                    <a:pt x="8509" y="20509"/>
                    <a:pt x="10636" y="17345"/>
                  </a:cubicBezTo>
                  <a:cubicBezTo>
                    <a:pt x="12764" y="14182"/>
                    <a:pt x="15709" y="8727"/>
                    <a:pt x="17673" y="5455"/>
                  </a:cubicBezTo>
                  <a:cubicBezTo>
                    <a:pt x="19636" y="2182"/>
                    <a:pt x="20618" y="10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038170" y="4490693"/>
              <a:ext cx="646050" cy="42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0" fill="norm" stroke="1" extrusionOk="0">
                  <a:moveTo>
                    <a:pt x="5663" y="16618"/>
                  </a:moveTo>
                  <a:cubicBezTo>
                    <a:pt x="5521" y="16083"/>
                    <a:pt x="5380" y="15549"/>
                    <a:pt x="4710" y="15228"/>
                  </a:cubicBezTo>
                  <a:cubicBezTo>
                    <a:pt x="4039" y="14907"/>
                    <a:pt x="2839" y="14800"/>
                    <a:pt x="1957" y="15228"/>
                  </a:cubicBezTo>
                  <a:cubicBezTo>
                    <a:pt x="1074" y="15656"/>
                    <a:pt x="510" y="16618"/>
                    <a:pt x="227" y="17367"/>
                  </a:cubicBezTo>
                  <a:cubicBezTo>
                    <a:pt x="-55" y="18115"/>
                    <a:pt x="-55" y="18650"/>
                    <a:pt x="121" y="18971"/>
                  </a:cubicBezTo>
                  <a:cubicBezTo>
                    <a:pt x="298" y="19291"/>
                    <a:pt x="651" y="19398"/>
                    <a:pt x="1216" y="19345"/>
                  </a:cubicBezTo>
                  <a:cubicBezTo>
                    <a:pt x="1780" y="19291"/>
                    <a:pt x="2557" y="19078"/>
                    <a:pt x="3157" y="18596"/>
                  </a:cubicBezTo>
                  <a:cubicBezTo>
                    <a:pt x="3757" y="18115"/>
                    <a:pt x="4180" y="17367"/>
                    <a:pt x="4321" y="17260"/>
                  </a:cubicBezTo>
                  <a:cubicBezTo>
                    <a:pt x="4463" y="17153"/>
                    <a:pt x="4321" y="17687"/>
                    <a:pt x="4357" y="18169"/>
                  </a:cubicBezTo>
                  <a:cubicBezTo>
                    <a:pt x="4392" y="18650"/>
                    <a:pt x="4604" y="19078"/>
                    <a:pt x="4886" y="19078"/>
                  </a:cubicBezTo>
                  <a:cubicBezTo>
                    <a:pt x="5169" y="19078"/>
                    <a:pt x="5521" y="18650"/>
                    <a:pt x="6157" y="16832"/>
                  </a:cubicBezTo>
                  <a:cubicBezTo>
                    <a:pt x="6792" y="15014"/>
                    <a:pt x="7710" y="11806"/>
                    <a:pt x="8345" y="9133"/>
                  </a:cubicBezTo>
                  <a:cubicBezTo>
                    <a:pt x="8980" y="6460"/>
                    <a:pt x="9333" y="4321"/>
                    <a:pt x="9545" y="2771"/>
                  </a:cubicBezTo>
                  <a:cubicBezTo>
                    <a:pt x="9757" y="1220"/>
                    <a:pt x="9827" y="258"/>
                    <a:pt x="9686" y="44"/>
                  </a:cubicBezTo>
                  <a:cubicBezTo>
                    <a:pt x="9545" y="-170"/>
                    <a:pt x="9192" y="365"/>
                    <a:pt x="8839" y="2289"/>
                  </a:cubicBezTo>
                  <a:cubicBezTo>
                    <a:pt x="8486" y="4214"/>
                    <a:pt x="8133" y="7529"/>
                    <a:pt x="7957" y="9828"/>
                  </a:cubicBezTo>
                  <a:cubicBezTo>
                    <a:pt x="7780" y="12127"/>
                    <a:pt x="7780" y="13410"/>
                    <a:pt x="7851" y="14319"/>
                  </a:cubicBezTo>
                  <a:cubicBezTo>
                    <a:pt x="7921" y="15228"/>
                    <a:pt x="8063" y="15763"/>
                    <a:pt x="8310" y="16137"/>
                  </a:cubicBezTo>
                  <a:cubicBezTo>
                    <a:pt x="8557" y="16511"/>
                    <a:pt x="8910" y="16725"/>
                    <a:pt x="9227" y="16404"/>
                  </a:cubicBezTo>
                  <a:cubicBezTo>
                    <a:pt x="9545" y="16083"/>
                    <a:pt x="9827" y="15228"/>
                    <a:pt x="10039" y="14533"/>
                  </a:cubicBezTo>
                  <a:cubicBezTo>
                    <a:pt x="10251" y="13838"/>
                    <a:pt x="10392" y="13303"/>
                    <a:pt x="10569" y="12822"/>
                  </a:cubicBezTo>
                  <a:cubicBezTo>
                    <a:pt x="10745" y="12341"/>
                    <a:pt x="10957" y="11913"/>
                    <a:pt x="10992" y="11967"/>
                  </a:cubicBezTo>
                  <a:cubicBezTo>
                    <a:pt x="11027" y="12020"/>
                    <a:pt x="10886" y="12555"/>
                    <a:pt x="10780" y="13571"/>
                  </a:cubicBezTo>
                  <a:cubicBezTo>
                    <a:pt x="10674" y="14586"/>
                    <a:pt x="10604" y="16083"/>
                    <a:pt x="10710" y="16992"/>
                  </a:cubicBezTo>
                  <a:cubicBezTo>
                    <a:pt x="10816" y="17901"/>
                    <a:pt x="11098" y="18222"/>
                    <a:pt x="11416" y="18222"/>
                  </a:cubicBezTo>
                  <a:cubicBezTo>
                    <a:pt x="11733" y="18222"/>
                    <a:pt x="12086" y="17901"/>
                    <a:pt x="12439" y="17206"/>
                  </a:cubicBezTo>
                  <a:cubicBezTo>
                    <a:pt x="12792" y="16511"/>
                    <a:pt x="13145" y="15442"/>
                    <a:pt x="13427" y="14640"/>
                  </a:cubicBezTo>
                  <a:cubicBezTo>
                    <a:pt x="13710" y="13838"/>
                    <a:pt x="13921" y="13303"/>
                    <a:pt x="13992" y="13357"/>
                  </a:cubicBezTo>
                  <a:cubicBezTo>
                    <a:pt x="14063" y="13410"/>
                    <a:pt x="13992" y="14052"/>
                    <a:pt x="13957" y="14800"/>
                  </a:cubicBezTo>
                  <a:cubicBezTo>
                    <a:pt x="13921" y="15549"/>
                    <a:pt x="13921" y="16404"/>
                    <a:pt x="13957" y="17099"/>
                  </a:cubicBezTo>
                  <a:cubicBezTo>
                    <a:pt x="13992" y="17794"/>
                    <a:pt x="14063" y="18329"/>
                    <a:pt x="14274" y="18650"/>
                  </a:cubicBezTo>
                  <a:cubicBezTo>
                    <a:pt x="14486" y="18971"/>
                    <a:pt x="14839" y="19078"/>
                    <a:pt x="15333" y="18810"/>
                  </a:cubicBezTo>
                  <a:cubicBezTo>
                    <a:pt x="15827" y="18543"/>
                    <a:pt x="16463" y="17901"/>
                    <a:pt x="16992" y="16992"/>
                  </a:cubicBezTo>
                  <a:cubicBezTo>
                    <a:pt x="17521" y="16083"/>
                    <a:pt x="17945" y="14907"/>
                    <a:pt x="18157" y="13838"/>
                  </a:cubicBezTo>
                  <a:cubicBezTo>
                    <a:pt x="18369" y="12769"/>
                    <a:pt x="18369" y="11806"/>
                    <a:pt x="18192" y="11325"/>
                  </a:cubicBezTo>
                  <a:cubicBezTo>
                    <a:pt x="18016" y="10844"/>
                    <a:pt x="17663" y="10844"/>
                    <a:pt x="17274" y="11485"/>
                  </a:cubicBezTo>
                  <a:cubicBezTo>
                    <a:pt x="16886" y="12127"/>
                    <a:pt x="16463" y="13410"/>
                    <a:pt x="16216" y="14640"/>
                  </a:cubicBezTo>
                  <a:cubicBezTo>
                    <a:pt x="15969" y="15870"/>
                    <a:pt x="15898" y="17046"/>
                    <a:pt x="16533" y="18169"/>
                  </a:cubicBezTo>
                  <a:cubicBezTo>
                    <a:pt x="17169" y="19291"/>
                    <a:pt x="18510" y="20361"/>
                    <a:pt x="19463" y="20895"/>
                  </a:cubicBezTo>
                  <a:cubicBezTo>
                    <a:pt x="20416" y="21430"/>
                    <a:pt x="20980" y="21430"/>
                    <a:pt x="21545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7119940" y="4635500"/>
              <a:ext cx="27548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459" y="0"/>
                  </a:moveTo>
                  <a:cubicBezTo>
                    <a:pt x="18821" y="1543"/>
                    <a:pt x="16183" y="3086"/>
                    <a:pt x="12967" y="4971"/>
                  </a:cubicBezTo>
                  <a:cubicBezTo>
                    <a:pt x="9752" y="6857"/>
                    <a:pt x="5960" y="9086"/>
                    <a:pt x="3569" y="10800"/>
                  </a:cubicBezTo>
                  <a:cubicBezTo>
                    <a:pt x="1178" y="12514"/>
                    <a:pt x="189" y="13714"/>
                    <a:pt x="24" y="14657"/>
                  </a:cubicBezTo>
                  <a:cubicBezTo>
                    <a:pt x="-141" y="15600"/>
                    <a:pt x="519" y="16286"/>
                    <a:pt x="2415" y="16971"/>
                  </a:cubicBezTo>
                  <a:cubicBezTo>
                    <a:pt x="4311" y="17657"/>
                    <a:pt x="7444" y="18343"/>
                    <a:pt x="10412" y="19114"/>
                  </a:cubicBezTo>
                  <a:cubicBezTo>
                    <a:pt x="13380" y="19886"/>
                    <a:pt x="16183" y="20743"/>
                    <a:pt x="18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7690439" y="4656251"/>
              <a:ext cx="308231" cy="2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65" fill="norm" stroke="1" extrusionOk="0">
                  <a:moveTo>
                    <a:pt x="17993" y="870"/>
                  </a:moveTo>
                  <a:cubicBezTo>
                    <a:pt x="18881" y="367"/>
                    <a:pt x="19769" y="-135"/>
                    <a:pt x="20139" y="32"/>
                  </a:cubicBezTo>
                  <a:cubicBezTo>
                    <a:pt x="20508" y="200"/>
                    <a:pt x="20360" y="1037"/>
                    <a:pt x="18955" y="3298"/>
                  </a:cubicBezTo>
                  <a:cubicBezTo>
                    <a:pt x="17549" y="5558"/>
                    <a:pt x="14886" y="9242"/>
                    <a:pt x="12519" y="11670"/>
                  </a:cubicBezTo>
                  <a:cubicBezTo>
                    <a:pt x="10152" y="14098"/>
                    <a:pt x="8081" y="15270"/>
                    <a:pt x="6528" y="15939"/>
                  </a:cubicBezTo>
                  <a:cubicBezTo>
                    <a:pt x="4974" y="16609"/>
                    <a:pt x="3939" y="16777"/>
                    <a:pt x="2977" y="16693"/>
                  </a:cubicBezTo>
                  <a:cubicBezTo>
                    <a:pt x="2015" y="16609"/>
                    <a:pt x="1128" y="16274"/>
                    <a:pt x="610" y="15605"/>
                  </a:cubicBezTo>
                  <a:cubicBezTo>
                    <a:pt x="92" y="14935"/>
                    <a:pt x="-56" y="13930"/>
                    <a:pt x="18" y="13009"/>
                  </a:cubicBezTo>
                  <a:cubicBezTo>
                    <a:pt x="92" y="12088"/>
                    <a:pt x="388" y="11251"/>
                    <a:pt x="906" y="10665"/>
                  </a:cubicBezTo>
                  <a:cubicBezTo>
                    <a:pt x="1423" y="10079"/>
                    <a:pt x="2163" y="9744"/>
                    <a:pt x="4234" y="10246"/>
                  </a:cubicBezTo>
                  <a:cubicBezTo>
                    <a:pt x="6306" y="10749"/>
                    <a:pt x="9708" y="12088"/>
                    <a:pt x="12815" y="14098"/>
                  </a:cubicBezTo>
                  <a:cubicBezTo>
                    <a:pt x="15922" y="16107"/>
                    <a:pt x="18733" y="18786"/>
                    <a:pt x="21544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7712919" y="5069001"/>
              <a:ext cx="3111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5143" y="3953"/>
                    <a:pt x="10286" y="-1447"/>
                    <a:pt x="13886" y="353"/>
                  </a:cubicBezTo>
                  <a:cubicBezTo>
                    <a:pt x="17486" y="2153"/>
                    <a:pt x="19543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7772631" y="5143500"/>
              <a:ext cx="314939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3689" y="0"/>
                  </a:moveTo>
                  <a:cubicBezTo>
                    <a:pt x="2116" y="2880"/>
                    <a:pt x="542" y="5760"/>
                    <a:pt x="113" y="7200"/>
                  </a:cubicBezTo>
                  <a:cubicBezTo>
                    <a:pt x="-316" y="8640"/>
                    <a:pt x="399" y="8640"/>
                    <a:pt x="3618" y="9360"/>
                  </a:cubicBezTo>
                  <a:cubicBezTo>
                    <a:pt x="6836" y="10080"/>
                    <a:pt x="12558" y="11520"/>
                    <a:pt x="15920" y="13680"/>
                  </a:cubicBezTo>
                  <a:cubicBezTo>
                    <a:pt x="19281" y="15840"/>
                    <a:pt x="20283" y="18720"/>
                    <a:pt x="21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680237" y="5340341"/>
              <a:ext cx="525089" cy="239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72" fill="norm" stroke="1" extrusionOk="0">
                  <a:moveTo>
                    <a:pt x="6259" y="1691"/>
                  </a:moveTo>
                  <a:cubicBezTo>
                    <a:pt x="5049" y="1316"/>
                    <a:pt x="3839" y="940"/>
                    <a:pt x="2975" y="1034"/>
                  </a:cubicBezTo>
                  <a:cubicBezTo>
                    <a:pt x="2111" y="1128"/>
                    <a:pt x="1593" y="1691"/>
                    <a:pt x="1204" y="2443"/>
                  </a:cubicBezTo>
                  <a:cubicBezTo>
                    <a:pt x="815" y="3194"/>
                    <a:pt x="556" y="4133"/>
                    <a:pt x="686" y="4603"/>
                  </a:cubicBezTo>
                  <a:cubicBezTo>
                    <a:pt x="815" y="5072"/>
                    <a:pt x="1334" y="5072"/>
                    <a:pt x="1766" y="4790"/>
                  </a:cubicBezTo>
                  <a:cubicBezTo>
                    <a:pt x="2198" y="4509"/>
                    <a:pt x="2543" y="3945"/>
                    <a:pt x="3105" y="3570"/>
                  </a:cubicBezTo>
                  <a:cubicBezTo>
                    <a:pt x="3667" y="3194"/>
                    <a:pt x="4444" y="3006"/>
                    <a:pt x="4833" y="3476"/>
                  </a:cubicBezTo>
                  <a:cubicBezTo>
                    <a:pt x="5222" y="3945"/>
                    <a:pt x="5222" y="5072"/>
                    <a:pt x="4963" y="7608"/>
                  </a:cubicBezTo>
                  <a:cubicBezTo>
                    <a:pt x="4703" y="10143"/>
                    <a:pt x="4185" y="14088"/>
                    <a:pt x="3580" y="16623"/>
                  </a:cubicBezTo>
                  <a:cubicBezTo>
                    <a:pt x="2975" y="19159"/>
                    <a:pt x="2284" y="20286"/>
                    <a:pt x="1679" y="20850"/>
                  </a:cubicBezTo>
                  <a:cubicBezTo>
                    <a:pt x="1075" y="21413"/>
                    <a:pt x="556" y="21413"/>
                    <a:pt x="254" y="20850"/>
                  </a:cubicBezTo>
                  <a:cubicBezTo>
                    <a:pt x="-49" y="20286"/>
                    <a:pt x="-135" y="19159"/>
                    <a:pt x="297" y="17281"/>
                  </a:cubicBezTo>
                  <a:cubicBezTo>
                    <a:pt x="729" y="15403"/>
                    <a:pt x="1679" y="12773"/>
                    <a:pt x="2673" y="10425"/>
                  </a:cubicBezTo>
                  <a:cubicBezTo>
                    <a:pt x="3667" y="8077"/>
                    <a:pt x="4703" y="6011"/>
                    <a:pt x="5395" y="4696"/>
                  </a:cubicBezTo>
                  <a:cubicBezTo>
                    <a:pt x="6086" y="3382"/>
                    <a:pt x="6431" y="2818"/>
                    <a:pt x="6820" y="2443"/>
                  </a:cubicBezTo>
                  <a:cubicBezTo>
                    <a:pt x="7209" y="2067"/>
                    <a:pt x="7641" y="1879"/>
                    <a:pt x="7857" y="2630"/>
                  </a:cubicBezTo>
                  <a:cubicBezTo>
                    <a:pt x="8073" y="3382"/>
                    <a:pt x="8073" y="5072"/>
                    <a:pt x="7943" y="6293"/>
                  </a:cubicBezTo>
                  <a:cubicBezTo>
                    <a:pt x="7814" y="7514"/>
                    <a:pt x="7555" y="8265"/>
                    <a:pt x="7382" y="8077"/>
                  </a:cubicBezTo>
                  <a:cubicBezTo>
                    <a:pt x="7209" y="7890"/>
                    <a:pt x="7123" y="6763"/>
                    <a:pt x="7123" y="5636"/>
                  </a:cubicBezTo>
                  <a:cubicBezTo>
                    <a:pt x="7123" y="4509"/>
                    <a:pt x="7209" y="3382"/>
                    <a:pt x="7339" y="2349"/>
                  </a:cubicBezTo>
                  <a:cubicBezTo>
                    <a:pt x="7468" y="1316"/>
                    <a:pt x="7641" y="376"/>
                    <a:pt x="7943" y="95"/>
                  </a:cubicBezTo>
                  <a:cubicBezTo>
                    <a:pt x="8246" y="-187"/>
                    <a:pt x="8678" y="189"/>
                    <a:pt x="8980" y="846"/>
                  </a:cubicBezTo>
                  <a:cubicBezTo>
                    <a:pt x="9283" y="1503"/>
                    <a:pt x="9455" y="2443"/>
                    <a:pt x="9758" y="2912"/>
                  </a:cubicBezTo>
                  <a:cubicBezTo>
                    <a:pt x="10060" y="3382"/>
                    <a:pt x="10492" y="3382"/>
                    <a:pt x="10924" y="2818"/>
                  </a:cubicBezTo>
                  <a:cubicBezTo>
                    <a:pt x="11356" y="2255"/>
                    <a:pt x="11788" y="1128"/>
                    <a:pt x="11961" y="1034"/>
                  </a:cubicBezTo>
                  <a:cubicBezTo>
                    <a:pt x="12134" y="940"/>
                    <a:pt x="12047" y="1879"/>
                    <a:pt x="12134" y="2724"/>
                  </a:cubicBezTo>
                  <a:cubicBezTo>
                    <a:pt x="12220" y="3570"/>
                    <a:pt x="12479" y="4321"/>
                    <a:pt x="12825" y="4696"/>
                  </a:cubicBezTo>
                  <a:cubicBezTo>
                    <a:pt x="13171" y="5072"/>
                    <a:pt x="13603" y="5072"/>
                    <a:pt x="14035" y="4884"/>
                  </a:cubicBezTo>
                  <a:cubicBezTo>
                    <a:pt x="14467" y="4696"/>
                    <a:pt x="14899" y="4321"/>
                    <a:pt x="15244" y="3570"/>
                  </a:cubicBezTo>
                  <a:cubicBezTo>
                    <a:pt x="15590" y="2818"/>
                    <a:pt x="15849" y="1691"/>
                    <a:pt x="15719" y="1128"/>
                  </a:cubicBezTo>
                  <a:cubicBezTo>
                    <a:pt x="15590" y="564"/>
                    <a:pt x="15071" y="564"/>
                    <a:pt x="14639" y="846"/>
                  </a:cubicBezTo>
                  <a:cubicBezTo>
                    <a:pt x="14207" y="1128"/>
                    <a:pt x="13862" y="1691"/>
                    <a:pt x="13603" y="2443"/>
                  </a:cubicBezTo>
                  <a:cubicBezTo>
                    <a:pt x="13343" y="3194"/>
                    <a:pt x="13171" y="4133"/>
                    <a:pt x="13214" y="4978"/>
                  </a:cubicBezTo>
                  <a:cubicBezTo>
                    <a:pt x="13257" y="5823"/>
                    <a:pt x="13516" y="6575"/>
                    <a:pt x="13862" y="6950"/>
                  </a:cubicBezTo>
                  <a:cubicBezTo>
                    <a:pt x="14207" y="7326"/>
                    <a:pt x="14639" y="7326"/>
                    <a:pt x="15287" y="7138"/>
                  </a:cubicBezTo>
                  <a:cubicBezTo>
                    <a:pt x="15935" y="6950"/>
                    <a:pt x="16799" y="6575"/>
                    <a:pt x="17318" y="5917"/>
                  </a:cubicBezTo>
                  <a:cubicBezTo>
                    <a:pt x="17836" y="5260"/>
                    <a:pt x="18009" y="4321"/>
                    <a:pt x="17923" y="4227"/>
                  </a:cubicBezTo>
                  <a:cubicBezTo>
                    <a:pt x="17836" y="4133"/>
                    <a:pt x="17491" y="4884"/>
                    <a:pt x="17231" y="5730"/>
                  </a:cubicBezTo>
                  <a:cubicBezTo>
                    <a:pt x="16972" y="6575"/>
                    <a:pt x="16799" y="7514"/>
                    <a:pt x="16843" y="7514"/>
                  </a:cubicBezTo>
                  <a:cubicBezTo>
                    <a:pt x="16886" y="7514"/>
                    <a:pt x="17145" y="6575"/>
                    <a:pt x="17620" y="5260"/>
                  </a:cubicBezTo>
                  <a:cubicBezTo>
                    <a:pt x="18095" y="3945"/>
                    <a:pt x="18787" y="2255"/>
                    <a:pt x="19391" y="1316"/>
                  </a:cubicBezTo>
                  <a:cubicBezTo>
                    <a:pt x="19996" y="376"/>
                    <a:pt x="20515" y="189"/>
                    <a:pt x="20860" y="564"/>
                  </a:cubicBezTo>
                  <a:cubicBezTo>
                    <a:pt x="21206" y="940"/>
                    <a:pt x="21379" y="1879"/>
                    <a:pt x="21422" y="3570"/>
                  </a:cubicBezTo>
                  <a:cubicBezTo>
                    <a:pt x="21465" y="5260"/>
                    <a:pt x="21379" y="7702"/>
                    <a:pt x="21292" y="10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8227269" y="544830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8492839" y="5194300"/>
              <a:ext cx="345554" cy="52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5" fill="norm" stroke="1" extrusionOk="0">
                  <a:moveTo>
                    <a:pt x="10674" y="0"/>
                  </a:moveTo>
                  <a:cubicBezTo>
                    <a:pt x="9364" y="2160"/>
                    <a:pt x="8055" y="4320"/>
                    <a:pt x="7074" y="6048"/>
                  </a:cubicBezTo>
                  <a:cubicBezTo>
                    <a:pt x="6092" y="7776"/>
                    <a:pt x="5437" y="9072"/>
                    <a:pt x="5110" y="9936"/>
                  </a:cubicBezTo>
                  <a:cubicBezTo>
                    <a:pt x="4783" y="10800"/>
                    <a:pt x="4783" y="11232"/>
                    <a:pt x="4979" y="11232"/>
                  </a:cubicBezTo>
                  <a:cubicBezTo>
                    <a:pt x="5175" y="11232"/>
                    <a:pt x="5568" y="10800"/>
                    <a:pt x="5503" y="10282"/>
                  </a:cubicBezTo>
                  <a:cubicBezTo>
                    <a:pt x="5437" y="9763"/>
                    <a:pt x="4914" y="9158"/>
                    <a:pt x="4194" y="8683"/>
                  </a:cubicBezTo>
                  <a:cubicBezTo>
                    <a:pt x="3474" y="8208"/>
                    <a:pt x="2557" y="7862"/>
                    <a:pt x="1706" y="7646"/>
                  </a:cubicBezTo>
                  <a:cubicBezTo>
                    <a:pt x="855" y="7430"/>
                    <a:pt x="70" y="7344"/>
                    <a:pt x="4" y="7258"/>
                  </a:cubicBezTo>
                  <a:cubicBezTo>
                    <a:pt x="-61" y="7171"/>
                    <a:pt x="594" y="7085"/>
                    <a:pt x="1903" y="7042"/>
                  </a:cubicBezTo>
                  <a:cubicBezTo>
                    <a:pt x="3212" y="6998"/>
                    <a:pt x="5175" y="6998"/>
                    <a:pt x="6484" y="7128"/>
                  </a:cubicBezTo>
                  <a:cubicBezTo>
                    <a:pt x="7794" y="7258"/>
                    <a:pt x="8448" y="7517"/>
                    <a:pt x="8841" y="7862"/>
                  </a:cubicBezTo>
                  <a:cubicBezTo>
                    <a:pt x="9234" y="8208"/>
                    <a:pt x="9364" y="8640"/>
                    <a:pt x="9495" y="9072"/>
                  </a:cubicBezTo>
                  <a:cubicBezTo>
                    <a:pt x="9626" y="9504"/>
                    <a:pt x="9757" y="9936"/>
                    <a:pt x="10215" y="10022"/>
                  </a:cubicBezTo>
                  <a:cubicBezTo>
                    <a:pt x="10674" y="10109"/>
                    <a:pt x="11459" y="9850"/>
                    <a:pt x="11983" y="9936"/>
                  </a:cubicBezTo>
                  <a:cubicBezTo>
                    <a:pt x="12506" y="10022"/>
                    <a:pt x="12768" y="10454"/>
                    <a:pt x="12768" y="11491"/>
                  </a:cubicBezTo>
                  <a:cubicBezTo>
                    <a:pt x="12768" y="12528"/>
                    <a:pt x="12506" y="14170"/>
                    <a:pt x="12179" y="15163"/>
                  </a:cubicBezTo>
                  <a:cubicBezTo>
                    <a:pt x="11852" y="16157"/>
                    <a:pt x="11459" y="16502"/>
                    <a:pt x="10935" y="16718"/>
                  </a:cubicBezTo>
                  <a:cubicBezTo>
                    <a:pt x="10412" y="16934"/>
                    <a:pt x="9757" y="17021"/>
                    <a:pt x="9430" y="16805"/>
                  </a:cubicBezTo>
                  <a:cubicBezTo>
                    <a:pt x="9103" y="16589"/>
                    <a:pt x="9103" y="16070"/>
                    <a:pt x="9757" y="15206"/>
                  </a:cubicBezTo>
                  <a:cubicBezTo>
                    <a:pt x="10412" y="14342"/>
                    <a:pt x="11721" y="13133"/>
                    <a:pt x="12703" y="12442"/>
                  </a:cubicBezTo>
                  <a:cubicBezTo>
                    <a:pt x="13684" y="11750"/>
                    <a:pt x="14339" y="11578"/>
                    <a:pt x="14732" y="11707"/>
                  </a:cubicBezTo>
                  <a:cubicBezTo>
                    <a:pt x="15124" y="11837"/>
                    <a:pt x="15255" y="12269"/>
                    <a:pt x="14928" y="13565"/>
                  </a:cubicBezTo>
                  <a:cubicBezTo>
                    <a:pt x="14601" y="14861"/>
                    <a:pt x="13815" y="17021"/>
                    <a:pt x="13292" y="18360"/>
                  </a:cubicBezTo>
                  <a:cubicBezTo>
                    <a:pt x="12768" y="19699"/>
                    <a:pt x="12506" y="20218"/>
                    <a:pt x="12048" y="20693"/>
                  </a:cubicBezTo>
                  <a:cubicBezTo>
                    <a:pt x="11590" y="21168"/>
                    <a:pt x="10935" y="21600"/>
                    <a:pt x="10608" y="21514"/>
                  </a:cubicBezTo>
                  <a:cubicBezTo>
                    <a:pt x="10281" y="21427"/>
                    <a:pt x="10281" y="20822"/>
                    <a:pt x="11001" y="19310"/>
                  </a:cubicBezTo>
                  <a:cubicBezTo>
                    <a:pt x="11721" y="17798"/>
                    <a:pt x="13161" y="15379"/>
                    <a:pt x="14666" y="13522"/>
                  </a:cubicBezTo>
                  <a:cubicBezTo>
                    <a:pt x="16172" y="11664"/>
                    <a:pt x="17743" y="10368"/>
                    <a:pt x="18855" y="9634"/>
                  </a:cubicBezTo>
                  <a:cubicBezTo>
                    <a:pt x="19968" y="8899"/>
                    <a:pt x="20623" y="8726"/>
                    <a:pt x="21015" y="8899"/>
                  </a:cubicBezTo>
                  <a:cubicBezTo>
                    <a:pt x="21408" y="9072"/>
                    <a:pt x="21539" y="9590"/>
                    <a:pt x="21081" y="10368"/>
                  </a:cubicBezTo>
                  <a:cubicBezTo>
                    <a:pt x="20623" y="11146"/>
                    <a:pt x="19575" y="12182"/>
                    <a:pt x="18724" y="12787"/>
                  </a:cubicBezTo>
                  <a:cubicBezTo>
                    <a:pt x="17874" y="13392"/>
                    <a:pt x="17219" y="13565"/>
                    <a:pt x="16564" y="13651"/>
                  </a:cubicBezTo>
                  <a:cubicBezTo>
                    <a:pt x="15910" y="13738"/>
                    <a:pt x="15255" y="13738"/>
                    <a:pt x="15124" y="13435"/>
                  </a:cubicBezTo>
                  <a:cubicBezTo>
                    <a:pt x="14994" y="13133"/>
                    <a:pt x="15386" y="12528"/>
                    <a:pt x="15779" y="11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8830519" y="5378450"/>
              <a:ext cx="8255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00"/>
                  </a:moveTo>
                  <a:cubicBezTo>
                    <a:pt x="2215" y="9112"/>
                    <a:pt x="4431" y="10125"/>
                    <a:pt x="5815" y="11812"/>
                  </a:cubicBezTo>
                  <a:cubicBezTo>
                    <a:pt x="7200" y="13500"/>
                    <a:pt x="7754" y="15862"/>
                    <a:pt x="7477" y="17887"/>
                  </a:cubicBezTo>
                  <a:cubicBezTo>
                    <a:pt x="7200" y="19912"/>
                    <a:pt x="6092" y="21600"/>
                    <a:pt x="5538" y="21600"/>
                  </a:cubicBezTo>
                  <a:cubicBezTo>
                    <a:pt x="4985" y="21600"/>
                    <a:pt x="4985" y="19912"/>
                    <a:pt x="7754" y="16031"/>
                  </a:cubicBezTo>
                  <a:cubicBezTo>
                    <a:pt x="10523" y="12150"/>
                    <a:pt x="16062" y="60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918503" y="5249333"/>
              <a:ext cx="491390" cy="52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30" fill="norm" stroke="1" extrusionOk="0">
                  <a:moveTo>
                    <a:pt x="4176" y="9007"/>
                  </a:moveTo>
                  <a:cubicBezTo>
                    <a:pt x="4176" y="8308"/>
                    <a:pt x="4176" y="7608"/>
                    <a:pt x="3946" y="7127"/>
                  </a:cubicBezTo>
                  <a:cubicBezTo>
                    <a:pt x="3716" y="6646"/>
                    <a:pt x="3257" y="6384"/>
                    <a:pt x="2567" y="6515"/>
                  </a:cubicBezTo>
                  <a:cubicBezTo>
                    <a:pt x="1878" y="6646"/>
                    <a:pt x="959" y="7171"/>
                    <a:pt x="453" y="7870"/>
                  </a:cubicBezTo>
                  <a:cubicBezTo>
                    <a:pt x="-52" y="8570"/>
                    <a:pt x="-144" y="9445"/>
                    <a:pt x="224" y="10188"/>
                  </a:cubicBezTo>
                  <a:cubicBezTo>
                    <a:pt x="591" y="10931"/>
                    <a:pt x="1419" y="11543"/>
                    <a:pt x="2567" y="11587"/>
                  </a:cubicBezTo>
                  <a:cubicBezTo>
                    <a:pt x="3716" y="11631"/>
                    <a:pt x="5187" y="11106"/>
                    <a:pt x="6106" y="10581"/>
                  </a:cubicBezTo>
                  <a:cubicBezTo>
                    <a:pt x="7025" y="10057"/>
                    <a:pt x="7393" y="9532"/>
                    <a:pt x="7669" y="9051"/>
                  </a:cubicBezTo>
                  <a:cubicBezTo>
                    <a:pt x="7945" y="8570"/>
                    <a:pt x="8128" y="8133"/>
                    <a:pt x="7990" y="7914"/>
                  </a:cubicBezTo>
                  <a:cubicBezTo>
                    <a:pt x="7853" y="7696"/>
                    <a:pt x="7393" y="7696"/>
                    <a:pt x="6979" y="7870"/>
                  </a:cubicBezTo>
                  <a:cubicBezTo>
                    <a:pt x="6566" y="8045"/>
                    <a:pt x="6198" y="8395"/>
                    <a:pt x="5876" y="8789"/>
                  </a:cubicBezTo>
                  <a:cubicBezTo>
                    <a:pt x="5555" y="9182"/>
                    <a:pt x="5279" y="9619"/>
                    <a:pt x="5141" y="10057"/>
                  </a:cubicBezTo>
                  <a:cubicBezTo>
                    <a:pt x="5003" y="10494"/>
                    <a:pt x="5003" y="10931"/>
                    <a:pt x="5371" y="11062"/>
                  </a:cubicBezTo>
                  <a:cubicBezTo>
                    <a:pt x="5739" y="11194"/>
                    <a:pt x="6474" y="11019"/>
                    <a:pt x="7025" y="11062"/>
                  </a:cubicBezTo>
                  <a:cubicBezTo>
                    <a:pt x="7577" y="11106"/>
                    <a:pt x="7945" y="11368"/>
                    <a:pt x="8358" y="11368"/>
                  </a:cubicBezTo>
                  <a:cubicBezTo>
                    <a:pt x="8772" y="11368"/>
                    <a:pt x="9231" y="11106"/>
                    <a:pt x="10150" y="9969"/>
                  </a:cubicBezTo>
                  <a:cubicBezTo>
                    <a:pt x="11070" y="8832"/>
                    <a:pt x="12448" y="6821"/>
                    <a:pt x="13459" y="5160"/>
                  </a:cubicBezTo>
                  <a:cubicBezTo>
                    <a:pt x="14470" y="3498"/>
                    <a:pt x="15114" y="2186"/>
                    <a:pt x="15482" y="1312"/>
                  </a:cubicBezTo>
                  <a:cubicBezTo>
                    <a:pt x="15849" y="437"/>
                    <a:pt x="15941" y="0"/>
                    <a:pt x="15803" y="0"/>
                  </a:cubicBezTo>
                  <a:cubicBezTo>
                    <a:pt x="15665" y="0"/>
                    <a:pt x="15298" y="437"/>
                    <a:pt x="14608" y="1793"/>
                  </a:cubicBezTo>
                  <a:cubicBezTo>
                    <a:pt x="13919" y="3148"/>
                    <a:pt x="12908" y="5422"/>
                    <a:pt x="12265" y="7040"/>
                  </a:cubicBezTo>
                  <a:cubicBezTo>
                    <a:pt x="11621" y="8657"/>
                    <a:pt x="11345" y="9619"/>
                    <a:pt x="11345" y="10275"/>
                  </a:cubicBezTo>
                  <a:cubicBezTo>
                    <a:pt x="11345" y="10931"/>
                    <a:pt x="11621" y="11281"/>
                    <a:pt x="11989" y="11281"/>
                  </a:cubicBezTo>
                  <a:cubicBezTo>
                    <a:pt x="12356" y="11281"/>
                    <a:pt x="12816" y="10931"/>
                    <a:pt x="13919" y="9576"/>
                  </a:cubicBezTo>
                  <a:cubicBezTo>
                    <a:pt x="15022" y="8220"/>
                    <a:pt x="16768" y="5859"/>
                    <a:pt x="17733" y="4460"/>
                  </a:cubicBezTo>
                  <a:cubicBezTo>
                    <a:pt x="18699" y="3061"/>
                    <a:pt x="18882" y="2623"/>
                    <a:pt x="19066" y="2186"/>
                  </a:cubicBezTo>
                  <a:cubicBezTo>
                    <a:pt x="19250" y="1749"/>
                    <a:pt x="19434" y="1312"/>
                    <a:pt x="19342" y="1355"/>
                  </a:cubicBezTo>
                  <a:cubicBezTo>
                    <a:pt x="19250" y="1399"/>
                    <a:pt x="18882" y="1924"/>
                    <a:pt x="18239" y="3192"/>
                  </a:cubicBezTo>
                  <a:cubicBezTo>
                    <a:pt x="17596" y="4460"/>
                    <a:pt x="16676" y="6471"/>
                    <a:pt x="16171" y="7914"/>
                  </a:cubicBezTo>
                  <a:cubicBezTo>
                    <a:pt x="15665" y="9357"/>
                    <a:pt x="15573" y="10232"/>
                    <a:pt x="15757" y="10625"/>
                  </a:cubicBezTo>
                  <a:cubicBezTo>
                    <a:pt x="15941" y="11019"/>
                    <a:pt x="16401" y="10931"/>
                    <a:pt x="16860" y="10669"/>
                  </a:cubicBezTo>
                  <a:cubicBezTo>
                    <a:pt x="17320" y="10406"/>
                    <a:pt x="17779" y="9969"/>
                    <a:pt x="18193" y="9576"/>
                  </a:cubicBezTo>
                  <a:cubicBezTo>
                    <a:pt x="18607" y="9182"/>
                    <a:pt x="18974" y="8832"/>
                    <a:pt x="19526" y="8789"/>
                  </a:cubicBezTo>
                  <a:cubicBezTo>
                    <a:pt x="20077" y="8745"/>
                    <a:pt x="20813" y="9007"/>
                    <a:pt x="21134" y="9401"/>
                  </a:cubicBezTo>
                  <a:cubicBezTo>
                    <a:pt x="21456" y="9794"/>
                    <a:pt x="21364" y="10319"/>
                    <a:pt x="21088" y="11587"/>
                  </a:cubicBezTo>
                  <a:cubicBezTo>
                    <a:pt x="20813" y="12855"/>
                    <a:pt x="20353" y="14866"/>
                    <a:pt x="19985" y="16484"/>
                  </a:cubicBezTo>
                  <a:cubicBezTo>
                    <a:pt x="19618" y="18102"/>
                    <a:pt x="19342" y="19326"/>
                    <a:pt x="19020" y="20113"/>
                  </a:cubicBezTo>
                  <a:cubicBezTo>
                    <a:pt x="18699" y="20900"/>
                    <a:pt x="18331" y="21250"/>
                    <a:pt x="17779" y="21425"/>
                  </a:cubicBezTo>
                  <a:cubicBezTo>
                    <a:pt x="17228" y="21600"/>
                    <a:pt x="16493" y="21600"/>
                    <a:pt x="16125" y="21075"/>
                  </a:cubicBezTo>
                  <a:cubicBezTo>
                    <a:pt x="15757" y="20551"/>
                    <a:pt x="15757" y="19501"/>
                    <a:pt x="15757" y="1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9632736" y="5429250"/>
              <a:ext cx="131234" cy="13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21600" y="3086"/>
                  </a:moveTo>
                  <a:cubicBezTo>
                    <a:pt x="20555" y="1714"/>
                    <a:pt x="19510" y="343"/>
                    <a:pt x="16026" y="1371"/>
                  </a:cubicBezTo>
                  <a:cubicBezTo>
                    <a:pt x="12542" y="2400"/>
                    <a:pt x="6619" y="5829"/>
                    <a:pt x="3484" y="8571"/>
                  </a:cubicBezTo>
                  <a:cubicBezTo>
                    <a:pt x="348" y="11314"/>
                    <a:pt x="0" y="13371"/>
                    <a:pt x="0" y="15429"/>
                  </a:cubicBezTo>
                  <a:cubicBezTo>
                    <a:pt x="0" y="17486"/>
                    <a:pt x="348" y="19543"/>
                    <a:pt x="1568" y="20571"/>
                  </a:cubicBezTo>
                  <a:cubicBezTo>
                    <a:pt x="2787" y="21600"/>
                    <a:pt x="4877" y="21600"/>
                    <a:pt x="7490" y="19714"/>
                  </a:cubicBezTo>
                  <a:cubicBezTo>
                    <a:pt x="10103" y="17829"/>
                    <a:pt x="13239" y="14057"/>
                    <a:pt x="14981" y="10971"/>
                  </a:cubicBezTo>
                  <a:cubicBezTo>
                    <a:pt x="16723" y="7886"/>
                    <a:pt x="17071" y="5486"/>
                    <a:pt x="16548" y="3771"/>
                  </a:cubicBezTo>
                  <a:cubicBezTo>
                    <a:pt x="16026" y="2057"/>
                    <a:pt x="14632" y="1029"/>
                    <a:pt x="13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9814769" y="55308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9839086" y="5486400"/>
              <a:ext cx="109034" cy="12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116" fill="norm" stroke="1" extrusionOk="0">
                  <a:moveTo>
                    <a:pt x="20993" y="4393"/>
                  </a:moveTo>
                  <a:cubicBezTo>
                    <a:pt x="19770" y="2929"/>
                    <a:pt x="18548" y="1464"/>
                    <a:pt x="16918" y="732"/>
                  </a:cubicBezTo>
                  <a:cubicBezTo>
                    <a:pt x="15287" y="0"/>
                    <a:pt x="13250" y="0"/>
                    <a:pt x="10193" y="2380"/>
                  </a:cubicBezTo>
                  <a:cubicBezTo>
                    <a:pt x="7136" y="4759"/>
                    <a:pt x="3061" y="9519"/>
                    <a:pt x="1227" y="12997"/>
                  </a:cubicBezTo>
                  <a:cubicBezTo>
                    <a:pt x="-607" y="16475"/>
                    <a:pt x="-199" y="18671"/>
                    <a:pt x="1227" y="19953"/>
                  </a:cubicBezTo>
                  <a:cubicBezTo>
                    <a:pt x="2653" y="21234"/>
                    <a:pt x="5099" y="21600"/>
                    <a:pt x="8359" y="20319"/>
                  </a:cubicBezTo>
                  <a:cubicBezTo>
                    <a:pt x="11619" y="19037"/>
                    <a:pt x="15695" y="16108"/>
                    <a:pt x="17529" y="12447"/>
                  </a:cubicBezTo>
                  <a:cubicBezTo>
                    <a:pt x="19363" y="8786"/>
                    <a:pt x="18955" y="4393"/>
                    <a:pt x="18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9922719" y="5478918"/>
              <a:ext cx="171451" cy="20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2145"/>
                  </a:moveTo>
                  <a:cubicBezTo>
                    <a:pt x="18933" y="1020"/>
                    <a:pt x="16267" y="-105"/>
                    <a:pt x="13867" y="7"/>
                  </a:cubicBezTo>
                  <a:cubicBezTo>
                    <a:pt x="11467" y="120"/>
                    <a:pt x="9333" y="1470"/>
                    <a:pt x="8667" y="4057"/>
                  </a:cubicBezTo>
                  <a:cubicBezTo>
                    <a:pt x="8000" y="6645"/>
                    <a:pt x="8800" y="10470"/>
                    <a:pt x="9467" y="12945"/>
                  </a:cubicBezTo>
                  <a:cubicBezTo>
                    <a:pt x="10133" y="15420"/>
                    <a:pt x="10667" y="16545"/>
                    <a:pt x="10933" y="17670"/>
                  </a:cubicBezTo>
                  <a:cubicBezTo>
                    <a:pt x="11200" y="18795"/>
                    <a:pt x="11200" y="19920"/>
                    <a:pt x="10133" y="20595"/>
                  </a:cubicBezTo>
                  <a:cubicBezTo>
                    <a:pt x="9067" y="21270"/>
                    <a:pt x="6933" y="21495"/>
                    <a:pt x="5200" y="21383"/>
                  </a:cubicBezTo>
                  <a:cubicBezTo>
                    <a:pt x="3467" y="21270"/>
                    <a:pt x="2133" y="20820"/>
                    <a:pt x="1333" y="19920"/>
                  </a:cubicBezTo>
                  <a:cubicBezTo>
                    <a:pt x="533" y="19020"/>
                    <a:pt x="267" y="17670"/>
                    <a:pt x="0" y="16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10024319" y="5479999"/>
              <a:ext cx="1968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323" y="11670"/>
                    <a:pt x="4645" y="3363"/>
                    <a:pt x="8245" y="870"/>
                  </a:cubicBezTo>
                  <a:cubicBezTo>
                    <a:pt x="11845" y="-1622"/>
                    <a:pt x="16723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28619" y="4251064"/>
              <a:ext cx="703607" cy="193936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3587" y="4254863"/>
              <a:ext cx="600915" cy="171087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06304" y="1397333"/>
              <a:ext cx="1101816" cy="433719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95569" y="2393410"/>
              <a:ext cx="1250951" cy="397897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79757" y="4000500"/>
              <a:ext cx="2792910" cy="88900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36586" y="4115526"/>
              <a:ext cx="2207684" cy="106799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787988" y="3206750"/>
              <a:ext cx="1296532" cy="554567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23828" y="4521200"/>
              <a:ext cx="1135492" cy="457591"/>
            </a:xfrm>
            <a:prstGeom prst="rect">
              <a:avLst/>
            </a:prstGeom>
            <a:effectLst/>
          </p:spPr>
        </p:pic>
        <p:sp>
          <p:nvSpPr>
            <p:cNvPr id="1488" name="Line"/>
            <p:cNvSpPr/>
            <p:nvPr/>
          </p:nvSpPr>
          <p:spPr>
            <a:xfrm>
              <a:off x="5556256" y="3528483"/>
              <a:ext cx="143244" cy="29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32" fill="norm" stroke="1" extrusionOk="0">
                  <a:moveTo>
                    <a:pt x="9984" y="16124"/>
                  </a:moveTo>
                  <a:cubicBezTo>
                    <a:pt x="10924" y="15515"/>
                    <a:pt x="11863" y="14907"/>
                    <a:pt x="11550" y="14451"/>
                  </a:cubicBezTo>
                  <a:cubicBezTo>
                    <a:pt x="11237" y="13994"/>
                    <a:pt x="9671" y="13690"/>
                    <a:pt x="8263" y="13842"/>
                  </a:cubicBezTo>
                  <a:cubicBezTo>
                    <a:pt x="6854" y="13994"/>
                    <a:pt x="5602" y="14603"/>
                    <a:pt x="4037" y="15744"/>
                  </a:cubicBezTo>
                  <a:cubicBezTo>
                    <a:pt x="2471" y="16885"/>
                    <a:pt x="593" y="18558"/>
                    <a:pt x="124" y="19699"/>
                  </a:cubicBezTo>
                  <a:cubicBezTo>
                    <a:pt x="-346" y="20839"/>
                    <a:pt x="593" y="21448"/>
                    <a:pt x="1689" y="21524"/>
                  </a:cubicBezTo>
                  <a:cubicBezTo>
                    <a:pt x="2784" y="21600"/>
                    <a:pt x="4037" y="21144"/>
                    <a:pt x="6228" y="19623"/>
                  </a:cubicBezTo>
                  <a:cubicBezTo>
                    <a:pt x="8419" y="18101"/>
                    <a:pt x="11550" y="15515"/>
                    <a:pt x="14054" y="12701"/>
                  </a:cubicBezTo>
                  <a:cubicBezTo>
                    <a:pt x="16558" y="9887"/>
                    <a:pt x="18437" y="6845"/>
                    <a:pt x="19532" y="4944"/>
                  </a:cubicBezTo>
                  <a:cubicBezTo>
                    <a:pt x="20628" y="3042"/>
                    <a:pt x="20941" y="2282"/>
                    <a:pt x="21097" y="1521"/>
                  </a:cubicBezTo>
                  <a:cubicBezTo>
                    <a:pt x="21254" y="761"/>
                    <a:pt x="21254" y="0"/>
                    <a:pt x="20628" y="0"/>
                  </a:cubicBezTo>
                  <a:cubicBezTo>
                    <a:pt x="20002" y="0"/>
                    <a:pt x="18750" y="761"/>
                    <a:pt x="17497" y="2738"/>
                  </a:cubicBezTo>
                  <a:cubicBezTo>
                    <a:pt x="16245" y="4715"/>
                    <a:pt x="14993" y="7910"/>
                    <a:pt x="13741" y="10648"/>
                  </a:cubicBezTo>
                  <a:cubicBezTo>
                    <a:pt x="12489" y="13386"/>
                    <a:pt x="11237" y="15668"/>
                    <a:pt x="9984" y="17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5661869" y="3525923"/>
              <a:ext cx="165101" cy="36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2161"/>
                  </a:moveTo>
                  <a:cubicBezTo>
                    <a:pt x="21323" y="1533"/>
                    <a:pt x="21046" y="905"/>
                    <a:pt x="20077" y="466"/>
                  </a:cubicBezTo>
                  <a:cubicBezTo>
                    <a:pt x="19108" y="26"/>
                    <a:pt x="17446" y="-225"/>
                    <a:pt x="15785" y="277"/>
                  </a:cubicBezTo>
                  <a:cubicBezTo>
                    <a:pt x="14123" y="780"/>
                    <a:pt x="12462" y="2035"/>
                    <a:pt x="10523" y="4108"/>
                  </a:cubicBezTo>
                  <a:cubicBezTo>
                    <a:pt x="8585" y="6180"/>
                    <a:pt x="6369" y="9068"/>
                    <a:pt x="4569" y="12082"/>
                  </a:cubicBezTo>
                  <a:cubicBezTo>
                    <a:pt x="2769" y="15096"/>
                    <a:pt x="1385" y="18235"/>
                    <a:pt x="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5623769" y="3765550"/>
              <a:ext cx="158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439619" y="3944723"/>
              <a:ext cx="323851" cy="4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20933"/>
                  </a:moveTo>
                  <a:cubicBezTo>
                    <a:pt x="3388" y="13733"/>
                    <a:pt x="6776" y="6533"/>
                    <a:pt x="10024" y="2933"/>
                  </a:cubicBezTo>
                  <a:cubicBezTo>
                    <a:pt x="13271" y="-667"/>
                    <a:pt x="16376" y="-667"/>
                    <a:pt x="18282" y="1390"/>
                  </a:cubicBezTo>
                  <a:cubicBezTo>
                    <a:pt x="20188" y="3447"/>
                    <a:pt x="20894" y="7562"/>
                    <a:pt x="21600" y="11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5490419" y="3987749"/>
              <a:ext cx="2222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6171" y="11670"/>
                    <a:pt x="12343" y="3363"/>
                    <a:pt x="15943" y="870"/>
                  </a:cubicBezTo>
                  <a:cubicBezTo>
                    <a:pt x="19543" y="-1622"/>
                    <a:pt x="2057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528519" y="401955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036269" y="2857500"/>
              <a:ext cx="270623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0" y="0"/>
                  </a:moveTo>
                  <a:cubicBezTo>
                    <a:pt x="253" y="3600"/>
                    <a:pt x="507" y="7200"/>
                    <a:pt x="920" y="9300"/>
                  </a:cubicBezTo>
                  <a:cubicBezTo>
                    <a:pt x="1334" y="11400"/>
                    <a:pt x="1908" y="12000"/>
                    <a:pt x="2491" y="11700"/>
                  </a:cubicBezTo>
                  <a:cubicBezTo>
                    <a:pt x="3074" y="11400"/>
                    <a:pt x="3665" y="10200"/>
                    <a:pt x="4306" y="9000"/>
                  </a:cubicBezTo>
                  <a:cubicBezTo>
                    <a:pt x="4948" y="7800"/>
                    <a:pt x="5641" y="6600"/>
                    <a:pt x="6282" y="6000"/>
                  </a:cubicBezTo>
                  <a:cubicBezTo>
                    <a:pt x="6924" y="5400"/>
                    <a:pt x="7515" y="5400"/>
                    <a:pt x="8089" y="5700"/>
                  </a:cubicBezTo>
                  <a:cubicBezTo>
                    <a:pt x="8664" y="6000"/>
                    <a:pt x="9221" y="6600"/>
                    <a:pt x="9846" y="7800"/>
                  </a:cubicBezTo>
                  <a:cubicBezTo>
                    <a:pt x="10471" y="9000"/>
                    <a:pt x="11163" y="10800"/>
                    <a:pt x="11839" y="12600"/>
                  </a:cubicBezTo>
                  <a:cubicBezTo>
                    <a:pt x="12514" y="14400"/>
                    <a:pt x="13173" y="16200"/>
                    <a:pt x="13857" y="17400"/>
                  </a:cubicBezTo>
                  <a:cubicBezTo>
                    <a:pt x="14541" y="18600"/>
                    <a:pt x="15250" y="19200"/>
                    <a:pt x="15951" y="19800"/>
                  </a:cubicBezTo>
                  <a:cubicBezTo>
                    <a:pt x="16652" y="20400"/>
                    <a:pt x="17344" y="21000"/>
                    <a:pt x="18062" y="21300"/>
                  </a:cubicBezTo>
                  <a:cubicBezTo>
                    <a:pt x="18780" y="21600"/>
                    <a:pt x="19523" y="21600"/>
                    <a:pt x="20080" y="21600"/>
                  </a:cubicBezTo>
                  <a:cubicBezTo>
                    <a:pt x="20637" y="21600"/>
                    <a:pt x="21009" y="21600"/>
                    <a:pt x="21245" y="21600"/>
                  </a:cubicBezTo>
                  <a:cubicBezTo>
                    <a:pt x="21482" y="21600"/>
                    <a:pt x="21583" y="21600"/>
                    <a:pt x="21592" y="21300"/>
                  </a:cubicBezTo>
                  <a:cubicBezTo>
                    <a:pt x="21600" y="21000"/>
                    <a:pt x="21516" y="20400"/>
                    <a:pt x="21338" y="19800"/>
                  </a:cubicBezTo>
                  <a:cubicBezTo>
                    <a:pt x="21161" y="19200"/>
                    <a:pt x="20891" y="18600"/>
                    <a:pt x="2062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4658569" y="2940475"/>
              <a:ext cx="2646249" cy="5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39" fill="norm" stroke="1" extrusionOk="0">
                  <a:moveTo>
                    <a:pt x="0" y="21439"/>
                  </a:moveTo>
                  <a:cubicBezTo>
                    <a:pt x="725" y="20639"/>
                    <a:pt x="1450" y="19839"/>
                    <a:pt x="2184" y="17839"/>
                  </a:cubicBezTo>
                  <a:cubicBezTo>
                    <a:pt x="2918" y="15839"/>
                    <a:pt x="3660" y="12639"/>
                    <a:pt x="4377" y="9839"/>
                  </a:cubicBezTo>
                  <a:cubicBezTo>
                    <a:pt x="5094" y="7039"/>
                    <a:pt x="5784" y="4639"/>
                    <a:pt x="6492" y="3039"/>
                  </a:cubicBezTo>
                  <a:cubicBezTo>
                    <a:pt x="7200" y="1439"/>
                    <a:pt x="7925" y="639"/>
                    <a:pt x="8659" y="239"/>
                  </a:cubicBezTo>
                  <a:cubicBezTo>
                    <a:pt x="9393" y="-161"/>
                    <a:pt x="10135" y="-161"/>
                    <a:pt x="10869" y="1039"/>
                  </a:cubicBezTo>
                  <a:cubicBezTo>
                    <a:pt x="11603" y="2239"/>
                    <a:pt x="12328" y="4639"/>
                    <a:pt x="13019" y="7039"/>
                  </a:cubicBezTo>
                  <a:cubicBezTo>
                    <a:pt x="13709" y="9439"/>
                    <a:pt x="14365" y="11839"/>
                    <a:pt x="15013" y="13839"/>
                  </a:cubicBezTo>
                  <a:cubicBezTo>
                    <a:pt x="15660" y="15839"/>
                    <a:pt x="16299" y="17439"/>
                    <a:pt x="16947" y="18639"/>
                  </a:cubicBezTo>
                  <a:cubicBezTo>
                    <a:pt x="17594" y="19839"/>
                    <a:pt x="18250" y="20639"/>
                    <a:pt x="18863" y="19839"/>
                  </a:cubicBezTo>
                  <a:cubicBezTo>
                    <a:pt x="19476" y="19039"/>
                    <a:pt x="20046" y="16639"/>
                    <a:pt x="20460" y="14639"/>
                  </a:cubicBezTo>
                  <a:cubicBezTo>
                    <a:pt x="20875" y="12639"/>
                    <a:pt x="21134" y="11039"/>
                    <a:pt x="21306" y="9439"/>
                  </a:cubicBezTo>
                  <a:cubicBezTo>
                    <a:pt x="21479" y="7839"/>
                    <a:pt x="21565" y="6239"/>
                    <a:pt x="21583" y="6239"/>
                  </a:cubicBezTo>
                  <a:cubicBezTo>
                    <a:pt x="21600" y="6239"/>
                    <a:pt x="21548" y="7839"/>
                    <a:pt x="21496" y="9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Drawing"/>
          <p:cNvGrpSpPr/>
          <p:nvPr/>
        </p:nvGrpSpPr>
        <p:grpSpPr>
          <a:xfrm>
            <a:off x="387349" y="990344"/>
            <a:ext cx="12573001" cy="8767490"/>
            <a:chOff x="0" y="0"/>
            <a:chExt cx="12572999" cy="8767488"/>
          </a:xfrm>
        </p:grpSpPr>
        <p:sp>
          <p:nvSpPr>
            <p:cNvPr id="1498" name="Line"/>
            <p:cNvSpPr/>
            <p:nvPr/>
          </p:nvSpPr>
          <p:spPr>
            <a:xfrm>
              <a:off x="1944011" y="110124"/>
              <a:ext cx="141227" cy="43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978" fill="norm" stroke="1" extrusionOk="0">
                  <a:moveTo>
                    <a:pt x="2722" y="9598"/>
                  </a:moveTo>
                  <a:cubicBezTo>
                    <a:pt x="3992" y="11515"/>
                    <a:pt x="5263" y="13433"/>
                    <a:pt x="6216" y="15250"/>
                  </a:cubicBezTo>
                  <a:cubicBezTo>
                    <a:pt x="7169" y="17067"/>
                    <a:pt x="7804" y="18783"/>
                    <a:pt x="8122" y="19893"/>
                  </a:cubicBezTo>
                  <a:cubicBezTo>
                    <a:pt x="8439" y="21003"/>
                    <a:pt x="8439" y="21508"/>
                    <a:pt x="7487" y="20196"/>
                  </a:cubicBezTo>
                  <a:cubicBezTo>
                    <a:pt x="6534" y="18884"/>
                    <a:pt x="4628" y="15755"/>
                    <a:pt x="3198" y="12525"/>
                  </a:cubicBezTo>
                  <a:cubicBezTo>
                    <a:pt x="1769" y="9295"/>
                    <a:pt x="816" y="5964"/>
                    <a:pt x="339" y="4046"/>
                  </a:cubicBezTo>
                  <a:cubicBezTo>
                    <a:pt x="-137" y="2129"/>
                    <a:pt x="-137" y="1624"/>
                    <a:pt x="498" y="1170"/>
                  </a:cubicBezTo>
                  <a:cubicBezTo>
                    <a:pt x="1134" y="715"/>
                    <a:pt x="2404" y="312"/>
                    <a:pt x="3834" y="110"/>
                  </a:cubicBezTo>
                  <a:cubicBezTo>
                    <a:pt x="5263" y="-92"/>
                    <a:pt x="6851" y="-92"/>
                    <a:pt x="9392" y="766"/>
                  </a:cubicBezTo>
                  <a:cubicBezTo>
                    <a:pt x="11934" y="1624"/>
                    <a:pt x="15428" y="3340"/>
                    <a:pt x="17810" y="5611"/>
                  </a:cubicBezTo>
                  <a:cubicBezTo>
                    <a:pt x="20192" y="7882"/>
                    <a:pt x="21463" y="10708"/>
                    <a:pt x="21145" y="12878"/>
                  </a:cubicBezTo>
                  <a:cubicBezTo>
                    <a:pt x="20828" y="15048"/>
                    <a:pt x="18922" y="16562"/>
                    <a:pt x="16222" y="17471"/>
                  </a:cubicBezTo>
                  <a:cubicBezTo>
                    <a:pt x="13522" y="18379"/>
                    <a:pt x="10028" y="18682"/>
                    <a:pt x="7328" y="18783"/>
                  </a:cubicBezTo>
                  <a:cubicBezTo>
                    <a:pt x="4628" y="18884"/>
                    <a:pt x="2722" y="18783"/>
                    <a:pt x="2245" y="18530"/>
                  </a:cubicBezTo>
                  <a:cubicBezTo>
                    <a:pt x="1769" y="18278"/>
                    <a:pt x="2722" y="17874"/>
                    <a:pt x="4469" y="17471"/>
                  </a:cubicBezTo>
                  <a:cubicBezTo>
                    <a:pt x="6216" y="17067"/>
                    <a:pt x="8757" y="16663"/>
                    <a:pt x="11298" y="16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2164130" y="341947"/>
              <a:ext cx="91037" cy="14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063" fill="norm" stroke="1" extrusionOk="0">
                  <a:moveTo>
                    <a:pt x="16116" y="1971"/>
                  </a:moveTo>
                  <a:cubicBezTo>
                    <a:pt x="14196" y="1071"/>
                    <a:pt x="12276" y="171"/>
                    <a:pt x="10116" y="21"/>
                  </a:cubicBezTo>
                  <a:cubicBezTo>
                    <a:pt x="7956" y="-129"/>
                    <a:pt x="5556" y="471"/>
                    <a:pt x="3636" y="3321"/>
                  </a:cubicBezTo>
                  <a:cubicBezTo>
                    <a:pt x="1716" y="6171"/>
                    <a:pt x="276" y="11271"/>
                    <a:pt x="36" y="14571"/>
                  </a:cubicBezTo>
                  <a:cubicBezTo>
                    <a:pt x="-204" y="17871"/>
                    <a:pt x="756" y="19371"/>
                    <a:pt x="2436" y="20271"/>
                  </a:cubicBezTo>
                  <a:cubicBezTo>
                    <a:pt x="4116" y="21171"/>
                    <a:pt x="6516" y="21471"/>
                    <a:pt x="9876" y="20271"/>
                  </a:cubicBezTo>
                  <a:cubicBezTo>
                    <a:pt x="13236" y="19071"/>
                    <a:pt x="17556" y="16371"/>
                    <a:pt x="19476" y="13671"/>
                  </a:cubicBezTo>
                  <a:cubicBezTo>
                    <a:pt x="21396" y="10971"/>
                    <a:pt x="20916" y="8271"/>
                    <a:pt x="18276" y="6471"/>
                  </a:cubicBezTo>
                  <a:cubicBezTo>
                    <a:pt x="15636" y="4671"/>
                    <a:pt x="10836" y="3771"/>
                    <a:pt x="6036" y="2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2825750" y="311404"/>
              <a:ext cx="139700" cy="17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2371"/>
                  </a:moveTo>
                  <a:cubicBezTo>
                    <a:pt x="2291" y="6322"/>
                    <a:pt x="4582" y="10273"/>
                    <a:pt x="5891" y="13039"/>
                  </a:cubicBezTo>
                  <a:cubicBezTo>
                    <a:pt x="7200" y="15805"/>
                    <a:pt x="7527" y="17385"/>
                    <a:pt x="8345" y="18834"/>
                  </a:cubicBezTo>
                  <a:cubicBezTo>
                    <a:pt x="9164" y="20283"/>
                    <a:pt x="10473" y="21600"/>
                    <a:pt x="11455" y="21205"/>
                  </a:cubicBezTo>
                  <a:cubicBezTo>
                    <a:pt x="12436" y="20810"/>
                    <a:pt x="13091" y="18702"/>
                    <a:pt x="13582" y="15541"/>
                  </a:cubicBezTo>
                  <a:cubicBezTo>
                    <a:pt x="14073" y="12380"/>
                    <a:pt x="14400" y="8166"/>
                    <a:pt x="14727" y="5400"/>
                  </a:cubicBezTo>
                  <a:cubicBezTo>
                    <a:pt x="15055" y="2634"/>
                    <a:pt x="15382" y="1317"/>
                    <a:pt x="16527" y="659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2985825" y="330454"/>
              <a:ext cx="93925" cy="8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750" fill="norm" stroke="1" extrusionOk="0">
                  <a:moveTo>
                    <a:pt x="21299" y="0"/>
                  </a:moveTo>
                  <a:cubicBezTo>
                    <a:pt x="15539" y="540"/>
                    <a:pt x="9779" y="1080"/>
                    <a:pt x="6179" y="2430"/>
                  </a:cubicBezTo>
                  <a:cubicBezTo>
                    <a:pt x="2579" y="3780"/>
                    <a:pt x="1139" y="5940"/>
                    <a:pt x="419" y="8910"/>
                  </a:cubicBezTo>
                  <a:cubicBezTo>
                    <a:pt x="-301" y="11880"/>
                    <a:pt x="-301" y="15660"/>
                    <a:pt x="2099" y="18090"/>
                  </a:cubicBezTo>
                  <a:cubicBezTo>
                    <a:pt x="4499" y="20520"/>
                    <a:pt x="9299" y="21600"/>
                    <a:pt x="12659" y="19980"/>
                  </a:cubicBezTo>
                  <a:cubicBezTo>
                    <a:pt x="16019" y="18360"/>
                    <a:pt x="17939" y="14040"/>
                    <a:pt x="17219" y="10260"/>
                  </a:cubicBezTo>
                  <a:cubicBezTo>
                    <a:pt x="16499" y="6480"/>
                    <a:pt x="13139" y="3240"/>
                    <a:pt x="97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3172449" y="89154"/>
              <a:ext cx="41874" cy="32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538" fill="norm" stroke="1" extrusionOk="0">
                  <a:moveTo>
                    <a:pt x="13582" y="1662"/>
                  </a:moveTo>
                  <a:cubicBezTo>
                    <a:pt x="15639" y="831"/>
                    <a:pt x="17696" y="0"/>
                    <a:pt x="17182" y="0"/>
                  </a:cubicBezTo>
                  <a:cubicBezTo>
                    <a:pt x="16668" y="0"/>
                    <a:pt x="13582" y="831"/>
                    <a:pt x="9982" y="3254"/>
                  </a:cubicBezTo>
                  <a:cubicBezTo>
                    <a:pt x="6382" y="5677"/>
                    <a:pt x="2268" y="9692"/>
                    <a:pt x="725" y="12877"/>
                  </a:cubicBezTo>
                  <a:cubicBezTo>
                    <a:pt x="-818" y="16062"/>
                    <a:pt x="211" y="18415"/>
                    <a:pt x="2782" y="19800"/>
                  </a:cubicBezTo>
                  <a:cubicBezTo>
                    <a:pt x="5353" y="21185"/>
                    <a:pt x="9468" y="21600"/>
                    <a:pt x="13068" y="21531"/>
                  </a:cubicBezTo>
                  <a:cubicBezTo>
                    <a:pt x="16668" y="21462"/>
                    <a:pt x="19753" y="20908"/>
                    <a:pt x="20268" y="20008"/>
                  </a:cubicBezTo>
                  <a:cubicBezTo>
                    <a:pt x="20782" y="19108"/>
                    <a:pt x="18725" y="17862"/>
                    <a:pt x="16668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3109383" y="273304"/>
              <a:ext cx="16086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58" y="21600"/>
                  </a:moveTo>
                  <a:cubicBezTo>
                    <a:pt x="6253" y="19543"/>
                    <a:pt x="4547" y="17486"/>
                    <a:pt x="2984" y="15943"/>
                  </a:cubicBezTo>
                  <a:cubicBezTo>
                    <a:pt x="1421" y="14400"/>
                    <a:pt x="0" y="13371"/>
                    <a:pt x="0" y="12857"/>
                  </a:cubicBezTo>
                  <a:cubicBezTo>
                    <a:pt x="0" y="12343"/>
                    <a:pt x="1421" y="12343"/>
                    <a:pt x="5258" y="10286"/>
                  </a:cubicBezTo>
                  <a:cubicBezTo>
                    <a:pt x="9095" y="8229"/>
                    <a:pt x="15347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3278716" y="184404"/>
              <a:ext cx="2963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1172"/>
                  </a:moveTo>
                  <a:cubicBezTo>
                    <a:pt x="1543" y="13655"/>
                    <a:pt x="0" y="16138"/>
                    <a:pt x="0" y="18124"/>
                  </a:cubicBezTo>
                  <a:cubicBezTo>
                    <a:pt x="0" y="20110"/>
                    <a:pt x="1543" y="21600"/>
                    <a:pt x="3086" y="21600"/>
                  </a:cubicBezTo>
                  <a:cubicBezTo>
                    <a:pt x="4629" y="21600"/>
                    <a:pt x="6171" y="20110"/>
                    <a:pt x="9257" y="16262"/>
                  </a:cubicBezTo>
                  <a:cubicBezTo>
                    <a:pt x="12343" y="12414"/>
                    <a:pt x="16971" y="62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3334661" y="216154"/>
              <a:ext cx="245560" cy="458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74" fill="norm" stroke="1" extrusionOk="0">
                  <a:moveTo>
                    <a:pt x="1028" y="0"/>
                  </a:moveTo>
                  <a:cubicBezTo>
                    <a:pt x="1212" y="1585"/>
                    <a:pt x="1397" y="3171"/>
                    <a:pt x="1489" y="4310"/>
                  </a:cubicBezTo>
                  <a:cubicBezTo>
                    <a:pt x="1582" y="5450"/>
                    <a:pt x="1582" y="6143"/>
                    <a:pt x="1305" y="6738"/>
                  </a:cubicBezTo>
                  <a:cubicBezTo>
                    <a:pt x="1028" y="7332"/>
                    <a:pt x="474" y="7828"/>
                    <a:pt x="197" y="7778"/>
                  </a:cubicBezTo>
                  <a:cubicBezTo>
                    <a:pt x="-80" y="7728"/>
                    <a:pt x="-80" y="7134"/>
                    <a:pt x="289" y="6292"/>
                  </a:cubicBezTo>
                  <a:cubicBezTo>
                    <a:pt x="658" y="5450"/>
                    <a:pt x="1397" y="4360"/>
                    <a:pt x="2228" y="3468"/>
                  </a:cubicBezTo>
                  <a:cubicBezTo>
                    <a:pt x="3058" y="2576"/>
                    <a:pt x="3982" y="1883"/>
                    <a:pt x="4905" y="1585"/>
                  </a:cubicBezTo>
                  <a:cubicBezTo>
                    <a:pt x="5828" y="1288"/>
                    <a:pt x="6751" y="1387"/>
                    <a:pt x="7305" y="2229"/>
                  </a:cubicBezTo>
                  <a:cubicBezTo>
                    <a:pt x="7858" y="3072"/>
                    <a:pt x="8043" y="4657"/>
                    <a:pt x="8228" y="5697"/>
                  </a:cubicBezTo>
                  <a:cubicBezTo>
                    <a:pt x="8412" y="6738"/>
                    <a:pt x="8597" y="7233"/>
                    <a:pt x="9058" y="7629"/>
                  </a:cubicBezTo>
                  <a:cubicBezTo>
                    <a:pt x="9520" y="8026"/>
                    <a:pt x="10258" y="8323"/>
                    <a:pt x="11643" y="7976"/>
                  </a:cubicBezTo>
                  <a:cubicBezTo>
                    <a:pt x="13028" y="7629"/>
                    <a:pt x="15058" y="6639"/>
                    <a:pt x="16258" y="5846"/>
                  </a:cubicBezTo>
                  <a:cubicBezTo>
                    <a:pt x="17458" y="5053"/>
                    <a:pt x="17828" y="4459"/>
                    <a:pt x="18105" y="3765"/>
                  </a:cubicBezTo>
                  <a:cubicBezTo>
                    <a:pt x="18382" y="3072"/>
                    <a:pt x="18566" y="2279"/>
                    <a:pt x="18197" y="1932"/>
                  </a:cubicBezTo>
                  <a:cubicBezTo>
                    <a:pt x="17828" y="1585"/>
                    <a:pt x="16905" y="1684"/>
                    <a:pt x="16166" y="1982"/>
                  </a:cubicBezTo>
                  <a:cubicBezTo>
                    <a:pt x="15428" y="2279"/>
                    <a:pt x="14874" y="2774"/>
                    <a:pt x="14597" y="3270"/>
                  </a:cubicBezTo>
                  <a:cubicBezTo>
                    <a:pt x="14320" y="3765"/>
                    <a:pt x="14320" y="4261"/>
                    <a:pt x="15058" y="4409"/>
                  </a:cubicBezTo>
                  <a:cubicBezTo>
                    <a:pt x="15797" y="4558"/>
                    <a:pt x="17274" y="4360"/>
                    <a:pt x="18105" y="4508"/>
                  </a:cubicBezTo>
                  <a:cubicBezTo>
                    <a:pt x="18935" y="4657"/>
                    <a:pt x="19120" y="5152"/>
                    <a:pt x="19582" y="6936"/>
                  </a:cubicBezTo>
                  <a:cubicBezTo>
                    <a:pt x="20043" y="8719"/>
                    <a:pt x="20782" y="11791"/>
                    <a:pt x="21151" y="14169"/>
                  </a:cubicBezTo>
                  <a:cubicBezTo>
                    <a:pt x="21520" y="16547"/>
                    <a:pt x="21520" y="18231"/>
                    <a:pt x="21058" y="19371"/>
                  </a:cubicBezTo>
                  <a:cubicBezTo>
                    <a:pt x="20597" y="20510"/>
                    <a:pt x="19674" y="21105"/>
                    <a:pt x="18658" y="21352"/>
                  </a:cubicBezTo>
                  <a:cubicBezTo>
                    <a:pt x="17643" y="21600"/>
                    <a:pt x="16535" y="21501"/>
                    <a:pt x="15243" y="20758"/>
                  </a:cubicBezTo>
                  <a:cubicBezTo>
                    <a:pt x="13951" y="20015"/>
                    <a:pt x="12474" y="18628"/>
                    <a:pt x="10997" y="17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4072466" y="62625"/>
              <a:ext cx="448734" cy="6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2955" y="12111"/>
                  </a:moveTo>
                  <a:cubicBezTo>
                    <a:pt x="2853" y="14526"/>
                    <a:pt x="2751" y="16940"/>
                    <a:pt x="2649" y="18383"/>
                  </a:cubicBezTo>
                  <a:cubicBezTo>
                    <a:pt x="2547" y="19825"/>
                    <a:pt x="2445" y="20294"/>
                    <a:pt x="2242" y="20730"/>
                  </a:cubicBezTo>
                  <a:cubicBezTo>
                    <a:pt x="2038" y="21167"/>
                    <a:pt x="1732" y="21569"/>
                    <a:pt x="1477" y="21569"/>
                  </a:cubicBezTo>
                  <a:cubicBezTo>
                    <a:pt x="1223" y="21569"/>
                    <a:pt x="1019" y="21167"/>
                    <a:pt x="866" y="19724"/>
                  </a:cubicBezTo>
                  <a:cubicBezTo>
                    <a:pt x="713" y="18282"/>
                    <a:pt x="611" y="15800"/>
                    <a:pt x="611" y="13586"/>
                  </a:cubicBezTo>
                  <a:cubicBezTo>
                    <a:pt x="611" y="11373"/>
                    <a:pt x="713" y="9427"/>
                    <a:pt x="1019" y="7851"/>
                  </a:cubicBezTo>
                  <a:cubicBezTo>
                    <a:pt x="1325" y="6275"/>
                    <a:pt x="1834" y="5067"/>
                    <a:pt x="2292" y="4363"/>
                  </a:cubicBezTo>
                  <a:cubicBezTo>
                    <a:pt x="2751" y="3658"/>
                    <a:pt x="3158" y="3457"/>
                    <a:pt x="3515" y="3491"/>
                  </a:cubicBezTo>
                  <a:cubicBezTo>
                    <a:pt x="3872" y="3524"/>
                    <a:pt x="4177" y="3793"/>
                    <a:pt x="4330" y="4665"/>
                  </a:cubicBezTo>
                  <a:cubicBezTo>
                    <a:pt x="4483" y="5537"/>
                    <a:pt x="4483" y="7012"/>
                    <a:pt x="3872" y="8220"/>
                  </a:cubicBezTo>
                  <a:cubicBezTo>
                    <a:pt x="3260" y="9427"/>
                    <a:pt x="2038" y="10367"/>
                    <a:pt x="1223" y="10937"/>
                  </a:cubicBezTo>
                  <a:cubicBezTo>
                    <a:pt x="408" y="11507"/>
                    <a:pt x="0" y="11708"/>
                    <a:pt x="0" y="11675"/>
                  </a:cubicBezTo>
                  <a:cubicBezTo>
                    <a:pt x="0" y="11641"/>
                    <a:pt x="408" y="11373"/>
                    <a:pt x="1681" y="10702"/>
                  </a:cubicBezTo>
                  <a:cubicBezTo>
                    <a:pt x="2955" y="10031"/>
                    <a:pt x="5094" y="8958"/>
                    <a:pt x="6317" y="8287"/>
                  </a:cubicBezTo>
                  <a:cubicBezTo>
                    <a:pt x="7540" y="7616"/>
                    <a:pt x="7845" y="7348"/>
                    <a:pt x="7845" y="7348"/>
                  </a:cubicBezTo>
                  <a:cubicBezTo>
                    <a:pt x="7845" y="7348"/>
                    <a:pt x="7540" y="7616"/>
                    <a:pt x="7183" y="8086"/>
                  </a:cubicBezTo>
                  <a:cubicBezTo>
                    <a:pt x="6826" y="8555"/>
                    <a:pt x="6419" y="9226"/>
                    <a:pt x="6164" y="9796"/>
                  </a:cubicBezTo>
                  <a:cubicBezTo>
                    <a:pt x="5909" y="10367"/>
                    <a:pt x="5808" y="10836"/>
                    <a:pt x="6011" y="11004"/>
                  </a:cubicBezTo>
                  <a:cubicBezTo>
                    <a:pt x="6215" y="11171"/>
                    <a:pt x="6725" y="11037"/>
                    <a:pt x="7183" y="10601"/>
                  </a:cubicBezTo>
                  <a:cubicBezTo>
                    <a:pt x="7642" y="10165"/>
                    <a:pt x="8049" y="9427"/>
                    <a:pt x="8304" y="8891"/>
                  </a:cubicBezTo>
                  <a:cubicBezTo>
                    <a:pt x="8558" y="8354"/>
                    <a:pt x="8660" y="8019"/>
                    <a:pt x="8711" y="8086"/>
                  </a:cubicBezTo>
                  <a:cubicBezTo>
                    <a:pt x="8762" y="8153"/>
                    <a:pt x="8762" y="8622"/>
                    <a:pt x="8762" y="9092"/>
                  </a:cubicBezTo>
                  <a:cubicBezTo>
                    <a:pt x="8762" y="9562"/>
                    <a:pt x="8762" y="10031"/>
                    <a:pt x="9017" y="10299"/>
                  </a:cubicBezTo>
                  <a:cubicBezTo>
                    <a:pt x="9272" y="10568"/>
                    <a:pt x="9781" y="10635"/>
                    <a:pt x="10189" y="10534"/>
                  </a:cubicBezTo>
                  <a:cubicBezTo>
                    <a:pt x="10596" y="10434"/>
                    <a:pt x="10902" y="10165"/>
                    <a:pt x="11513" y="9025"/>
                  </a:cubicBezTo>
                  <a:cubicBezTo>
                    <a:pt x="12125" y="7885"/>
                    <a:pt x="13042" y="5872"/>
                    <a:pt x="13653" y="4363"/>
                  </a:cubicBezTo>
                  <a:cubicBezTo>
                    <a:pt x="14264" y="2853"/>
                    <a:pt x="14570" y="1847"/>
                    <a:pt x="14774" y="1143"/>
                  </a:cubicBezTo>
                  <a:cubicBezTo>
                    <a:pt x="14977" y="439"/>
                    <a:pt x="15079" y="36"/>
                    <a:pt x="14926" y="3"/>
                  </a:cubicBezTo>
                  <a:cubicBezTo>
                    <a:pt x="14774" y="-31"/>
                    <a:pt x="14366" y="304"/>
                    <a:pt x="13908" y="1445"/>
                  </a:cubicBezTo>
                  <a:cubicBezTo>
                    <a:pt x="13449" y="2585"/>
                    <a:pt x="12940" y="4530"/>
                    <a:pt x="12685" y="5906"/>
                  </a:cubicBezTo>
                  <a:cubicBezTo>
                    <a:pt x="12430" y="7281"/>
                    <a:pt x="12430" y="8086"/>
                    <a:pt x="12532" y="8790"/>
                  </a:cubicBezTo>
                  <a:cubicBezTo>
                    <a:pt x="12634" y="9494"/>
                    <a:pt x="12838" y="10098"/>
                    <a:pt x="13194" y="10434"/>
                  </a:cubicBezTo>
                  <a:cubicBezTo>
                    <a:pt x="13551" y="10769"/>
                    <a:pt x="14060" y="10836"/>
                    <a:pt x="14519" y="10735"/>
                  </a:cubicBezTo>
                  <a:cubicBezTo>
                    <a:pt x="14977" y="10635"/>
                    <a:pt x="15385" y="10367"/>
                    <a:pt x="16149" y="9159"/>
                  </a:cubicBezTo>
                  <a:cubicBezTo>
                    <a:pt x="16913" y="7952"/>
                    <a:pt x="18034" y="5805"/>
                    <a:pt x="18645" y="4564"/>
                  </a:cubicBezTo>
                  <a:cubicBezTo>
                    <a:pt x="19257" y="3323"/>
                    <a:pt x="19358" y="2988"/>
                    <a:pt x="19460" y="2585"/>
                  </a:cubicBezTo>
                  <a:cubicBezTo>
                    <a:pt x="19562" y="2183"/>
                    <a:pt x="19664" y="1713"/>
                    <a:pt x="19562" y="1780"/>
                  </a:cubicBezTo>
                  <a:cubicBezTo>
                    <a:pt x="19460" y="1847"/>
                    <a:pt x="19155" y="2451"/>
                    <a:pt x="18747" y="3759"/>
                  </a:cubicBezTo>
                  <a:cubicBezTo>
                    <a:pt x="18340" y="5067"/>
                    <a:pt x="17830" y="7080"/>
                    <a:pt x="17677" y="8287"/>
                  </a:cubicBezTo>
                  <a:cubicBezTo>
                    <a:pt x="17525" y="9494"/>
                    <a:pt x="17728" y="9897"/>
                    <a:pt x="18136" y="10165"/>
                  </a:cubicBezTo>
                  <a:cubicBezTo>
                    <a:pt x="18543" y="10434"/>
                    <a:pt x="19155" y="10568"/>
                    <a:pt x="19766" y="10299"/>
                  </a:cubicBezTo>
                  <a:cubicBezTo>
                    <a:pt x="20377" y="10031"/>
                    <a:pt x="20989" y="9360"/>
                    <a:pt x="21600" y="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4349750" y="209804"/>
              <a:ext cx="190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0"/>
                  </a:moveTo>
                  <a:cubicBezTo>
                    <a:pt x="1440" y="2400"/>
                    <a:pt x="0" y="4800"/>
                    <a:pt x="0" y="6000"/>
                  </a:cubicBezTo>
                  <a:cubicBezTo>
                    <a:pt x="0" y="7200"/>
                    <a:pt x="1440" y="7200"/>
                    <a:pt x="5280" y="9600"/>
                  </a:cubicBezTo>
                  <a:cubicBezTo>
                    <a:pt x="9120" y="12000"/>
                    <a:pt x="1536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4540705" y="217876"/>
              <a:ext cx="52932" cy="1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5" h="21375" fill="norm" stroke="1" extrusionOk="0">
                  <a:moveTo>
                    <a:pt x="11828" y="6421"/>
                  </a:moveTo>
                  <a:cubicBezTo>
                    <a:pt x="14228" y="5313"/>
                    <a:pt x="16628" y="4206"/>
                    <a:pt x="18228" y="2960"/>
                  </a:cubicBezTo>
                  <a:cubicBezTo>
                    <a:pt x="19828" y="1713"/>
                    <a:pt x="20628" y="329"/>
                    <a:pt x="19428" y="52"/>
                  </a:cubicBezTo>
                  <a:cubicBezTo>
                    <a:pt x="18228" y="-225"/>
                    <a:pt x="15028" y="606"/>
                    <a:pt x="11028" y="2683"/>
                  </a:cubicBezTo>
                  <a:cubicBezTo>
                    <a:pt x="7028" y="4760"/>
                    <a:pt x="2228" y="8083"/>
                    <a:pt x="628" y="11129"/>
                  </a:cubicBezTo>
                  <a:cubicBezTo>
                    <a:pt x="-972" y="14175"/>
                    <a:pt x="628" y="16944"/>
                    <a:pt x="3828" y="18606"/>
                  </a:cubicBezTo>
                  <a:cubicBezTo>
                    <a:pt x="7028" y="20267"/>
                    <a:pt x="11828" y="20821"/>
                    <a:pt x="16628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4673600" y="210548"/>
              <a:ext cx="301864" cy="24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46" fill="norm" stroke="1" extrusionOk="0">
                  <a:moveTo>
                    <a:pt x="0" y="1624"/>
                  </a:moveTo>
                  <a:cubicBezTo>
                    <a:pt x="1650" y="5193"/>
                    <a:pt x="3300" y="8762"/>
                    <a:pt x="4050" y="11016"/>
                  </a:cubicBezTo>
                  <a:cubicBezTo>
                    <a:pt x="4800" y="13269"/>
                    <a:pt x="4650" y="14209"/>
                    <a:pt x="4350" y="14303"/>
                  </a:cubicBezTo>
                  <a:cubicBezTo>
                    <a:pt x="4050" y="14396"/>
                    <a:pt x="3600" y="13645"/>
                    <a:pt x="3450" y="11767"/>
                  </a:cubicBezTo>
                  <a:cubicBezTo>
                    <a:pt x="3300" y="9889"/>
                    <a:pt x="3450" y="6883"/>
                    <a:pt x="3675" y="4911"/>
                  </a:cubicBezTo>
                  <a:cubicBezTo>
                    <a:pt x="3900" y="2939"/>
                    <a:pt x="4200" y="2000"/>
                    <a:pt x="4725" y="1436"/>
                  </a:cubicBezTo>
                  <a:cubicBezTo>
                    <a:pt x="5250" y="873"/>
                    <a:pt x="6000" y="685"/>
                    <a:pt x="6525" y="1249"/>
                  </a:cubicBezTo>
                  <a:cubicBezTo>
                    <a:pt x="7050" y="1812"/>
                    <a:pt x="7350" y="3127"/>
                    <a:pt x="7575" y="5005"/>
                  </a:cubicBezTo>
                  <a:cubicBezTo>
                    <a:pt x="7800" y="6883"/>
                    <a:pt x="7950" y="9325"/>
                    <a:pt x="8025" y="11016"/>
                  </a:cubicBezTo>
                  <a:cubicBezTo>
                    <a:pt x="8100" y="12706"/>
                    <a:pt x="8100" y="13645"/>
                    <a:pt x="7950" y="13645"/>
                  </a:cubicBezTo>
                  <a:cubicBezTo>
                    <a:pt x="7800" y="13645"/>
                    <a:pt x="7500" y="12706"/>
                    <a:pt x="7500" y="11673"/>
                  </a:cubicBezTo>
                  <a:cubicBezTo>
                    <a:pt x="7500" y="10640"/>
                    <a:pt x="7800" y="9513"/>
                    <a:pt x="8250" y="8574"/>
                  </a:cubicBezTo>
                  <a:cubicBezTo>
                    <a:pt x="8700" y="7635"/>
                    <a:pt x="9300" y="6883"/>
                    <a:pt x="9900" y="6789"/>
                  </a:cubicBezTo>
                  <a:cubicBezTo>
                    <a:pt x="10500" y="6696"/>
                    <a:pt x="11100" y="7259"/>
                    <a:pt x="11475" y="8010"/>
                  </a:cubicBezTo>
                  <a:cubicBezTo>
                    <a:pt x="11850" y="8762"/>
                    <a:pt x="12000" y="9701"/>
                    <a:pt x="12300" y="10546"/>
                  </a:cubicBezTo>
                  <a:cubicBezTo>
                    <a:pt x="12600" y="11391"/>
                    <a:pt x="13050" y="12143"/>
                    <a:pt x="13650" y="12424"/>
                  </a:cubicBezTo>
                  <a:cubicBezTo>
                    <a:pt x="14250" y="12706"/>
                    <a:pt x="15000" y="12518"/>
                    <a:pt x="15900" y="11673"/>
                  </a:cubicBezTo>
                  <a:cubicBezTo>
                    <a:pt x="16800" y="10828"/>
                    <a:pt x="17850" y="9325"/>
                    <a:pt x="18675" y="7823"/>
                  </a:cubicBezTo>
                  <a:cubicBezTo>
                    <a:pt x="19500" y="6320"/>
                    <a:pt x="20100" y="4817"/>
                    <a:pt x="20475" y="3409"/>
                  </a:cubicBezTo>
                  <a:cubicBezTo>
                    <a:pt x="20850" y="2000"/>
                    <a:pt x="21000" y="685"/>
                    <a:pt x="20700" y="216"/>
                  </a:cubicBezTo>
                  <a:cubicBezTo>
                    <a:pt x="20400" y="-254"/>
                    <a:pt x="19650" y="122"/>
                    <a:pt x="18975" y="591"/>
                  </a:cubicBezTo>
                  <a:cubicBezTo>
                    <a:pt x="18300" y="1061"/>
                    <a:pt x="17700" y="1624"/>
                    <a:pt x="17250" y="2845"/>
                  </a:cubicBezTo>
                  <a:cubicBezTo>
                    <a:pt x="16800" y="4066"/>
                    <a:pt x="16500" y="5944"/>
                    <a:pt x="17100" y="8198"/>
                  </a:cubicBezTo>
                  <a:cubicBezTo>
                    <a:pt x="17700" y="10452"/>
                    <a:pt x="19200" y="13082"/>
                    <a:pt x="20175" y="14866"/>
                  </a:cubicBezTo>
                  <a:cubicBezTo>
                    <a:pt x="21150" y="16650"/>
                    <a:pt x="21600" y="17589"/>
                    <a:pt x="21300" y="18529"/>
                  </a:cubicBezTo>
                  <a:cubicBezTo>
                    <a:pt x="21000" y="19468"/>
                    <a:pt x="19950" y="20407"/>
                    <a:pt x="189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5626969" y="55288"/>
              <a:ext cx="406051" cy="58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63" fill="norm" stroke="1" extrusionOk="0">
                  <a:moveTo>
                    <a:pt x="7637" y="9600"/>
                  </a:moveTo>
                  <a:cubicBezTo>
                    <a:pt x="6969" y="9135"/>
                    <a:pt x="6301" y="8671"/>
                    <a:pt x="5354" y="8594"/>
                  </a:cubicBezTo>
                  <a:cubicBezTo>
                    <a:pt x="4408" y="8516"/>
                    <a:pt x="3183" y="8826"/>
                    <a:pt x="2181" y="9716"/>
                  </a:cubicBezTo>
                  <a:cubicBezTo>
                    <a:pt x="1179" y="10606"/>
                    <a:pt x="400" y="12077"/>
                    <a:pt x="121" y="13006"/>
                  </a:cubicBezTo>
                  <a:cubicBezTo>
                    <a:pt x="-157" y="13935"/>
                    <a:pt x="66" y="14323"/>
                    <a:pt x="567" y="14361"/>
                  </a:cubicBezTo>
                  <a:cubicBezTo>
                    <a:pt x="1068" y="14400"/>
                    <a:pt x="1847" y="14090"/>
                    <a:pt x="3128" y="12929"/>
                  </a:cubicBezTo>
                  <a:cubicBezTo>
                    <a:pt x="4408" y="11768"/>
                    <a:pt x="6189" y="9755"/>
                    <a:pt x="7470" y="7587"/>
                  </a:cubicBezTo>
                  <a:cubicBezTo>
                    <a:pt x="8750" y="5419"/>
                    <a:pt x="9530" y="3097"/>
                    <a:pt x="9919" y="1742"/>
                  </a:cubicBezTo>
                  <a:cubicBezTo>
                    <a:pt x="10309" y="387"/>
                    <a:pt x="10309" y="0"/>
                    <a:pt x="10142" y="0"/>
                  </a:cubicBezTo>
                  <a:cubicBezTo>
                    <a:pt x="9975" y="0"/>
                    <a:pt x="9641" y="387"/>
                    <a:pt x="9029" y="1781"/>
                  </a:cubicBezTo>
                  <a:cubicBezTo>
                    <a:pt x="8416" y="3174"/>
                    <a:pt x="7525" y="5574"/>
                    <a:pt x="7191" y="7161"/>
                  </a:cubicBezTo>
                  <a:cubicBezTo>
                    <a:pt x="6857" y="8748"/>
                    <a:pt x="7080" y="9523"/>
                    <a:pt x="7414" y="10026"/>
                  </a:cubicBezTo>
                  <a:cubicBezTo>
                    <a:pt x="7748" y="10529"/>
                    <a:pt x="8194" y="10761"/>
                    <a:pt x="8806" y="10916"/>
                  </a:cubicBezTo>
                  <a:cubicBezTo>
                    <a:pt x="9418" y="11071"/>
                    <a:pt x="10198" y="11148"/>
                    <a:pt x="10977" y="10916"/>
                  </a:cubicBezTo>
                  <a:cubicBezTo>
                    <a:pt x="11756" y="10684"/>
                    <a:pt x="12536" y="10142"/>
                    <a:pt x="12981" y="9677"/>
                  </a:cubicBezTo>
                  <a:cubicBezTo>
                    <a:pt x="13427" y="9213"/>
                    <a:pt x="13538" y="8826"/>
                    <a:pt x="13315" y="8748"/>
                  </a:cubicBezTo>
                  <a:cubicBezTo>
                    <a:pt x="13092" y="8671"/>
                    <a:pt x="12536" y="8903"/>
                    <a:pt x="11979" y="9368"/>
                  </a:cubicBezTo>
                  <a:cubicBezTo>
                    <a:pt x="11422" y="9832"/>
                    <a:pt x="10866" y="10529"/>
                    <a:pt x="10532" y="11071"/>
                  </a:cubicBezTo>
                  <a:cubicBezTo>
                    <a:pt x="10198" y="11613"/>
                    <a:pt x="10086" y="12000"/>
                    <a:pt x="10142" y="12387"/>
                  </a:cubicBezTo>
                  <a:cubicBezTo>
                    <a:pt x="10198" y="12774"/>
                    <a:pt x="10420" y="13161"/>
                    <a:pt x="10977" y="13394"/>
                  </a:cubicBezTo>
                  <a:cubicBezTo>
                    <a:pt x="11534" y="13626"/>
                    <a:pt x="12424" y="13703"/>
                    <a:pt x="13204" y="13626"/>
                  </a:cubicBezTo>
                  <a:cubicBezTo>
                    <a:pt x="13983" y="13548"/>
                    <a:pt x="14651" y="13316"/>
                    <a:pt x="15319" y="13161"/>
                  </a:cubicBezTo>
                  <a:cubicBezTo>
                    <a:pt x="15987" y="13006"/>
                    <a:pt x="16655" y="12929"/>
                    <a:pt x="16989" y="13161"/>
                  </a:cubicBezTo>
                  <a:cubicBezTo>
                    <a:pt x="17323" y="13394"/>
                    <a:pt x="17323" y="13935"/>
                    <a:pt x="17212" y="15213"/>
                  </a:cubicBezTo>
                  <a:cubicBezTo>
                    <a:pt x="17101" y="16490"/>
                    <a:pt x="16878" y="18503"/>
                    <a:pt x="16600" y="19781"/>
                  </a:cubicBezTo>
                  <a:cubicBezTo>
                    <a:pt x="16321" y="21058"/>
                    <a:pt x="15987" y="21600"/>
                    <a:pt x="15765" y="21561"/>
                  </a:cubicBezTo>
                  <a:cubicBezTo>
                    <a:pt x="15542" y="21523"/>
                    <a:pt x="15431" y="20903"/>
                    <a:pt x="15319" y="19161"/>
                  </a:cubicBezTo>
                  <a:cubicBezTo>
                    <a:pt x="15208" y="17419"/>
                    <a:pt x="15097" y="14555"/>
                    <a:pt x="15375" y="12387"/>
                  </a:cubicBezTo>
                  <a:cubicBezTo>
                    <a:pt x="15653" y="10219"/>
                    <a:pt x="16321" y="8748"/>
                    <a:pt x="16878" y="7858"/>
                  </a:cubicBezTo>
                  <a:cubicBezTo>
                    <a:pt x="17435" y="6968"/>
                    <a:pt x="17880" y="6658"/>
                    <a:pt x="18437" y="6465"/>
                  </a:cubicBezTo>
                  <a:cubicBezTo>
                    <a:pt x="18994" y="6271"/>
                    <a:pt x="19662" y="6194"/>
                    <a:pt x="20218" y="6310"/>
                  </a:cubicBezTo>
                  <a:cubicBezTo>
                    <a:pt x="20775" y="6426"/>
                    <a:pt x="21220" y="6735"/>
                    <a:pt x="21332" y="7316"/>
                  </a:cubicBezTo>
                  <a:cubicBezTo>
                    <a:pt x="21443" y="7897"/>
                    <a:pt x="21220" y="8748"/>
                    <a:pt x="20552" y="9484"/>
                  </a:cubicBezTo>
                  <a:cubicBezTo>
                    <a:pt x="19884" y="10219"/>
                    <a:pt x="18771" y="10839"/>
                    <a:pt x="17769" y="11110"/>
                  </a:cubicBezTo>
                  <a:cubicBezTo>
                    <a:pt x="16767" y="11381"/>
                    <a:pt x="15876" y="11303"/>
                    <a:pt x="14985" y="1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6007099" y="222589"/>
              <a:ext cx="209551" cy="17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9901"/>
                  </a:moveTo>
                  <a:cubicBezTo>
                    <a:pt x="4145" y="7614"/>
                    <a:pt x="8291" y="5327"/>
                    <a:pt x="10582" y="3548"/>
                  </a:cubicBezTo>
                  <a:cubicBezTo>
                    <a:pt x="12873" y="1769"/>
                    <a:pt x="13309" y="498"/>
                    <a:pt x="12873" y="117"/>
                  </a:cubicBezTo>
                  <a:cubicBezTo>
                    <a:pt x="12436" y="-264"/>
                    <a:pt x="11127" y="244"/>
                    <a:pt x="9273" y="2277"/>
                  </a:cubicBezTo>
                  <a:cubicBezTo>
                    <a:pt x="7418" y="4310"/>
                    <a:pt x="5018" y="7868"/>
                    <a:pt x="3709" y="10409"/>
                  </a:cubicBezTo>
                  <a:cubicBezTo>
                    <a:pt x="2400" y="12950"/>
                    <a:pt x="2182" y="14475"/>
                    <a:pt x="2182" y="15872"/>
                  </a:cubicBezTo>
                  <a:cubicBezTo>
                    <a:pt x="2182" y="17270"/>
                    <a:pt x="2400" y="18541"/>
                    <a:pt x="3927" y="18287"/>
                  </a:cubicBezTo>
                  <a:cubicBezTo>
                    <a:pt x="5455" y="18032"/>
                    <a:pt x="8291" y="16254"/>
                    <a:pt x="10036" y="14856"/>
                  </a:cubicBezTo>
                  <a:cubicBezTo>
                    <a:pt x="11782" y="13458"/>
                    <a:pt x="12436" y="12442"/>
                    <a:pt x="13091" y="11425"/>
                  </a:cubicBezTo>
                  <a:cubicBezTo>
                    <a:pt x="13745" y="10409"/>
                    <a:pt x="14400" y="9392"/>
                    <a:pt x="14836" y="9647"/>
                  </a:cubicBezTo>
                  <a:cubicBezTo>
                    <a:pt x="15273" y="9901"/>
                    <a:pt x="15491" y="11425"/>
                    <a:pt x="15055" y="13331"/>
                  </a:cubicBezTo>
                  <a:cubicBezTo>
                    <a:pt x="14618" y="15237"/>
                    <a:pt x="13527" y="17524"/>
                    <a:pt x="12982" y="17905"/>
                  </a:cubicBezTo>
                  <a:cubicBezTo>
                    <a:pt x="12436" y="18287"/>
                    <a:pt x="12436" y="16762"/>
                    <a:pt x="12655" y="15364"/>
                  </a:cubicBezTo>
                  <a:cubicBezTo>
                    <a:pt x="12873" y="13967"/>
                    <a:pt x="13309" y="12696"/>
                    <a:pt x="13855" y="11552"/>
                  </a:cubicBezTo>
                  <a:cubicBezTo>
                    <a:pt x="14400" y="10409"/>
                    <a:pt x="15055" y="9392"/>
                    <a:pt x="15927" y="8884"/>
                  </a:cubicBezTo>
                  <a:cubicBezTo>
                    <a:pt x="16800" y="8376"/>
                    <a:pt x="17891" y="8376"/>
                    <a:pt x="18436" y="9265"/>
                  </a:cubicBezTo>
                  <a:cubicBezTo>
                    <a:pt x="18982" y="10155"/>
                    <a:pt x="18982" y="11934"/>
                    <a:pt x="19418" y="14094"/>
                  </a:cubicBezTo>
                  <a:cubicBezTo>
                    <a:pt x="19855" y="16254"/>
                    <a:pt x="20727" y="18795"/>
                    <a:pt x="2160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6214279" y="0"/>
              <a:ext cx="160480" cy="40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25" fill="norm" stroke="1" extrusionOk="0">
                  <a:moveTo>
                    <a:pt x="11254" y="17626"/>
                  </a:moveTo>
                  <a:cubicBezTo>
                    <a:pt x="11815" y="17072"/>
                    <a:pt x="12376" y="16518"/>
                    <a:pt x="12797" y="15909"/>
                  </a:cubicBezTo>
                  <a:cubicBezTo>
                    <a:pt x="13218" y="15300"/>
                    <a:pt x="13498" y="14635"/>
                    <a:pt x="12937" y="14192"/>
                  </a:cubicBezTo>
                  <a:cubicBezTo>
                    <a:pt x="12376" y="13749"/>
                    <a:pt x="10974" y="13528"/>
                    <a:pt x="9010" y="14081"/>
                  </a:cubicBezTo>
                  <a:cubicBezTo>
                    <a:pt x="7047" y="14635"/>
                    <a:pt x="4522" y="15965"/>
                    <a:pt x="2979" y="16906"/>
                  </a:cubicBezTo>
                  <a:cubicBezTo>
                    <a:pt x="1436" y="17848"/>
                    <a:pt x="875" y="18401"/>
                    <a:pt x="454" y="19121"/>
                  </a:cubicBezTo>
                  <a:cubicBezTo>
                    <a:pt x="34" y="19841"/>
                    <a:pt x="-247" y="20728"/>
                    <a:pt x="314" y="21115"/>
                  </a:cubicBezTo>
                  <a:cubicBezTo>
                    <a:pt x="875" y="21503"/>
                    <a:pt x="2278" y="21392"/>
                    <a:pt x="4522" y="20451"/>
                  </a:cubicBezTo>
                  <a:cubicBezTo>
                    <a:pt x="6766" y="19509"/>
                    <a:pt x="9852" y="17737"/>
                    <a:pt x="12517" y="14857"/>
                  </a:cubicBezTo>
                  <a:cubicBezTo>
                    <a:pt x="15182" y="11977"/>
                    <a:pt x="17426" y="7989"/>
                    <a:pt x="18828" y="5608"/>
                  </a:cubicBezTo>
                  <a:cubicBezTo>
                    <a:pt x="20231" y="3226"/>
                    <a:pt x="20792" y="2451"/>
                    <a:pt x="21072" y="1675"/>
                  </a:cubicBezTo>
                  <a:cubicBezTo>
                    <a:pt x="21353" y="900"/>
                    <a:pt x="21353" y="125"/>
                    <a:pt x="20932" y="14"/>
                  </a:cubicBezTo>
                  <a:cubicBezTo>
                    <a:pt x="20511" y="-97"/>
                    <a:pt x="19670" y="457"/>
                    <a:pt x="18267" y="2617"/>
                  </a:cubicBezTo>
                  <a:cubicBezTo>
                    <a:pt x="16865" y="4777"/>
                    <a:pt x="14901" y="8543"/>
                    <a:pt x="14200" y="11368"/>
                  </a:cubicBezTo>
                  <a:cubicBezTo>
                    <a:pt x="13498" y="14192"/>
                    <a:pt x="14059" y="16075"/>
                    <a:pt x="14621" y="1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6802404" y="228563"/>
              <a:ext cx="256466" cy="17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24" fill="norm" stroke="1" extrusionOk="0">
                  <a:moveTo>
                    <a:pt x="9881" y="5501"/>
                  </a:moveTo>
                  <a:cubicBezTo>
                    <a:pt x="9530" y="3939"/>
                    <a:pt x="9178" y="2378"/>
                    <a:pt x="8564" y="1597"/>
                  </a:cubicBezTo>
                  <a:cubicBezTo>
                    <a:pt x="7949" y="816"/>
                    <a:pt x="7071" y="816"/>
                    <a:pt x="6017" y="2117"/>
                  </a:cubicBezTo>
                  <a:cubicBezTo>
                    <a:pt x="4964" y="3419"/>
                    <a:pt x="3734" y="6021"/>
                    <a:pt x="2681" y="8754"/>
                  </a:cubicBezTo>
                  <a:cubicBezTo>
                    <a:pt x="1627" y="11486"/>
                    <a:pt x="749" y="14349"/>
                    <a:pt x="310" y="16431"/>
                  </a:cubicBezTo>
                  <a:cubicBezTo>
                    <a:pt x="-129" y="18513"/>
                    <a:pt x="-129" y="19814"/>
                    <a:pt x="486" y="20464"/>
                  </a:cubicBezTo>
                  <a:cubicBezTo>
                    <a:pt x="1100" y="21115"/>
                    <a:pt x="2330" y="21115"/>
                    <a:pt x="3734" y="20204"/>
                  </a:cubicBezTo>
                  <a:cubicBezTo>
                    <a:pt x="5139" y="19293"/>
                    <a:pt x="6720" y="17472"/>
                    <a:pt x="7686" y="14349"/>
                  </a:cubicBezTo>
                  <a:cubicBezTo>
                    <a:pt x="8651" y="11226"/>
                    <a:pt x="9003" y="6802"/>
                    <a:pt x="8827" y="4069"/>
                  </a:cubicBezTo>
                  <a:cubicBezTo>
                    <a:pt x="8651" y="1337"/>
                    <a:pt x="7949" y="296"/>
                    <a:pt x="6808" y="296"/>
                  </a:cubicBezTo>
                  <a:cubicBezTo>
                    <a:pt x="5666" y="296"/>
                    <a:pt x="4086" y="1337"/>
                    <a:pt x="3032" y="2638"/>
                  </a:cubicBezTo>
                  <a:cubicBezTo>
                    <a:pt x="1978" y="3939"/>
                    <a:pt x="1451" y="5501"/>
                    <a:pt x="1803" y="6542"/>
                  </a:cubicBezTo>
                  <a:cubicBezTo>
                    <a:pt x="2154" y="7582"/>
                    <a:pt x="3383" y="8103"/>
                    <a:pt x="4876" y="8363"/>
                  </a:cubicBezTo>
                  <a:cubicBezTo>
                    <a:pt x="6369" y="8623"/>
                    <a:pt x="8125" y="8623"/>
                    <a:pt x="9354" y="9014"/>
                  </a:cubicBezTo>
                  <a:cubicBezTo>
                    <a:pt x="10583" y="9404"/>
                    <a:pt x="11286" y="10185"/>
                    <a:pt x="11725" y="11226"/>
                  </a:cubicBezTo>
                  <a:cubicBezTo>
                    <a:pt x="12164" y="12267"/>
                    <a:pt x="12339" y="13568"/>
                    <a:pt x="12427" y="15260"/>
                  </a:cubicBezTo>
                  <a:cubicBezTo>
                    <a:pt x="12515" y="16951"/>
                    <a:pt x="12515" y="19033"/>
                    <a:pt x="12603" y="19293"/>
                  </a:cubicBezTo>
                  <a:cubicBezTo>
                    <a:pt x="12691" y="19554"/>
                    <a:pt x="12866" y="17992"/>
                    <a:pt x="13217" y="15650"/>
                  </a:cubicBezTo>
                  <a:cubicBezTo>
                    <a:pt x="13569" y="13308"/>
                    <a:pt x="14095" y="10185"/>
                    <a:pt x="14622" y="7322"/>
                  </a:cubicBezTo>
                  <a:cubicBezTo>
                    <a:pt x="15149" y="4460"/>
                    <a:pt x="15676" y="1857"/>
                    <a:pt x="16378" y="686"/>
                  </a:cubicBezTo>
                  <a:cubicBezTo>
                    <a:pt x="17081" y="-485"/>
                    <a:pt x="17959" y="-225"/>
                    <a:pt x="18925" y="1987"/>
                  </a:cubicBezTo>
                  <a:cubicBezTo>
                    <a:pt x="19891" y="4199"/>
                    <a:pt x="20944" y="8363"/>
                    <a:pt x="21208" y="11616"/>
                  </a:cubicBezTo>
                  <a:cubicBezTo>
                    <a:pt x="21471" y="14869"/>
                    <a:pt x="20944" y="17211"/>
                    <a:pt x="20417" y="19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7429478" y="270997"/>
              <a:ext cx="120167" cy="30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243" fill="norm" stroke="1" extrusionOk="0">
                  <a:moveTo>
                    <a:pt x="20114" y="1950"/>
                  </a:moveTo>
                  <a:cubicBezTo>
                    <a:pt x="18997" y="1205"/>
                    <a:pt x="17879" y="460"/>
                    <a:pt x="15459" y="162"/>
                  </a:cubicBezTo>
                  <a:cubicBezTo>
                    <a:pt x="13038" y="-136"/>
                    <a:pt x="9314" y="13"/>
                    <a:pt x="6707" y="311"/>
                  </a:cubicBezTo>
                  <a:cubicBezTo>
                    <a:pt x="4100" y="609"/>
                    <a:pt x="2610" y="1056"/>
                    <a:pt x="1493" y="1726"/>
                  </a:cubicBezTo>
                  <a:cubicBezTo>
                    <a:pt x="376" y="2396"/>
                    <a:pt x="-369" y="3290"/>
                    <a:pt x="190" y="3737"/>
                  </a:cubicBezTo>
                  <a:cubicBezTo>
                    <a:pt x="748" y="4184"/>
                    <a:pt x="2610" y="4184"/>
                    <a:pt x="4286" y="3961"/>
                  </a:cubicBezTo>
                  <a:cubicBezTo>
                    <a:pt x="5962" y="3737"/>
                    <a:pt x="7452" y="3290"/>
                    <a:pt x="9314" y="2769"/>
                  </a:cubicBezTo>
                  <a:cubicBezTo>
                    <a:pt x="11176" y="2247"/>
                    <a:pt x="13410" y="1652"/>
                    <a:pt x="15459" y="1354"/>
                  </a:cubicBezTo>
                  <a:cubicBezTo>
                    <a:pt x="17507" y="1056"/>
                    <a:pt x="19369" y="1056"/>
                    <a:pt x="20300" y="1726"/>
                  </a:cubicBezTo>
                  <a:cubicBezTo>
                    <a:pt x="21231" y="2396"/>
                    <a:pt x="21231" y="3737"/>
                    <a:pt x="21045" y="6121"/>
                  </a:cubicBezTo>
                  <a:cubicBezTo>
                    <a:pt x="20859" y="8504"/>
                    <a:pt x="20486" y="11930"/>
                    <a:pt x="20300" y="14165"/>
                  </a:cubicBezTo>
                  <a:cubicBezTo>
                    <a:pt x="20114" y="16399"/>
                    <a:pt x="20114" y="17442"/>
                    <a:pt x="19741" y="18410"/>
                  </a:cubicBezTo>
                  <a:cubicBezTo>
                    <a:pt x="19369" y="19378"/>
                    <a:pt x="18624" y="20272"/>
                    <a:pt x="16948" y="20794"/>
                  </a:cubicBezTo>
                  <a:cubicBezTo>
                    <a:pt x="15272" y="21315"/>
                    <a:pt x="12665" y="21464"/>
                    <a:pt x="10245" y="20794"/>
                  </a:cubicBezTo>
                  <a:cubicBezTo>
                    <a:pt x="7824" y="20123"/>
                    <a:pt x="5590" y="18634"/>
                    <a:pt x="5217" y="16623"/>
                  </a:cubicBezTo>
                  <a:cubicBezTo>
                    <a:pt x="4845" y="14612"/>
                    <a:pt x="6334" y="12079"/>
                    <a:pt x="7824" y="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7569199" y="255901"/>
              <a:ext cx="177801" cy="15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4629" y="10011"/>
                  </a:moveTo>
                  <a:cubicBezTo>
                    <a:pt x="5400" y="8874"/>
                    <a:pt x="6171" y="7737"/>
                    <a:pt x="6814" y="5890"/>
                  </a:cubicBezTo>
                  <a:cubicBezTo>
                    <a:pt x="7457" y="4042"/>
                    <a:pt x="7971" y="1484"/>
                    <a:pt x="7586" y="490"/>
                  </a:cubicBezTo>
                  <a:cubicBezTo>
                    <a:pt x="7200" y="-505"/>
                    <a:pt x="5914" y="63"/>
                    <a:pt x="4500" y="1769"/>
                  </a:cubicBezTo>
                  <a:cubicBezTo>
                    <a:pt x="3086" y="3474"/>
                    <a:pt x="1543" y="6316"/>
                    <a:pt x="771" y="8448"/>
                  </a:cubicBezTo>
                  <a:cubicBezTo>
                    <a:pt x="0" y="10579"/>
                    <a:pt x="0" y="12000"/>
                    <a:pt x="0" y="13421"/>
                  </a:cubicBezTo>
                  <a:cubicBezTo>
                    <a:pt x="0" y="14842"/>
                    <a:pt x="0" y="16263"/>
                    <a:pt x="2057" y="16406"/>
                  </a:cubicBezTo>
                  <a:cubicBezTo>
                    <a:pt x="4114" y="16548"/>
                    <a:pt x="8229" y="15411"/>
                    <a:pt x="10929" y="13848"/>
                  </a:cubicBezTo>
                  <a:cubicBezTo>
                    <a:pt x="13629" y="12284"/>
                    <a:pt x="14914" y="10295"/>
                    <a:pt x="15171" y="10295"/>
                  </a:cubicBezTo>
                  <a:cubicBezTo>
                    <a:pt x="15429" y="10295"/>
                    <a:pt x="14657" y="12284"/>
                    <a:pt x="13886" y="13990"/>
                  </a:cubicBezTo>
                  <a:cubicBezTo>
                    <a:pt x="13114" y="15695"/>
                    <a:pt x="12343" y="17116"/>
                    <a:pt x="11700" y="17116"/>
                  </a:cubicBezTo>
                  <a:cubicBezTo>
                    <a:pt x="11057" y="17116"/>
                    <a:pt x="10543" y="15695"/>
                    <a:pt x="10671" y="14274"/>
                  </a:cubicBezTo>
                  <a:cubicBezTo>
                    <a:pt x="10800" y="12853"/>
                    <a:pt x="11571" y="11432"/>
                    <a:pt x="12343" y="10011"/>
                  </a:cubicBezTo>
                  <a:cubicBezTo>
                    <a:pt x="13114" y="8590"/>
                    <a:pt x="13886" y="7169"/>
                    <a:pt x="14914" y="6600"/>
                  </a:cubicBezTo>
                  <a:cubicBezTo>
                    <a:pt x="15943" y="6032"/>
                    <a:pt x="17229" y="6316"/>
                    <a:pt x="18129" y="8021"/>
                  </a:cubicBezTo>
                  <a:cubicBezTo>
                    <a:pt x="19029" y="9727"/>
                    <a:pt x="19543" y="12853"/>
                    <a:pt x="20057" y="15269"/>
                  </a:cubicBezTo>
                  <a:cubicBezTo>
                    <a:pt x="20571" y="17684"/>
                    <a:pt x="21086" y="19390"/>
                    <a:pt x="21600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748283" y="55288"/>
              <a:ext cx="220968" cy="366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91" fill="norm" stroke="1" extrusionOk="0">
                  <a:moveTo>
                    <a:pt x="10366" y="15675"/>
                  </a:moveTo>
                  <a:cubicBezTo>
                    <a:pt x="10366" y="14811"/>
                    <a:pt x="10366" y="13947"/>
                    <a:pt x="9852" y="13330"/>
                  </a:cubicBezTo>
                  <a:cubicBezTo>
                    <a:pt x="9338" y="12713"/>
                    <a:pt x="8309" y="12343"/>
                    <a:pt x="6972" y="12651"/>
                  </a:cubicBezTo>
                  <a:cubicBezTo>
                    <a:pt x="5635" y="12960"/>
                    <a:pt x="3989" y="13947"/>
                    <a:pt x="2755" y="15120"/>
                  </a:cubicBezTo>
                  <a:cubicBezTo>
                    <a:pt x="1521" y="16293"/>
                    <a:pt x="698" y="17650"/>
                    <a:pt x="286" y="18823"/>
                  </a:cubicBezTo>
                  <a:cubicBezTo>
                    <a:pt x="-125" y="19995"/>
                    <a:pt x="-125" y="20983"/>
                    <a:pt x="492" y="21291"/>
                  </a:cubicBezTo>
                  <a:cubicBezTo>
                    <a:pt x="1109" y="21600"/>
                    <a:pt x="2344" y="21230"/>
                    <a:pt x="4092" y="19687"/>
                  </a:cubicBezTo>
                  <a:cubicBezTo>
                    <a:pt x="5841" y="18144"/>
                    <a:pt x="8104" y="15429"/>
                    <a:pt x="10366" y="12158"/>
                  </a:cubicBezTo>
                  <a:cubicBezTo>
                    <a:pt x="12629" y="8887"/>
                    <a:pt x="14892" y="5061"/>
                    <a:pt x="16126" y="2839"/>
                  </a:cubicBezTo>
                  <a:cubicBezTo>
                    <a:pt x="17361" y="617"/>
                    <a:pt x="17566" y="0"/>
                    <a:pt x="17361" y="0"/>
                  </a:cubicBezTo>
                  <a:cubicBezTo>
                    <a:pt x="17155" y="0"/>
                    <a:pt x="16538" y="617"/>
                    <a:pt x="15201" y="2592"/>
                  </a:cubicBezTo>
                  <a:cubicBezTo>
                    <a:pt x="13864" y="4567"/>
                    <a:pt x="11806" y="7899"/>
                    <a:pt x="10675" y="10491"/>
                  </a:cubicBezTo>
                  <a:cubicBezTo>
                    <a:pt x="9544" y="13083"/>
                    <a:pt x="9338" y="14935"/>
                    <a:pt x="9441" y="16169"/>
                  </a:cubicBezTo>
                  <a:cubicBezTo>
                    <a:pt x="9544" y="17403"/>
                    <a:pt x="9955" y="18021"/>
                    <a:pt x="10675" y="18329"/>
                  </a:cubicBezTo>
                  <a:cubicBezTo>
                    <a:pt x="11395" y="18638"/>
                    <a:pt x="12424" y="18638"/>
                    <a:pt x="13761" y="18082"/>
                  </a:cubicBezTo>
                  <a:cubicBezTo>
                    <a:pt x="15098" y="17527"/>
                    <a:pt x="16744" y="16416"/>
                    <a:pt x="17875" y="15552"/>
                  </a:cubicBezTo>
                  <a:cubicBezTo>
                    <a:pt x="19006" y="14688"/>
                    <a:pt x="19624" y="14071"/>
                    <a:pt x="20035" y="13269"/>
                  </a:cubicBezTo>
                  <a:cubicBezTo>
                    <a:pt x="20446" y="12466"/>
                    <a:pt x="20652" y="11479"/>
                    <a:pt x="20138" y="10985"/>
                  </a:cubicBezTo>
                  <a:cubicBezTo>
                    <a:pt x="19624" y="10491"/>
                    <a:pt x="18389" y="10491"/>
                    <a:pt x="17052" y="11109"/>
                  </a:cubicBezTo>
                  <a:cubicBezTo>
                    <a:pt x="15715" y="11726"/>
                    <a:pt x="14275" y="12960"/>
                    <a:pt x="13452" y="14318"/>
                  </a:cubicBezTo>
                  <a:cubicBezTo>
                    <a:pt x="12629" y="15675"/>
                    <a:pt x="12424" y="17157"/>
                    <a:pt x="12629" y="18267"/>
                  </a:cubicBezTo>
                  <a:cubicBezTo>
                    <a:pt x="12835" y="19378"/>
                    <a:pt x="13452" y="20119"/>
                    <a:pt x="14686" y="20242"/>
                  </a:cubicBezTo>
                  <a:cubicBezTo>
                    <a:pt x="15921" y="20366"/>
                    <a:pt x="17772" y="19872"/>
                    <a:pt x="19006" y="19378"/>
                  </a:cubicBezTo>
                  <a:cubicBezTo>
                    <a:pt x="20241" y="18885"/>
                    <a:pt x="20858" y="18391"/>
                    <a:pt x="21475" y="17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032749" y="216154"/>
              <a:ext cx="101601" cy="2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945"/>
                  </a:moveTo>
                  <a:cubicBezTo>
                    <a:pt x="1350" y="2160"/>
                    <a:pt x="2700" y="1375"/>
                    <a:pt x="3600" y="1571"/>
                  </a:cubicBezTo>
                  <a:cubicBezTo>
                    <a:pt x="4500" y="1767"/>
                    <a:pt x="4950" y="2945"/>
                    <a:pt x="6075" y="5695"/>
                  </a:cubicBezTo>
                  <a:cubicBezTo>
                    <a:pt x="7200" y="8444"/>
                    <a:pt x="9000" y="12764"/>
                    <a:pt x="9675" y="15415"/>
                  </a:cubicBezTo>
                  <a:cubicBezTo>
                    <a:pt x="10350" y="18065"/>
                    <a:pt x="9900" y="19047"/>
                    <a:pt x="8775" y="19931"/>
                  </a:cubicBezTo>
                  <a:cubicBezTo>
                    <a:pt x="7650" y="20815"/>
                    <a:pt x="5850" y="21600"/>
                    <a:pt x="4725" y="21502"/>
                  </a:cubicBezTo>
                  <a:cubicBezTo>
                    <a:pt x="3600" y="21404"/>
                    <a:pt x="3150" y="20422"/>
                    <a:pt x="4500" y="17378"/>
                  </a:cubicBezTo>
                  <a:cubicBezTo>
                    <a:pt x="5850" y="14335"/>
                    <a:pt x="9000" y="9229"/>
                    <a:pt x="12150" y="5989"/>
                  </a:cubicBezTo>
                  <a:cubicBezTo>
                    <a:pt x="15300" y="2749"/>
                    <a:pt x="18450" y="1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2679699" y="2127504"/>
              <a:ext cx="50800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" y="21282"/>
                    <a:pt x="630" y="20965"/>
                    <a:pt x="945" y="20700"/>
                  </a:cubicBezTo>
                  <a:cubicBezTo>
                    <a:pt x="1260" y="20435"/>
                    <a:pt x="1575" y="20224"/>
                    <a:pt x="1886" y="20012"/>
                  </a:cubicBezTo>
                  <a:cubicBezTo>
                    <a:pt x="2196" y="19800"/>
                    <a:pt x="2502" y="19588"/>
                    <a:pt x="2839" y="19271"/>
                  </a:cubicBezTo>
                  <a:cubicBezTo>
                    <a:pt x="3177" y="18953"/>
                    <a:pt x="3546" y="18529"/>
                    <a:pt x="3874" y="18106"/>
                  </a:cubicBezTo>
                  <a:cubicBezTo>
                    <a:pt x="4203" y="17682"/>
                    <a:pt x="4491" y="17259"/>
                    <a:pt x="4797" y="16888"/>
                  </a:cubicBezTo>
                  <a:cubicBezTo>
                    <a:pt x="5103" y="16518"/>
                    <a:pt x="5427" y="16200"/>
                    <a:pt x="5760" y="15829"/>
                  </a:cubicBezTo>
                  <a:cubicBezTo>
                    <a:pt x="6093" y="15459"/>
                    <a:pt x="6435" y="15035"/>
                    <a:pt x="6782" y="14612"/>
                  </a:cubicBezTo>
                  <a:cubicBezTo>
                    <a:pt x="7128" y="14188"/>
                    <a:pt x="7479" y="13765"/>
                    <a:pt x="7853" y="13288"/>
                  </a:cubicBezTo>
                  <a:cubicBezTo>
                    <a:pt x="8226" y="12812"/>
                    <a:pt x="8622" y="12282"/>
                    <a:pt x="8995" y="11806"/>
                  </a:cubicBezTo>
                  <a:cubicBezTo>
                    <a:pt x="9369" y="11329"/>
                    <a:pt x="9720" y="10906"/>
                    <a:pt x="10089" y="10429"/>
                  </a:cubicBezTo>
                  <a:cubicBezTo>
                    <a:pt x="10458" y="9953"/>
                    <a:pt x="10845" y="9424"/>
                    <a:pt x="11223" y="9000"/>
                  </a:cubicBezTo>
                  <a:cubicBezTo>
                    <a:pt x="11601" y="8576"/>
                    <a:pt x="11970" y="8259"/>
                    <a:pt x="12343" y="7888"/>
                  </a:cubicBezTo>
                  <a:cubicBezTo>
                    <a:pt x="12717" y="7518"/>
                    <a:pt x="13095" y="7094"/>
                    <a:pt x="13464" y="6671"/>
                  </a:cubicBezTo>
                  <a:cubicBezTo>
                    <a:pt x="13833" y="6247"/>
                    <a:pt x="14193" y="5824"/>
                    <a:pt x="14553" y="5453"/>
                  </a:cubicBezTo>
                  <a:cubicBezTo>
                    <a:pt x="14913" y="5082"/>
                    <a:pt x="15273" y="4765"/>
                    <a:pt x="15611" y="4447"/>
                  </a:cubicBezTo>
                  <a:cubicBezTo>
                    <a:pt x="15948" y="4129"/>
                    <a:pt x="16263" y="3812"/>
                    <a:pt x="16592" y="3547"/>
                  </a:cubicBezTo>
                  <a:cubicBezTo>
                    <a:pt x="16920" y="3282"/>
                    <a:pt x="17262" y="3071"/>
                    <a:pt x="17586" y="2859"/>
                  </a:cubicBezTo>
                  <a:cubicBezTo>
                    <a:pt x="17910" y="2647"/>
                    <a:pt x="18216" y="2435"/>
                    <a:pt x="18576" y="2171"/>
                  </a:cubicBezTo>
                  <a:cubicBezTo>
                    <a:pt x="18936" y="1906"/>
                    <a:pt x="19350" y="1588"/>
                    <a:pt x="19773" y="1271"/>
                  </a:cubicBezTo>
                  <a:cubicBezTo>
                    <a:pt x="20196" y="953"/>
                    <a:pt x="20628" y="635"/>
                    <a:pt x="20934" y="424"/>
                  </a:cubicBezTo>
                  <a:cubicBezTo>
                    <a:pt x="21240" y="212"/>
                    <a:pt x="21420" y="1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3507519" y="1870276"/>
              <a:ext cx="270202" cy="287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92" fill="norm" stroke="1" extrusionOk="0">
                  <a:moveTo>
                    <a:pt x="2831" y="214"/>
                  </a:moveTo>
                  <a:cubicBezTo>
                    <a:pt x="1826" y="103"/>
                    <a:pt x="822" y="-8"/>
                    <a:pt x="319" y="0"/>
                  </a:cubicBezTo>
                  <a:cubicBezTo>
                    <a:pt x="-183" y="8"/>
                    <a:pt x="-183" y="135"/>
                    <a:pt x="989" y="468"/>
                  </a:cubicBezTo>
                  <a:cubicBezTo>
                    <a:pt x="2161" y="801"/>
                    <a:pt x="4505" y="1341"/>
                    <a:pt x="6933" y="1920"/>
                  </a:cubicBezTo>
                  <a:cubicBezTo>
                    <a:pt x="9361" y="2500"/>
                    <a:pt x="11873" y="3119"/>
                    <a:pt x="13882" y="3737"/>
                  </a:cubicBezTo>
                  <a:cubicBezTo>
                    <a:pt x="15891" y="4356"/>
                    <a:pt x="17398" y="4975"/>
                    <a:pt x="18403" y="5531"/>
                  </a:cubicBezTo>
                  <a:cubicBezTo>
                    <a:pt x="19408" y="6086"/>
                    <a:pt x="19910" y="6578"/>
                    <a:pt x="20329" y="7102"/>
                  </a:cubicBezTo>
                  <a:cubicBezTo>
                    <a:pt x="20747" y="7626"/>
                    <a:pt x="21082" y="8181"/>
                    <a:pt x="21250" y="8824"/>
                  </a:cubicBezTo>
                  <a:cubicBezTo>
                    <a:pt x="21417" y="9467"/>
                    <a:pt x="21417" y="10197"/>
                    <a:pt x="21250" y="10840"/>
                  </a:cubicBezTo>
                  <a:cubicBezTo>
                    <a:pt x="21082" y="11482"/>
                    <a:pt x="20747" y="12038"/>
                    <a:pt x="20161" y="12601"/>
                  </a:cubicBezTo>
                  <a:cubicBezTo>
                    <a:pt x="19575" y="13165"/>
                    <a:pt x="18738" y="13736"/>
                    <a:pt x="17733" y="14291"/>
                  </a:cubicBezTo>
                  <a:cubicBezTo>
                    <a:pt x="16729" y="14847"/>
                    <a:pt x="15557" y="15387"/>
                    <a:pt x="14217" y="15982"/>
                  </a:cubicBezTo>
                  <a:cubicBezTo>
                    <a:pt x="12877" y="16577"/>
                    <a:pt x="11370" y="17228"/>
                    <a:pt x="10282" y="17862"/>
                  </a:cubicBezTo>
                  <a:cubicBezTo>
                    <a:pt x="9194" y="18497"/>
                    <a:pt x="8524" y="19116"/>
                    <a:pt x="8105" y="19664"/>
                  </a:cubicBezTo>
                  <a:cubicBezTo>
                    <a:pt x="7687" y="20211"/>
                    <a:pt x="7519" y="20687"/>
                    <a:pt x="6933" y="20997"/>
                  </a:cubicBezTo>
                  <a:cubicBezTo>
                    <a:pt x="6347" y="21306"/>
                    <a:pt x="5343" y="21449"/>
                    <a:pt x="4338" y="2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3867150" y="2387854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3831957" y="2069179"/>
              <a:ext cx="112604" cy="621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494" fill="norm" stroke="1" extrusionOk="0">
                  <a:moveTo>
                    <a:pt x="5256" y="10804"/>
                  </a:moveTo>
                  <a:cubicBezTo>
                    <a:pt x="3713" y="10365"/>
                    <a:pt x="2170" y="9925"/>
                    <a:pt x="2170" y="9815"/>
                  </a:cubicBezTo>
                  <a:cubicBezTo>
                    <a:pt x="2170" y="9706"/>
                    <a:pt x="3713" y="9925"/>
                    <a:pt x="4870" y="10767"/>
                  </a:cubicBezTo>
                  <a:cubicBezTo>
                    <a:pt x="6027" y="11609"/>
                    <a:pt x="6799" y="13074"/>
                    <a:pt x="7763" y="14794"/>
                  </a:cubicBezTo>
                  <a:cubicBezTo>
                    <a:pt x="8727" y="16515"/>
                    <a:pt x="9884" y="18492"/>
                    <a:pt x="10463" y="19737"/>
                  </a:cubicBezTo>
                  <a:cubicBezTo>
                    <a:pt x="11041" y="20981"/>
                    <a:pt x="11041" y="21494"/>
                    <a:pt x="10849" y="21494"/>
                  </a:cubicBezTo>
                  <a:cubicBezTo>
                    <a:pt x="10656" y="21494"/>
                    <a:pt x="10270" y="20981"/>
                    <a:pt x="9499" y="19444"/>
                  </a:cubicBezTo>
                  <a:cubicBezTo>
                    <a:pt x="8727" y="17906"/>
                    <a:pt x="7570" y="15343"/>
                    <a:pt x="6606" y="12744"/>
                  </a:cubicBezTo>
                  <a:cubicBezTo>
                    <a:pt x="5641" y="10145"/>
                    <a:pt x="4870" y="7509"/>
                    <a:pt x="4484" y="5605"/>
                  </a:cubicBezTo>
                  <a:cubicBezTo>
                    <a:pt x="4099" y="3701"/>
                    <a:pt x="4099" y="2530"/>
                    <a:pt x="4484" y="1688"/>
                  </a:cubicBezTo>
                  <a:cubicBezTo>
                    <a:pt x="4870" y="846"/>
                    <a:pt x="5641" y="333"/>
                    <a:pt x="6991" y="114"/>
                  </a:cubicBezTo>
                  <a:cubicBezTo>
                    <a:pt x="8341" y="-106"/>
                    <a:pt x="10270" y="-33"/>
                    <a:pt x="12777" y="553"/>
                  </a:cubicBezTo>
                  <a:cubicBezTo>
                    <a:pt x="15284" y="1139"/>
                    <a:pt x="18370" y="2237"/>
                    <a:pt x="19720" y="3701"/>
                  </a:cubicBezTo>
                  <a:cubicBezTo>
                    <a:pt x="21070" y="5166"/>
                    <a:pt x="20684" y="6996"/>
                    <a:pt x="18756" y="8241"/>
                  </a:cubicBezTo>
                  <a:cubicBezTo>
                    <a:pt x="16827" y="9486"/>
                    <a:pt x="13356" y="10145"/>
                    <a:pt x="10270" y="10474"/>
                  </a:cubicBezTo>
                  <a:cubicBezTo>
                    <a:pt x="7184" y="10804"/>
                    <a:pt x="4484" y="10804"/>
                    <a:pt x="2556" y="10474"/>
                  </a:cubicBezTo>
                  <a:cubicBezTo>
                    <a:pt x="627" y="10145"/>
                    <a:pt x="-530" y="9486"/>
                    <a:pt x="241" y="8900"/>
                  </a:cubicBezTo>
                  <a:cubicBezTo>
                    <a:pt x="1013" y="8314"/>
                    <a:pt x="3713" y="7802"/>
                    <a:pt x="6413" y="7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3976923" y="2187547"/>
              <a:ext cx="125177" cy="13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481" fill="norm" stroke="1" extrusionOk="0">
                  <a:moveTo>
                    <a:pt x="19130" y="4531"/>
                  </a:moveTo>
                  <a:cubicBezTo>
                    <a:pt x="18050" y="3202"/>
                    <a:pt x="16970" y="1872"/>
                    <a:pt x="15170" y="876"/>
                  </a:cubicBezTo>
                  <a:cubicBezTo>
                    <a:pt x="13370" y="-121"/>
                    <a:pt x="10850" y="-786"/>
                    <a:pt x="8150" y="1872"/>
                  </a:cubicBezTo>
                  <a:cubicBezTo>
                    <a:pt x="5450" y="4531"/>
                    <a:pt x="2570" y="10512"/>
                    <a:pt x="1130" y="14334"/>
                  </a:cubicBezTo>
                  <a:cubicBezTo>
                    <a:pt x="-310" y="18156"/>
                    <a:pt x="-310" y="19817"/>
                    <a:pt x="770" y="20316"/>
                  </a:cubicBezTo>
                  <a:cubicBezTo>
                    <a:pt x="1850" y="20814"/>
                    <a:pt x="4010" y="20149"/>
                    <a:pt x="7610" y="18820"/>
                  </a:cubicBezTo>
                  <a:cubicBezTo>
                    <a:pt x="11210" y="17491"/>
                    <a:pt x="16250" y="15497"/>
                    <a:pt x="21290" y="1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4121150" y="2083054"/>
              <a:ext cx="152400" cy="24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4087"/>
                  </a:moveTo>
                  <a:cubicBezTo>
                    <a:pt x="900" y="13336"/>
                    <a:pt x="1800" y="12584"/>
                    <a:pt x="3300" y="12960"/>
                  </a:cubicBezTo>
                  <a:cubicBezTo>
                    <a:pt x="4800" y="13336"/>
                    <a:pt x="6900" y="14838"/>
                    <a:pt x="8550" y="16153"/>
                  </a:cubicBezTo>
                  <a:cubicBezTo>
                    <a:pt x="10200" y="17468"/>
                    <a:pt x="11400" y="18595"/>
                    <a:pt x="11850" y="19628"/>
                  </a:cubicBezTo>
                  <a:cubicBezTo>
                    <a:pt x="12300" y="20661"/>
                    <a:pt x="12000" y="21600"/>
                    <a:pt x="11700" y="21506"/>
                  </a:cubicBezTo>
                  <a:cubicBezTo>
                    <a:pt x="11400" y="21412"/>
                    <a:pt x="11100" y="20285"/>
                    <a:pt x="11700" y="17280"/>
                  </a:cubicBezTo>
                  <a:cubicBezTo>
                    <a:pt x="12300" y="14275"/>
                    <a:pt x="13800" y="9391"/>
                    <a:pt x="15600" y="6198"/>
                  </a:cubicBezTo>
                  <a:cubicBezTo>
                    <a:pt x="17400" y="3005"/>
                    <a:pt x="19500" y="15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4293779" y="1968482"/>
              <a:ext cx="238306" cy="58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36" fill="norm" stroke="1" extrusionOk="0">
                  <a:moveTo>
                    <a:pt x="6147" y="709"/>
                  </a:moveTo>
                  <a:cubicBezTo>
                    <a:pt x="6526" y="320"/>
                    <a:pt x="6905" y="-68"/>
                    <a:pt x="6905" y="10"/>
                  </a:cubicBezTo>
                  <a:cubicBezTo>
                    <a:pt x="6905" y="87"/>
                    <a:pt x="6526" y="631"/>
                    <a:pt x="5862" y="2224"/>
                  </a:cubicBezTo>
                  <a:cubicBezTo>
                    <a:pt x="5199" y="3817"/>
                    <a:pt x="4252" y="6459"/>
                    <a:pt x="3778" y="8246"/>
                  </a:cubicBezTo>
                  <a:cubicBezTo>
                    <a:pt x="3305" y="10033"/>
                    <a:pt x="3305" y="10965"/>
                    <a:pt x="3589" y="11587"/>
                  </a:cubicBezTo>
                  <a:cubicBezTo>
                    <a:pt x="3873" y="12208"/>
                    <a:pt x="4441" y="12519"/>
                    <a:pt x="5199" y="12636"/>
                  </a:cubicBezTo>
                  <a:cubicBezTo>
                    <a:pt x="5957" y="12752"/>
                    <a:pt x="6905" y="12674"/>
                    <a:pt x="7568" y="12364"/>
                  </a:cubicBezTo>
                  <a:cubicBezTo>
                    <a:pt x="8231" y="12053"/>
                    <a:pt x="8610" y="11509"/>
                    <a:pt x="8231" y="10654"/>
                  </a:cubicBezTo>
                  <a:cubicBezTo>
                    <a:pt x="7852" y="9800"/>
                    <a:pt x="6715" y="8634"/>
                    <a:pt x="5673" y="7974"/>
                  </a:cubicBezTo>
                  <a:cubicBezTo>
                    <a:pt x="4631" y="7313"/>
                    <a:pt x="3683" y="7158"/>
                    <a:pt x="2736" y="7119"/>
                  </a:cubicBezTo>
                  <a:cubicBezTo>
                    <a:pt x="1789" y="7080"/>
                    <a:pt x="841" y="7158"/>
                    <a:pt x="368" y="7391"/>
                  </a:cubicBezTo>
                  <a:cubicBezTo>
                    <a:pt x="-106" y="7624"/>
                    <a:pt x="-106" y="8013"/>
                    <a:pt x="273" y="8323"/>
                  </a:cubicBezTo>
                  <a:cubicBezTo>
                    <a:pt x="652" y="8634"/>
                    <a:pt x="1410" y="8867"/>
                    <a:pt x="2831" y="8984"/>
                  </a:cubicBezTo>
                  <a:cubicBezTo>
                    <a:pt x="4252" y="9100"/>
                    <a:pt x="6336" y="9100"/>
                    <a:pt x="7757" y="8984"/>
                  </a:cubicBezTo>
                  <a:cubicBezTo>
                    <a:pt x="9178" y="8867"/>
                    <a:pt x="9936" y="8634"/>
                    <a:pt x="10599" y="8362"/>
                  </a:cubicBezTo>
                  <a:cubicBezTo>
                    <a:pt x="11262" y="8090"/>
                    <a:pt x="11831" y="7779"/>
                    <a:pt x="11831" y="7818"/>
                  </a:cubicBezTo>
                  <a:cubicBezTo>
                    <a:pt x="11831" y="7857"/>
                    <a:pt x="11262" y="8246"/>
                    <a:pt x="10978" y="8634"/>
                  </a:cubicBezTo>
                  <a:cubicBezTo>
                    <a:pt x="10694" y="9023"/>
                    <a:pt x="10694" y="9411"/>
                    <a:pt x="11073" y="9722"/>
                  </a:cubicBezTo>
                  <a:cubicBezTo>
                    <a:pt x="11452" y="10033"/>
                    <a:pt x="12210" y="10266"/>
                    <a:pt x="13441" y="10227"/>
                  </a:cubicBezTo>
                  <a:cubicBezTo>
                    <a:pt x="14673" y="10188"/>
                    <a:pt x="16378" y="9877"/>
                    <a:pt x="17326" y="9994"/>
                  </a:cubicBezTo>
                  <a:cubicBezTo>
                    <a:pt x="18273" y="10110"/>
                    <a:pt x="18462" y="10654"/>
                    <a:pt x="19031" y="11820"/>
                  </a:cubicBezTo>
                  <a:cubicBezTo>
                    <a:pt x="19599" y="12985"/>
                    <a:pt x="20547" y="14772"/>
                    <a:pt x="21020" y="16249"/>
                  </a:cubicBezTo>
                  <a:cubicBezTo>
                    <a:pt x="21494" y="17725"/>
                    <a:pt x="21494" y="18890"/>
                    <a:pt x="20547" y="19784"/>
                  </a:cubicBezTo>
                  <a:cubicBezTo>
                    <a:pt x="19599" y="20677"/>
                    <a:pt x="17705" y="21299"/>
                    <a:pt x="15810" y="21415"/>
                  </a:cubicBezTo>
                  <a:cubicBezTo>
                    <a:pt x="13915" y="21532"/>
                    <a:pt x="12020" y="21144"/>
                    <a:pt x="11168" y="20172"/>
                  </a:cubicBezTo>
                  <a:cubicBezTo>
                    <a:pt x="10315" y="19201"/>
                    <a:pt x="10505" y="17647"/>
                    <a:pt x="10978" y="16637"/>
                  </a:cubicBezTo>
                  <a:cubicBezTo>
                    <a:pt x="11452" y="15627"/>
                    <a:pt x="12210" y="15161"/>
                    <a:pt x="12968" y="14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4680848" y="1932396"/>
              <a:ext cx="164202" cy="38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76" fill="norm" stroke="1" extrusionOk="0">
                  <a:moveTo>
                    <a:pt x="9020" y="8265"/>
                  </a:moveTo>
                  <a:cubicBezTo>
                    <a:pt x="8744" y="7220"/>
                    <a:pt x="8467" y="6175"/>
                    <a:pt x="8051" y="6001"/>
                  </a:cubicBezTo>
                  <a:cubicBezTo>
                    <a:pt x="7636" y="5827"/>
                    <a:pt x="7082" y="6523"/>
                    <a:pt x="5974" y="8730"/>
                  </a:cubicBezTo>
                  <a:cubicBezTo>
                    <a:pt x="4867" y="10936"/>
                    <a:pt x="3205" y="14652"/>
                    <a:pt x="2097" y="17149"/>
                  </a:cubicBezTo>
                  <a:cubicBezTo>
                    <a:pt x="990" y="19646"/>
                    <a:pt x="436" y="20923"/>
                    <a:pt x="159" y="21214"/>
                  </a:cubicBezTo>
                  <a:cubicBezTo>
                    <a:pt x="-118" y="21504"/>
                    <a:pt x="-118" y="20807"/>
                    <a:pt x="851" y="18543"/>
                  </a:cubicBezTo>
                  <a:cubicBezTo>
                    <a:pt x="1820" y="16278"/>
                    <a:pt x="3759" y="12446"/>
                    <a:pt x="5974" y="9194"/>
                  </a:cubicBezTo>
                  <a:cubicBezTo>
                    <a:pt x="8190" y="5943"/>
                    <a:pt x="10682" y="3272"/>
                    <a:pt x="12482" y="1762"/>
                  </a:cubicBezTo>
                  <a:cubicBezTo>
                    <a:pt x="14282" y="252"/>
                    <a:pt x="15390" y="-96"/>
                    <a:pt x="16359" y="20"/>
                  </a:cubicBezTo>
                  <a:cubicBezTo>
                    <a:pt x="17328" y="136"/>
                    <a:pt x="18159" y="717"/>
                    <a:pt x="18851" y="2575"/>
                  </a:cubicBezTo>
                  <a:cubicBezTo>
                    <a:pt x="19544" y="4433"/>
                    <a:pt x="20097" y="7569"/>
                    <a:pt x="20513" y="10298"/>
                  </a:cubicBezTo>
                  <a:cubicBezTo>
                    <a:pt x="20928" y="13027"/>
                    <a:pt x="21205" y="15349"/>
                    <a:pt x="21482" y="17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4705350" y="2146554"/>
              <a:ext cx="222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5829299" y="1632204"/>
              <a:ext cx="139701" cy="314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1964" y="0"/>
                  </a:moveTo>
                  <a:cubicBezTo>
                    <a:pt x="1636" y="363"/>
                    <a:pt x="1309" y="727"/>
                    <a:pt x="1145" y="1170"/>
                  </a:cubicBezTo>
                  <a:cubicBezTo>
                    <a:pt x="982" y="1613"/>
                    <a:pt x="982" y="2137"/>
                    <a:pt x="818" y="2667"/>
                  </a:cubicBezTo>
                  <a:cubicBezTo>
                    <a:pt x="655" y="3198"/>
                    <a:pt x="327" y="3736"/>
                    <a:pt x="164" y="4324"/>
                  </a:cubicBezTo>
                  <a:cubicBezTo>
                    <a:pt x="0" y="4913"/>
                    <a:pt x="0" y="5553"/>
                    <a:pt x="0" y="6149"/>
                  </a:cubicBezTo>
                  <a:cubicBezTo>
                    <a:pt x="0" y="6745"/>
                    <a:pt x="0" y="7297"/>
                    <a:pt x="164" y="7857"/>
                  </a:cubicBezTo>
                  <a:cubicBezTo>
                    <a:pt x="327" y="8416"/>
                    <a:pt x="655" y="8983"/>
                    <a:pt x="982" y="9550"/>
                  </a:cubicBezTo>
                  <a:cubicBezTo>
                    <a:pt x="1309" y="10117"/>
                    <a:pt x="1636" y="10684"/>
                    <a:pt x="2127" y="11251"/>
                  </a:cubicBezTo>
                  <a:cubicBezTo>
                    <a:pt x="2618" y="11817"/>
                    <a:pt x="3273" y="12384"/>
                    <a:pt x="3764" y="12922"/>
                  </a:cubicBezTo>
                  <a:cubicBezTo>
                    <a:pt x="4255" y="13460"/>
                    <a:pt x="4582" y="13969"/>
                    <a:pt x="4909" y="14528"/>
                  </a:cubicBezTo>
                  <a:cubicBezTo>
                    <a:pt x="5236" y="15088"/>
                    <a:pt x="5564" y="15699"/>
                    <a:pt x="5727" y="16273"/>
                  </a:cubicBezTo>
                  <a:cubicBezTo>
                    <a:pt x="5891" y="16847"/>
                    <a:pt x="5891" y="17385"/>
                    <a:pt x="6382" y="17893"/>
                  </a:cubicBezTo>
                  <a:cubicBezTo>
                    <a:pt x="6873" y="18402"/>
                    <a:pt x="7855" y="18882"/>
                    <a:pt x="9000" y="19354"/>
                  </a:cubicBezTo>
                  <a:cubicBezTo>
                    <a:pt x="10145" y="19827"/>
                    <a:pt x="11455" y="20292"/>
                    <a:pt x="12764" y="20641"/>
                  </a:cubicBezTo>
                  <a:cubicBezTo>
                    <a:pt x="14073" y="20990"/>
                    <a:pt x="15382" y="21222"/>
                    <a:pt x="16527" y="21367"/>
                  </a:cubicBezTo>
                  <a:cubicBezTo>
                    <a:pt x="17673" y="21513"/>
                    <a:pt x="18655" y="21571"/>
                    <a:pt x="19473" y="21585"/>
                  </a:cubicBezTo>
                  <a:cubicBezTo>
                    <a:pt x="20291" y="21600"/>
                    <a:pt x="20945" y="21571"/>
                    <a:pt x="2160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095999" y="1842704"/>
              <a:ext cx="138685" cy="66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69" fill="norm" stroke="1" extrusionOk="0">
                  <a:moveTo>
                    <a:pt x="3927" y="7351"/>
                  </a:moveTo>
                  <a:cubicBezTo>
                    <a:pt x="3927" y="7010"/>
                    <a:pt x="3927" y="6668"/>
                    <a:pt x="4091" y="6702"/>
                  </a:cubicBezTo>
                  <a:cubicBezTo>
                    <a:pt x="4255" y="6736"/>
                    <a:pt x="4582" y="7146"/>
                    <a:pt x="5073" y="8479"/>
                  </a:cubicBezTo>
                  <a:cubicBezTo>
                    <a:pt x="5564" y="9812"/>
                    <a:pt x="6218" y="12068"/>
                    <a:pt x="6709" y="14289"/>
                  </a:cubicBezTo>
                  <a:cubicBezTo>
                    <a:pt x="7200" y="16511"/>
                    <a:pt x="7527" y="18698"/>
                    <a:pt x="7691" y="19963"/>
                  </a:cubicBezTo>
                  <a:cubicBezTo>
                    <a:pt x="7855" y="21227"/>
                    <a:pt x="7855" y="21569"/>
                    <a:pt x="7527" y="21569"/>
                  </a:cubicBezTo>
                  <a:cubicBezTo>
                    <a:pt x="7200" y="21569"/>
                    <a:pt x="6545" y="21227"/>
                    <a:pt x="5891" y="19689"/>
                  </a:cubicBezTo>
                  <a:cubicBezTo>
                    <a:pt x="5236" y="18151"/>
                    <a:pt x="4582" y="15417"/>
                    <a:pt x="4255" y="12649"/>
                  </a:cubicBezTo>
                  <a:cubicBezTo>
                    <a:pt x="3927" y="9880"/>
                    <a:pt x="3927" y="7078"/>
                    <a:pt x="4418" y="5061"/>
                  </a:cubicBezTo>
                  <a:cubicBezTo>
                    <a:pt x="4909" y="3045"/>
                    <a:pt x="5891" y="1815"/>
                    <a:pt x="6873" y="1063"/>
                  </a:cubicBezTo>
                  <a:cubicBezTo>
                    <a:pt x="7855" y="311"/>
                    <a:pt x="8836" y="37"/>
                    <a:pt x="10309" y="3"/>
                  </a:cubicBezTo>
                  <a:cubicBezTo>
                    <a:pt x="11782" y="-31"/>
                    <a:pt x="13745" y="174"/>
                    <a:pt x="16200" y="1028"/>
                  </a:cubicBezTo>
                  <a:cubicBezTo>
                    <a:pt x="18655" y="1883"/>
                    <a:pt x="21600" y="3387"/>
                    <a:pt x="21436" y="4754"/>
                  </a:cubicBezTo>
                  <a:cubicBezTo>
                    <a:pt x="21273" y="6121"/>
                    <a:pt x="18000" y="7351"/>
                    <a:pt x="14400" y="8103"/>
                  </a:cubicBezTo>
                  <a:cubicBezTo>
                    <a:pt x="10800" y="8855"/>
                    <a:pt x="6873" y="9128"/>
                    <a:pt x="4418" y="9128"/>
                  </a:cubicBezTo>
                  <a:cubicBezTo>
                    <a:pt x="1964" y="9128"/>
                    <a:pt x="982" y="8855"/>
                    <a:pt x="0" y="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6281475" y="1947421"/>
              <a:ext cx="138375" cy="19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9" fill="norm" stroke="1" extrusionOk="0">
                  <a:moveTo>
                    <a:pt x="17468" y="2367"/>
                  </a:moveTo>
                  <a:cubicBezTo>
                    <a:pt x="16486" y="1427"/>
                    <a:pt x="15504" y="488"/>
                    <a:pt x="14195" y="136"/>
                  </a:cubicBezTo>
                  <a:cubicBezTo>
                    <a:pt x="12886" y="-216"/>
                    <a:pt x="11250" y="19"/>
                    <a:pt x="8795" y="2014"/>
                  </a:cubicBezTo>
                  <a:cubicBezTo>
                    <a:pt x="6340" y="4010"/>
                    <a:pt x="3068" y="7767"/>
                    <a:pt x="1431" y="10936"/>
                  </a:cubicBezTo>
                  <a:cubicBezTo>
                    <a:pt x="-205" y="14106"/>
                    <a:pt x="-205" y="16688"/>
                    <a:pt x="286" y="18449"/>
                  </a:cubicBezTo>
                  <a:cubicBezTo>
                    <a:pt x="777" y="20210"/>
                    <a:pt x="1759" y="21149"/>
                    <a:pt x="2904" y="21267"/>
                  </a:cubicBezTo>
                  <a:cubicBezTo>
                    <a:pt x="4050" y="21384"/>
                    <a:pt x="5359" y="20680"/>
                    <a:pt x="6995" y="19271"/>
                  </a:cubicBezTo>
                  <a:cubicBezTo>
                    <a:pt x="8631" y="17862"/>
                    <a:pt x="10595" y="15749"/>
                    <a:pt x="11904" y="14106"/>
                  </a:cubicBezTo>
                  <a:cubicBezTo>
                    <a:pt x="13213" y="12462"/>
                    <a:pt x="13868" y="11288"/>
                    <a:pt x="14850" y="11054"/>
                  </a:cubicBezTo>
                  <a:cubicBezTo>
                    <a:pt x="15831" y="10819"/>
                    <a:pt x="17140" y="11523"/>
                    <a:pt x="18286" y="11758"/>
                  </a:cubicBezTo>
                  <a:cubicBezTo>
                    <a:pt x="19431" y="11993"/>
                    <a:pt x="20413" y="11758"/>
                    <a:pt x="21395" y="1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6438899" y="1911604"/>
              <a:ext cx="146051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7477"/>
                  </a:moveTo>
                  <a:cubicBezTo>
                    <a:pt x="0" y="6023"/>
                    <a:pt x="0" y="4569"/>
                    <a:pt x="783" y="4465"/>
                  </a:cubicBezTo>
                  <a:cubicBezTo>
                    <a:pt x="1565" y="4362"/>
                    <a:pt x="3130" y="5608"/>
                    <a:pt x="5165" y="8308"/>
                  </a:cubicBezTo>
                  <a:cubicBezTo>
                    <a:pt x="7200" y="11008"/>
                    <a:pt x="9704" y="15162"/>
                    <a:pt x="10957" y="17758"/>
                  </a:cubicBezTo>
                  <a:cubicBezTo>
                    <a:pt x="12209" y="20354"/>
                    <a:pt x="12209" y="21392"/>
                    <a:pt x="11583" y="21496"/>
                  </a:cubicBezTo>
                  <a:cubicBezTo>
                    <a:pt x="10957" y="21600"/>
                    <a:pt x="9704" y="20769"/>
                    <a:pt x="9391" y="18277"/>
                  </a:cubicBezTo>
                  <a:cubicBezTo>
                    <a:pt x="9078" y="15785"/>
                    <a:pt x="9704" y="11631"/>
                    <a:pt x="11896" y="8308"/>
                  </a:cubicBezTo>
                  <a:cubicBezTo>
                    <a:pt x="14087" y="4985"/>
                    <a:pt x="17843" y="24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6605587" y="1708404"/>
              <a:ext cx="287091" cy="67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45" fill="norm" stroke="1" extrusionOk="0">
                  <a:moveTo>
                    <a:pt x="8396" y="0"/>
                  </a:moveTo>
                  <a:cubicBezTo>
                    <a:pt x="7608" y="2025"/>
                    <a:pt x="6819" y="4050"/>
                    <a:pt x="6189" y="5974"/>
                  </a:cubicBezTo>
                  <a:cubicBezTo>
                    <a:pt x="5558" y="7898"/>
                    <a:pt x="5085" y="9720"/>
                    <a:pt x="4848" y="10901"/>
                  </a:cubicBezTo>
                  <a:cubicBezTo>
                    <a:pt x="4612" y="12083"/>
                    <a:pt x="4612" y="12622"/>
                    <a:pt x="4848" y="13061"/>
                  </a:cubicBezTo>
                  <a:cubicBezTo>
                    <a:pt x="5085" y="13500"/>
                    <a:pt x="5558" y="13838"/>
                    <a:pt x="6110" y="13871"/>
                  </a:cubicBezTo>
                  <a:cubicBezTo>
                    <a:pt x="6662" y="13905"/>
                    <a:pt x="7292" y="13635"/>
                    <a:pt x="7608" y="12926"/>
                  </a:cubicBezTo>
                  <a:cubicBezTo>
                    <a:pt x="7923" y="12218"/>
                    <a:pt x="7923" y="11070"/>
                    <a:pt x="7056" y="10091"/>
                  </a:cubicBezTo>
                  <a:cubicBezTo>
                    <a:pt x="6189" y="9113"/>
                    <a:pt x="4454" y="8303"/>
                    <a:pt x="3114" y="7864"/>
                  </a:cubicBezTo>
                  <a:cubicBezTo>
                    <a:pt x="1774" y="7425"/>
                    <a:pt x="828" y="7358"/>
                    <a:pt x="355" y="7493"/>
                  </a:cubicBezTo>
                  <a:cubicBezTo>
                    <a:pt x="-118" y="7628"/>
                    <a:pt x="-118" y="7965"/>
                    <a:pt x="355" y="8168"/>
                  </a:cubicBezTo>
                  <a:cubicBezTo>
                    <a:pt x="828" y="8370"/>
                    <a:pt x="1774" y="8438"/>
                    <a:pt x="3272" y="8370"/>
                  </a:cubicBezTo>
                  <a:cubicBezTo>
                    <a:pt x="4770" y="8303"/>
                    <a:pt x="6819" y="8100"/>
                    <a:pt x="8317" y="7898"/>
                  </a:cubicBezTo>
                  <a:cubicBezTo>
                    <a:pt x="9815" y="7695"/>
                    <a:pt x="10761" y="7493"/>
                    <a:pt x="11549" y="7256"/>
                  </a:cubicBezTo>
                  <a:cubicBezTo>
                    <a:pt x="12337" y="7020"/>
                    <a:pt x="12968" y="6750"/>
                    <a:pt x="12968" y="6784"/>
                  </a:cubicBezTo>
                  <a:cubicBezTo>
                    <a:pt x="12968" y="6818"/>
                    <a:pt x="12337" y="7155"/>
                    <a:pt x="11943" y="7661"/>
                  </a:cubicBezTo>
                  <a:cubicBezTo>
                    <a:pt x="11549" y="8168"/>
                    <a:pt x="11391" y="8843"/>
                    <a:pt x="11313" y="9349"/>
                  </a:cubicBezTo>
                  <a:cubicBezTo>
                    <a:pt x="11234" y="9855"/>
                    <a:pt x="11234" y="10192"/>
                    <a:pt x="11549" y="10463"/>
                  </a:cubicBezTo>
                  <a:cubicBezTo>
                    <a:pt x="11864" y="10733"/>
                    <a:pt x="12495" y="10935"/>
                    <a:pt x="13205" y="11036"/>
                  </a:cubicBezTo>
                  <a:cubicBezTo>
                    <a:pt x="13914" y="11138"/>
                    <a:pt x="14702" y="11138"/>
                    <a:pt x="15412" y="11002"/>
                  </a:cubicBezTo>
                  <a:cubicBezTo>
                    <a:pt x="16121" y="10868"/>
                    <a:pt x="16752" y="10598"/>
                    <a:pt x="17304" y="10260"/>
                  </a:cubicBezTo>
                  <a:cubicBezTo>
                    <a:pt x="17856" y="9923"/>
                    <a:pt x="18329" y="9518"/>
                    <a:pt x="18644" y="9484"/>
                  </a:cubicBezTo>
                  <a:cubicBezTo>
                    <a:pt x="18959" y="9450"/>
                    <a:pt x="19117" y="9788"/>
                    <a:pt x="19511" y="11002"/>
                  </a:cubicBezTo>
                  <a:cubicBezTo>
                    <a:pt x="19905" y="12218"/>
                    <a:pt x="20536" y="14310"/>
                    <a:pt x="20930" y="16031"/>
                  </a:cubicBezTo>
                  <a:cubicBezTo>
                    <a:pt x="21324" y="17752"/>
                    <a:pt x="21482" y="19103"/>
                    <a:pt x="21324" y="19946"/>
                  </a:cubicBezTo>
                  <a:cubicBezTo>
                    <a:pt x="21167" y="20790"/>
                    <a:pt x="20694" y="21128"/>
                    <a:pt x="20063" y="21330"/>
                  </a:cubicBezTo>
                  <a:cubicBezTo>
                    <a:pt x="19432" y="21533"/>
                    <a:pt x="18644" y="21600"/>
                    <a:pt x="17383" y="21499"/>
                  </a:cubicBezTo>
                  <a:cubicBezTo>
                    <a:pt x="16121" y="21397"/>
                    <a:pt x="14387" y="21128"/>
                    <a:pt x="13362" y="20351"/>
                  </a:cubicBezTo>
                  <a:cubicBezTo>
                    <a:pt x="12337" y="19575"/>
                    <a:pt x="12022" y="18293"/>
                    <a:pt x="11707" y="17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7150099" y="1716489"/>
              <a:ext cx="169801" cy="42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01" fill="norm" stroke="1" extrusionOk="0">
                  <a:moveTo>
                    <a:pt x="9600" y="5288"/>
                  </a:moveTo>
                  <a:cubicBezTo>
                    <a:pt x="8800" y="8554"/>
                    <a:pt x="8000" y="11820"/>
                    <a:pt x="7467" y="14138"/>
                  </a:cubicBezTo>
                  <a:cubicBezTo>
                    <a:pt x="6933" y="16456"/>
                    <a:pt x="6667" y="17826"/>
                    <a:pt x="6400" y="18827"/>
                  </a:cubicBezTo>
                  <a:cubicBezTo>
                    <a:pt x="6133" y="19828"/>
                    <a:pt x="5867" y="20460"/>
                    <a:pt x="5600" y="20460"/>
                  </a:cubicBezTo>
                  <a:cubicBezTo>
                    <a:pt x="5333" y="20460"/>
                    <a:pt x="5067" y="19828"/>
                    <a:pt x="5067" y="17405"/>
                  </a:cubicBezTo>
                  <a:cubicBezTo>
                    <a:pt x="5067" y="14981"/>
                    <a:pt x="5333" y="10767"/>
                    <a:pt x="6133" y="7658"/>
                  </a:cubicBezTo>
                  <a:cubicBezTo>
                    <a:pt x="6933" y="4550"/>
                    <a:pt x="8267" y="2548"/>
                    <a:pt x="9467" y="1389"/>
                  </a:cubicBezTo>
                  <a:cubicBezTo>
                    <a:pt x="10667" y="230"/>
                    <a:pt x="11733" y="-86"/>
                    <a:pt x="12533" y="19"/>
                  </a:cubicBezTo>
                  <a:cubicBezTo>
                    <a:pt x="13333" y="125"/>
                    <a:pt x="13867" y="652"/>
                    <a:pt x="14533" y="1758"/>
                  </a:cubicBezTo>
                  <a:cubicBezTo>
                    <a:pt x="15200" y="2864"/>
                    <a:pt x="16000" y="4550"/>
                    <a:pt x="16400" y="5709"/>
                  </a:cubicBezTo>
                  <a:cubicBezTo>
                    <a:pt x="16800" y="6868"/>
                    <a:pt x="16800" y="7500"/>
                    <a:pt x="16267" y="8185"/>
                  </a:cubicBezTo>
                  <a:cubicBezTo>
                    <a:pt x="15733" y="8870"/>
                    <a:pt x="14667" y="9608"/>
                    <a:pt x="14800" y="10029"/>
                  </a:cubicBezTo>
                  <a:cubicBezTo>
                    <a:pt x="14933" y="10451"/>
                    <a:pt x="16267" y="10556"/>
                    <a:pt x="17600" y="11083"/>
                  </a:cubicBezTo>
                  <a:cubicBezTo>
                    <a:pt x="18933" y="11610"/>
                    <a:pt x="20267" y="12558"/>
                    <a:pt x="20933" y="13822"/>
                  </a:cubicBezTo>
                  <a:cubicBezTo>
                    <a:pt x="21600" y="15087"/>
                    <a:pt x="21600" y="16667"/>
                    <a:pt x="20533" y="17932"/>
                  </a:cubicBezTo>
                  <a:cubicBezTo>
                    <a:pt x="19467" y="19196"/>
                    <a:pt x="17333" y="20144"/>
                    <a:pt x="14667" y="20724"/>
                  </a:cubicBezTo>
                  <a:cubicBezTo>
                    <a:pt x="12000" y="21303"/>
                    <a:pt x="8800" y="21514"/>
                    <a:pt x="6267" y="21040"/>
                  </a:cubicBezTo>
                  <a:cubicBezTo>
                    <a:pt x="3733" y="20566"/>
                    <a:pt x="1867" y="19407"/>
                    <a:pt x="0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2277205" y="3035554"/>
              <a:ext cx="5438045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0" y="21600"/>
                  </a:moveTo>
                  <a:cubicBezTo>
                    <a:pt x="1" y="21221"/>
                    <a:pt x="-7" y="20842"/>
                    <a:pt x="10" y="20577"/>
                  </a:cubicBezTo>
                  <a:cubicBezTo>
                    <a:pt x="27" y="20312"/>
                    <a:pt x="69" y="20160"/>
                    <a:pt x="233" y="20084"/>
                  </a:cubicBezTo>
                  <a:cubicBezTo>
                    <a:pt x="396" y="20008"/>
                    <a:pt x="682" y="20008"/>
                    <a:pt x="976" y="19933"/>
                  </a:cubicBezTo>
                  <a:cubicBezTo>
                    <a:pt x="1271" y="19857"/>
                    <a:pt x="1573" y="19705"/>
                    <a:pt x="1880" y="19516"/>
                  </a:cubicBezTo>
                  <a:cubicBezTo>
                    <a:pt x="2187" y="19326"/>
                    <a:pt x="2498" y="19099"/>
                    <a:pt x="2838" y="18796"/>
                  </a:cubicBezTo>
                  <a:cubicBezTo>
                    <a:pt x="3178" y="18493"/>
                    <a:pt x="3548" y="18114"/>
                    <a:pt x="3880" y="17735"/>
                  </a:cubicBezTo>
                  <a:cubicBezTo>
                    <a:pt x="4212" y="17356"/>
                    <a:pt x="4506" y="16977"/>
                    <a:pt x="4809" y="16598"/>
                  </a:cubicBezTo>
                  <a:cubicBezTo>
                    <a:pt x="5111" y="16219"/>
                    <a:pt x="5422" y="15840"/>
                    <a:pt x="5754" y="15423"/>
                  </a:cubicBezTo>
                  <a:cubicBezTo>
                    <a:pt x="6086" y="15006"/>
                    <a:pt x="6439" y="14552"/>
                    <a:pt x="6700" y="14248"/>
                  </a:cubicBezTo>
                  <a:cubicBezTo>
                    <a:pt x="6960" y="13945"/>
                    <a:pt x="7129" y="13794"/>
                    <a:pt x="7326" y="13604"/>
                  </a:cubicBezTo>
                  <a:cubicBezTo>
                    <a:pt x="7524" y="13415"/>
                    <a:pt x="7751" y="13187"/>
                    <a:pt x="7952" y="12960"/>
                  </a:cubicBezTo>
                  <a:cubicBezTo>
                    <a:pt x="8154" y="12733"/>
                    <a:pt x="8330" y="12505"/>
                    <a:pt x="8532" y="12278"/>
                  </a:cubicBezTo>
                  <a:cubicBezTo>
                    <a:pt x="8734" y="12051"/>
                    <a:pt x="8961" y="11823"/>
                    <a:pt x="9162" y="11634"/>
                  </a:cubicBezTo>
                  <a:cubicBezTo>
                    <a:pt x="9364" y="11444"/>
                    <a:pt x="9541" y="11293"/>
                    <a:pt x="9738" y="11103"/>
                  </a:cubicBezTo>
                  <a:cubicBezTo>
                    <a:pt x="9936" y="10914"/>
                    <a:pt x="10154" y="10686"/>
                    <a:pt x="10369" y="10459"/>
                  </a:cubicBezTo>
                  <a:cubicBezTo>
                    <a:pt x="10583" y="10232"/>
                    <a:pt x="10793" y="10004"/>
                    <a:pt x="11104" y="9663"/>
                  </a:cubicBezTo>
                  <a:cubicBezTo>
                    <a:pt x="11415" y="9322"/>
                    <a:pt x="11827" y="8867"/>
                    <a:pt x="12155" y="8526"/>
                  </a:cubicBezTo>
                  <a:cubicBezTo>
                    <a:pt x="12482" y="8185"/>
                    <a:pt x="12726" y="7958"/>
                    <a:pt x="12940" y="7768"/>
                  </a:cubicBezTo>
                  <a:cubicBezTo>
                    <a:pt x="13155" y="7579"/>
                    <a:pt x="13340" y="7427"/>
                    <a:pt x="13541" y="7238"/>
                  </a:cubicBezTo>
                  <a:cubicBezTo>
                    <a:pt x="13743" y="7048"/>
                    <a:pt x="13962" y="6821"/>
                    <a:pt x="14163" y="6594"/>
                  </a:cubicBezTo>
                  <a:cubicBezTo>
                    <a:pt x="14365" y="6366"/>
                    <a:pt x="14550" y="6139"/>
                    <a:pt x="14760" y="5912"/>
                  </a:cubicBezTo>
                  <a:cubicBezTo>
                    <a:pt x="14970" y="5684"/>
                    <a:pt x="15205" y="5457"/>
                    <a:pt x="15416" y="5267"/>
                  </a:cubicBezTo>
                  <a:cubicBezTo>
                    <a:pt x="15626" y="5078"/>
                    <a:pt x="15811" y="4926"/>
                    <a:pt x="16004" y="4737"/>
                  </a:cubicBezTo>
                  <a:cubicBezTo>
                    <a:pt x="16197" y="4547"/>
                    <a:pt x="16399" y="4320"/>
                    <a:pt x="16680" y="4055"/>
                  </a:cubicBezTo>
                  <a:cubicBezTo>
                    <a:pt x="16962" y="3789"/>
                    <a:pt x="17323" y="3486"/>
                    <a:pt x="17676" y="3183"/>
                  </a:cubicBezTo>
                  <a:cubicBezTo>
                    <a:pt x="18029" y="2880"/>
                    <a:pt x="18374" y="2577"/>
                    <a:pt x="18752" y="2274"/>
                  </a:cubicBezTo>
                  <a:cubicBezTo>
                    <a:pt x="19130" y="1971"/>
                    <a:pt x="19542" y="1667"/>
                    <a:pt x="19929" y="1364"/>
                  </a:cubicBezTo>
                  <a:cubicBezTo>
                    <a:pt x="20315" y="1061"/>
                    <a:pt x="20677" y="758"/>
                    <a:pt x="20950" y="531"/>
                  </a:cubicBezTo>
                  <a:cubicBezTo>
                    <a:pt x="21223" y="303"/>
                    <a:pt x="21408" y="152"/>
                    <a:pt x="215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426646" y="2868056"/>
              <a:ext cx="907104" cy="53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57" fill="norm" stroke="1" extrusionOk="0">
                  <a:moveTo>
                    <a:pt x="4357" y="3908"/>
                  </a:moveTo>
                  <a:cubicBezTo>
                    <a:pt x="4206" y="2722"/>
                    <a:pt x="4055" y="1536"/>
                    <a:pt x="3678" y="816"/>
                  </a:cubicBezTo>
                  <a:cubicBezTo>
                    <a:pt x="3300" y="96"/>
                    <a:pt x="2696" y="-158"/>
                    <a:pt x="2243" y="96"/>
                  </a:cubicBezTo>
                  <a:cubicBezTo>
                    <a:pt x="1790" y="350"/>
                    <a:pt x="1487" y="1113"/>
                    <a:pt x="1311" y="2722"/>
                  </a:cubicBezTo>
                  <a:cubicBezTo>
                    <a:pt x="1135" y="4331"/>
                    <a:pt x="1085" y="6788"/>
                    <a:pt x="1311" y="9329"/>
                  </a:cubicBezTo>
                  <a:cubicBezTo>
                    <a:pt x="1538" y="11870"/>
                    <a:pt x="2041" y="14496"/>
                    <a:pt x="2419" y="16317"/>
                  </a:cubicBezTo>
                  <a:cubicBezTo>
                    <a:pt x="2797" y="18138"/>
                    <a:pt x="3048" y="19155"/>
                    <a:pt x="3174" y="19875"/>
                  </a:cubicBezTo>
                  <a:cubicBezTo>
                    <a:pt x="3300" y="20595"/>
                    <a:pt x="3300" y="21018"/>
                    <a:pt x="3174" y="21230"/>
                  </a:cubicBezTo>
                  <a:cubicBezTo>
                    <a:pt x="3048" y="21442"/>
                    <a:pt x="2797" y="21442"/>
                    <a:pt x="2293" y="20807"/>
                  </a:cubicBezTo>
                  <a:cubicBezTo>
                    <a:pt x="1790" y="20171"/>
                    <a:pt x="1034" y="18901"/>
                    <a:pt x="581" y="18054"/>
                  </a:cubicBezTo>
                  <a:cubicBezTo>
                    <a:pt x="128" y="17207"/>
                    <a:pt x="-23" y="16783"/>
                    <a:pt x="2" y="16444"/>
                  </a:cubicBezTo>
                  <a:cubicBezTo>
                    <a:pt x="27" y="16106"/>
                    <a:pt x="229" y="15851"/>
                    <a:pt x="833" y="15724"/>
                  </a:cubicBezTo>
                  <a:cubicBezTo>
                    <a:pt x="1437" y="15597"/>
                    <a:pt x="2444" y="15597"/>
                    <a:pt x="3250" y="15470"/>
                  </a:cubicBezTo>
                  <a:cubicBezTo>
                    <a:pt x="4055" y="15343"/>
                    <a:pt x="4660" y="15089"/>
                    <a:pt x="5087" y="14835"/>
                  </a:cubicBezTo>
                  <a:cubicBezTo>
                    <a:pt x="5515" y="14581"/>
                    <a:pt x="5767" y="14327"/>
                    <a:pt x="5943" y="13861"/>
                  </a:cubicBezTo>
                  <a:cubicBezTo>
                    <a:pt x="6120" y="13395"/>
                    <a:pt x="6220" y="12717"/>
                    <a:pt x="6145" y="12378"/>
                  </a:cubicBezTo>
                  <a:cubicBezTo>
                    <a:pt x="6069" y="12040"/>
                    <a:pt x="5818" y="12040"/>
                    <a:pt x="5515" y="12675"/>
                  </a:cubicBezTo>
                  <a:cubicBezTo>
                    <a:pt x="5213" y="13310"/>
                    <a:pt x="4861" y="14581"/>
                    <a:pt x="4685" y="15640"/>
                  </a:cubicBezTo>
                  <a:cubicBezTo>
                    <a:pt x="4508" y="16698"/>
                    <a:pt x="4508" y="17546"/>
                    <a:pt x="4584" y="18181"/>
                  </a:cubicBezTo>
                  <a:cubicBezTo>
                    <a:pt x="4660" y="18816"/>
                    <a:pt x="4811" y="19240"/>
                    <a:pt x="5012" y="19536"/>
                  </a:cubicBezTo>
                  <a:cubicBezTo>
                    <a:pt x="5213" y="19833"/>
                    <a:pt x="5465" y="20002"/>
                    <a:pt x="5717" y="19960"/>
                  </a:cubicBezTo>
                  <a:cubicBezTo>
                    <a:pt x="5969" y="19917"/>
                    <a:pt x="6220" y="19663"/>
                    <a:pt x="6497" y="18816"/>
                  </a:cubicBezTo>
                  <a:cubicBezTo>
                    <a:pt x="6774" y="17969"/>
                    <a:pt x="7076" y="16529"/>
                    <a:pt x="7253" y="15555"/>
                  </a:cubicBezTo>
                  <a:cubicBezTo>
                    <a:pt x="7429" y="14581"/>
                    <a:pt x="7479" y="14073"/>
                    <a:pt x="7504" y="14030"/>
                  </a:cubicBezTo>
                  <a:cubicBezTo>
                    <a:pt x="7529" y="13988"/>
                    <a:pt x="7529" y="14411"/>
                    <a:pt x="7555" y="15047"/>
                  </a:cubicBezTo>
                  <a:cubicBezTo>
                    <a:pt x="7580" y="15682"/>
                    <a:pt x="7630" y="16529"/>
                    <a:pt x="7680" y="17291"/>
                  </a:cubicBezTo>
                  <a:cubicBezTo>
                    <a:pt x="7731" y="18054"/>
                    <a:pt x="7781" y="18731"/>
                    <a:pt x="7806" y="18816"/>
                  </a:cubicBezTo>
                  <a:cubicBezTo>
                    <a:pt x="7832" y="18901"/>
                    <a:pt x="7832" y="18393"/>
                    <a:pt x="7932" y="17461"/>
                  </a:cubicBezTo>
                  <a:cubicBezTo>
                    <a:pt x="8033" y="16529"/>
                    <a:pt x="8234" y="15174"/>
                    <a:pt x="8411" y="14327"/>
                  </a:cubicBezTo>
                  <a:cubicBezTo>
                    <a:pt x="8587" y="13480"/>
                    <a:pt x="8738" y="13141"/>
                    <a:pt x="8839" y="13183"/>
                  </a:cubicBezTo>
                  <a:cubicBezTo>
                    <a:pt x="8939" y="13226"/>
                    <a:pt x="8990" y="13649"/>
                    <a:pt x="9040" y="14115"/>
                  </a:cubicBezTo>
                  <a:cubicBezTo>
                    <a:pt x="9090" y="14581"/>
                    <a:pt x="9141" y="15089"/>
                    <a:pt x="9191" y="15597"/>
                  </a:cubicBezTo>
                  <a:cubicBezTo>
                    <a:pt x="9241" y="16106"/>
                    <a:pt x="9292" y="16614"/>
                    <a:pt x="9317" y="16614"/>
                  </a:cubicBezTo>
                  <a:cubicBezTo>
                    <a:pt x="9342" y="16614"/>
                    <a:pt x="9342" y="16106"/>
                    <a:pt x="9418" y="15470"/>
                  </a:cubicBezTo>
                  <a:cubicBezTo>
                    <a:pt x="9493" y="14835"/>
                    <a:pt x="9644" y="14073"/>
                    <a:pt x="9820" y="13564"/>
                  </a:cubicBezTo>
                  <a:cubicBezTo>
                    <a:pt x="9997" y="13056"/>
                    <a:pt x="10198" y="12802"/>
                    <a:pt x="10425" y="12717"/>
                  </a:cubicBezTo>
                  <a:cubicBezTo>
                    <a:pt x="10651" y="12633"/>
                    <a:pt x="10903" y="12717"/>
                    <a:pt x="11054" y="12971"/>
                  </a:cubicBezTo>
                  <a:cubicBezTo>
                    <a:pt x="11205" y="13226"/>
                    <a:pt x="11255" y="13649"/>
                    <a:pt x="11356" y="14242"/>
                  </a:cubicBezTo>
                  <a:cubicBezTo>
                    <a:pt x="11457" y="14835"/>
                    <a:pt x="11608" y="15597"/>
                    <a:pt x="11734" y="16190"/>
                  </a:cubicBezTo>
                  <a:cubicBezTo>
                    <a:pt x="11860" y="16783"/>
                    <a:pt x="11960" y="17207"/>
                    <a:pt x="12136" y="17334"/>
                  </a:cubicBezTo>
                  <a:cubicBezTo>
                    <a:pt x="12313" y="17461"/>
                    <a:pt x="12564" y="17291"/>
                    <a:pt x="12892" y="16868"/>
                  </a:cubicBezTo>
                  <a:cubicBezTo>
                    <a:pt x="13219" y="16444"/>
                    <a:pt x="13622" y="15767"/>
                    <a:pt x="13899" y="15216"/>
                  </a:cubicBezTo>
                  <a:cubicBezTo>
                    <a:pt x="14176" y="14666"/>
                    <a:pt x="14327" y="14242"/>
                    <a:pt x="14276" y="13946"/>
                  </a:cubicBezTo>
                  <a:cubicBezTo>
                    <a:pt x="14226" y="13649"/>
                    <a:pt x="13974" y="13480"/>
                    <a:pt x="13722" y="13734"/>
                  </a:cubicBezTo>
                  <a:cubicBezTo>
                    <a:pt x="13471" y="13988"/>
                    <a:pt x="13219" y="14666"/>
                    <a:pt x="13068" y="15301"/>
                  </a:cubicBezTo>
                  <a:cubicBezTo>
                    <a:pt x="12917" y="15936"/>
                    <a:pt x="12867" y="16529"/>
                    <a:pt x="12867" y="17037"/>
                  </a:cubicBezTo>
                  <a:cubicBezTo>
                    <a:pt x="12867" y="17546"/>
                    <a:pt x="12917" y="17969"/>
                    <a:pt x="13068" y="18096"/>
                  </a:cubicBezTo>
                  <a:cubicBezTo>
                    <a:pt x="13219" y="18223"/>
                    <a:pt x="13471" y="18054"/>
                    <a:pt x="13672" y="17800"/>
                  </a:cubicBezTo>
                  <a:cubicBezTo>
                    <a:pt x="13874" y="17546"/>
                    <a:pt x="14025" y="17207"/>
                    <a:pt x="14150" y="16826"/>
                  </a:cubicBezTo>
                  <a:cubicBezTo>
                    <a:pt x="14276" y="16444"/>
                    <a:pt x="14377" y="16021"/>
                    <a:pt x="14453" y="16063"/>
                  </a:cubicBezTo>
                  <a:cubicBezTo>
                    <a:pt x="14528" y="16106"/>
                    <a:pt x="14578" y="16614"/>
                    <a:pt x="14704" y="16741"/>
                  </a:cubicBezTo>
                  <a:cubicBezTo>
                    <a:pt x="14830" y="16868"/>
                    <a:pt x="15032" y="16614"/>
                    <a:pt x="15334" y="15555"/>
                  </a:cubicBezTo>
                  <a:cubicBezTo>
                    <a:pt x="15636" y="14496"/>
                    <a:pt x="16039" y="12633"/>
                    <a:pt x="16265" y="10303"/>
                  </a:cubicBezTo>
                  <a:cubicBezTo>
                    <a:pt x="16492" y="7974"/>
                    <a:pt x="16542" y="5178"/>
                    <a:pt x="16567" y="3527"/>
                  </a:cubicBezTo>
                  <a:cubicBezTo>
                    <a:pt x="16592" y="1875"/>
                    <a:pt x="16592" y="1367"/>
                    <a:pt x="16592" y="901"/>
                  </a:cubicBezTo>
                  <a:cubicBezTo>
                    <a:pt x="16592" y="435"/>
                    <a:pt x="16592" y="11"/>
                    <a:pt x="16542" y="181"/>
                  </a:cubicBezTo>
                  <a:cubicBezTo>
                    <a:pt x="16492" y="350"/>
                    <a:pt x="16391" y="1113"/>
                    <a:pt x="16265" y="3061"/>
                  </a:cubicBezTo>
                  <a:cubicBezTo>
                    <a:pt x="16139" y="5009"/>
                    <a:pt x="15988" y="8143"/>
                    <a:pt x="15963" y="10218"/>
                  </a:cubicBezTo>
                  <a:cubicBezTo>
                    <a:pt x="15938" y="12294"/>
                    <a:pt x="16039" y="13310"/>
                    <a:pt x="16164" y="14073"/>
                  </a:cubicBezTo>
                  <a:cubicBezTo>
                    <a:pt x="16290" y="14835"/>
                    <a:pt x="16441" y="15343"/>
                    <a:pt x="16668" y="15724"/>
                  </a:cubicBezTo>
                  <a:cubicBezTo>
                    <a:pt x="16894" y="16106"/>
                    <a:pt x="17197" y="16360"/>
                    <a:pt x="17423" y="16317"/>
                  </a:cubicBezTo>
                  <a:cubicBezTo>
                    <a:pt x="17650" y="16275"/>
                    <a:pt x="17801" y="15936"/>
                    <a:pt x="18027" y="15216"/>
                  </a:cubicBezTo>
                  <a:cubicBezTo>
                    <a:pt x="18254" y="14496"/>
                    <a:pt x="18556" y="13395"/>
                    <a:pt x="18707" y="12633"/>
                  </a:cubicBezTo>
                  <a:cubicBezTo>
                    <a:pt x="18858" y="11870"/>
                    <a:pt x="18858" y="11447"/>
                    <a:pt x="18757" y="11108"/>
                  </a:cubicBezTo>
                  <a:cubicBezTo>
                    <a:pt x="18657" y="10769"/>
                    <a:pt x="18455" y="10515"/>
                    <a:pt x="18229" y="10769"/>
                  </a:cubicBezTo>
                  <a:cubicBezTo>
                    <a:pt x="18002" y="11023"/>
                    <a:pt x="17750" y="11786"/>
                    <a:pt x="17599" y="12844"/>
                  </a:cubicBezTo>
                  <a:cubicBezTo>
                    <a:pt x="17448" y="13903"/>
                    <a:pt x="17398" y="15258"/>
                    <a:pt x="17650" y="16106"/>
                  </a:cubicBezTo>
                  <a:cubicBezTo>
                    <a:pt x="17901" y="16953"/>
                    <a:pt x="18455" y="17291"/>
                    <a:pt x="19160" y="17376"/>
                  </a:cubicBezTo>
                  <a:cubicBezTo>
                    <a:pt x="19865" y="17461"/>
                    <a:pt x="20721" y="17291"/>
                    <a:pt x="21577" y="17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2432049" y="4047581"/>
              <a:ext cx="266701" cy="13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9" fill="norm" stroke="1" extrusionOk="0">
                  <a:moveTo>
                    <a:pt x="0" y="3455"/>
                  </a:moveTo>
                  <a:cubicBezTo>
                    <a:pt x="857" y="11714"/>
                    <a:pt x="1714" y="19972"/>
                    <a:pt x="2400" y="20608"/>
                  </a:cubicBezTo>
                  <a:cubicBezTo>
                    <a:pt x="3086" y="21243"/>
                    <a:pt x="3600" y="14255"/>
                    <a:pt x="4114" y="9808"/>
                  </a:cubicBezTo>
                  <a:cubicBezTo>
                    <a:pt x="4629" y="5361"/>
                    <a:pt x="5143" y="3455"/>
                    <a:pt x="6086" y="3137"/>
                  </a:cubicBezTo>
                  <a:cubicBezTo>
                    <a:pt x="7029" y="2819"/>
                    <a:pt x="8400" y="4090"/>
                    <a:pt x="9343" y="5837"/>
                  </a:cubicBezTo>
                  <a:cubicBezTo>
                    <a:pt x="10286" y="7584"/>
                    <a:pt x="10800" y="9808"/>
                    <a:pt x="11143" y="11714"/>
                  </a:cubicBezTo>
                  <a:cubicBezTo>
                    <a:pt x="11486" y="13619"/>
                    <a:pt x="11657" y="15208"/>
                    <a:pt x="11743" y="15208"/>
                  </a:cubicBezTo>
                  <a:cubicBezTo>
                    <a:pt x="11829" y="15208"/>
                    <a:pt x="11829" y="13619"/>
                    <a:pt x="11914" y="11078"/>
                  </a:cubicBezTo>
                  <a:cubicBezTo>
                    <a:pt x="12000" y="8537"/>
                    <a:pt x="12171" y="5043"/>
                    <a:pt x="12600" y="2819"/>
                  </a:cubicBezTo>
                  <a:cubicBezTo>
                    <a:pt x="13029" y="596"/>
                    <a:pt x="13714" y="-357"/>
                    <a:pt x="14400" y="119"/>
                  </a:cubicBezTo>
                  <a:cubicBezTo>
                    <a:pt x="15086" y="596"/>
                    <a:pt x="15771" y="2502"/>
                    <a:pt x="16371" y="5043"/>
                  </a:cubicBezTo>
                  <a:cubicBezTo>
                    <a:pt x="16971" y="7584"/>
                    <a:pt x="17486" y="10761"/>
                    <a:pt x="18343" y="12667"/>
                  </a:cubicBezTo>
                  <a:cubicBezTo>
                    <a:pt x="19200" y="14572"/>
                    <a:pt x="20400" y="15208"/>
                    <a:pt x="21600" y="15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2751200" y="3805764"/>
              <a:ext cx="506350" cy="38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258" fill="norm" stroke="1" extrusionOk="0">
                  <a:moveTo>
                    <a:pt x="2360" y="16969"/>
                  </a:moveTo>
                  <a:cubicBezTo>
                    <a:pt x="2630" y="16505"/>
                    <a:pt x="2900" y="16040"/>
                    <a:pt x="3035" y="15401"/>
                  </a:cubicBezTo>
                  <a:cubicBezTo>
                    <a:pt x="3170" y="14763"/>
                    <a:pt x="3170" y="13950"/>
                    <a:pt x="2990" y="13717"/>
                  </a:cubicBezTo>
                  <a:cubicBezTo>
                    <a:pt x="2810" y="13485"/>
                    <a:pt x="2450" y="13834"/>
                    <a:pt x="1910" y="14937"/>
                  </a:cubicBezTo>
                  <a:cubicBezTo>
                    <a:pt x="1370" y="16040"/>
                    <a:pt x="650" y="17898"/>
                    <a:pt x="290" y="19117"/>
                  </a:cubicBezTo>
                  <a:cubicBezTo>
                    <a:pt x="-70" y="20337"/>
                    <a:pt x="-70" y="20917"/>
                    <a:pt x="155" y="21150"/>
                  </a:cubicBezTo>
                  <a:cubicBezTo>
                    <a:pt x="380" y="21382"/>
                    <a:pt x="830" y="21266"/>
                    <a:pt x="1325" y="20569"/>
                  </a:cubicBezTo>
                  <a:cubicBezTo>
                    <a:pt x="1820" y="19872"/>
                    <a:pt x="2360" y="18595"/>
                    <a:pt x="2765" y="17666"/>
                  </a:cubicBezTo>
                  <a:cubicBezTo>
                    <a:pt x="3170" y="16737"/>
                    <a:pt x="3440" y="16156"/>
                    <a:pt x="3620" y="16156"/>
                  </a:cubicBezTo>
                  <a:cubicBezTo>
                    <a:pt x="3800" y="16156"/>
                    <a:pt x="3890" y="16737"/>
                    <a:pt x="4025" y="17317"/>
                  </a:cubicBezTo>
                  <a:cubicBezTo>
                    <a:pt x="4160" y="17898"/>
                    <a:pt x="4340" y="18479"/>
                    <a:pt x="4655" y="18421"/>
                  </a:cubicBezTo>
                  <a:cubicBezTo>
                    <a:pt x="4970" y="18363"/>
                    <a:pt x="5420" y="17666"/>
                    <a:pt x="5870" y="15576"/>
                  </a:cubicBezTo>
                  <a:cubicBezTo>
                    <a:pt x="6320" y="13485"/>
                    <a:pt x="6770" y="10001"/>
                    <a:pt x="7085" y="6692"/>
                  </a:cubicBezTo>
                  <a:cubicBezTo>
                    <a:pt x="7400" y="3382"/>
                    <a:pt x="7580" y="247"/>
                    <a:pt x="7535" y="14"/>
                  </a:cubicBezTo>
                  <a:cubicBezTo>
                    <a:pt x="7490" y="-218"/>
                    <a:pt x="7220" y="2453"/>
                    <a:pt x="7265" y="5821"/>
                  </a:cubicBezTo>
                  <a:cubicBezTo>
                    <a:pt x="7310" y="9188"/>
                    <a:pt x="7670" y="13253"/>
                    <a:pt x="7985" y="15634"/>
                  </a:cubicBezTo>
                  <a:cubicBezTo>
                    <a:pt x="8300" y="18014"/>
                    <a:pt x="8570" y="18711"/>
                    <a:pt x="8840" y="19292"/>
                  </a:cubicBezTo>
                  <a:cubicBezTo>
                    <a:pt x="9110" y="19872"/>
                    <a:pt x="9380" y="20337"/>
                    <a:pt x="9740" y="20511"/>
                  </a:cubicBezTo>
                  <a:cubicBezTo>
                    <a:pt x="10100" y="20685"/>
                    <a:pt x="10550" y="20569"/>
                    <a:pt x="11180" y="19814"/>
                  </a:cubicBezTo>
                  <a:cubicBezTo>
                    <a:pt x="11810" y="19059"/>
                    <a:pt x="12620" y="17666"/>
                    <a:pt x="13295" y="16330"/>
                  </a:cubicBezTo>
                  <a:cubicBezTo>
                    <a:pt x="13970" y="14995"/>
                    <a:pt x="14510" y="13717"/>
                    <a:pt x="14780" y="12788"/>
                  </a:cubicBezTo>
                  <a:cubicBezTo>
                    <a:pt x="15050" y="11859"/>
                    <a:pt x="15050" y="11279"/>
                    <a:pt x="14870" y="11163"/>
                  </a:cubicBezTo>
                  <a:cubicBezTo>
                    <a:pt x="14690" y="11047"/>
                    <a:pt x="14330" y="11395"/>
                    <a:pt x="13835" y="12614"/>
                  </a:cubicBezTo>
                  <a:cubicBezTo>
                    <a:pt x="13340" y="13834"/>
                    <a:pt x="12710" y="15924"/>
                    <a:pt x="12440" y="17317"/>
                  </a:cubicBezTo>
                  <a:cubicBezTo>
                    <a:pt x="12170" y="18711"/>
                    <a:pt x="12260" y="19408"/>
                    <a:pt x="13430" y="19930"/>
                  </a:cubicBezTo>
                  <a:cubicBezTo>
                    <a:pt x="14600" y="20453"/>
                    <a:pt x="16850" y="20801"/>
                    <a:pt x="18380" y="20801"/>
                  </a:cubicBezTo>
                  <a:cubicBezTo>
                    <a:pt x="19910" y="20801"/>
                    <a:pt x="20720" y="20453"/>
                    <a:pt x="21530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44800" y="641604"/>
              <a:ext cx="1639359" cy="222251"/>
            </a:xfrm>
            <a:prstGeom prst="rect">
              <a:avLst/>
            </a:prstGeom>
            <a:effectLst/>
          </p:spPr>
        </p:pic>
        <p:pic>
          <p:nvPicPr>
            <p:cNvPr id="153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57230" y="721710"/>
              <a:ext cx="1911620" cy="214546"/>
            </a:xfrm>
            <a:prstGeom prst="rect">
              <a:avLst/>
            </a:prstGeom>
            <a:effectLst/>
          </p:spPr>
        </p:pic>
        <p:pic>
          <p:nvPicPr>
            <p:cNvPr id="154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71950" y="806704"/>
              <a:ext cx="82550" cy="279401"/>
            </a:xfrm>
            <a:prstGeom prst="rect">
              <a:avLst/>
            </a:prstGeom>
            <a:effectLst/>
          </p:spPr>
        </p:pic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60850" y="909627"/>
              <a:ext cx="120650" cy="157429"/>
            </a:xfrm>
            <a:prstGeom prst="rect">
              <a:avLst/>
            </a:prstGeom>
            <a:effectLst/>
          </p:spPr>
        </p:pic>
        <p:pic>
          <p:nvPicPr>
            <p:cNvPr id="154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40766" y="762254"/>
              <a:ext cx="74084" cy="269146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05768" y="882904"/>
              <a:ext cx="217032" cy="50801"/>
            </a:xfrm>
            <a:prstGeom prst="rect">
              <a:avLst/>
            </a:prstGeom>
            <a:effectLst/>
          </p:spPr>
        </p:pic>
        <p:pic>
          <p:nvPicPr>
            <p:cNvPr id="154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58049" y="511657"/>
              <a:ext cx="1016001" cy="104549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277099" y="600065"/>
              <a:ext cx="806451" cy="79640"/>
            </a:xfrm>
            <a:prstGeom prst="rect">
              <a:avLst/>
            </a:prstGeom>
            <a:effectLst/>
          </p:spPr>
        </p:pic>
        <p:pic>
          <p:nvPicPr>
            <p:cNvPr id="155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27899" y="859887"/>
              <a:ext cx="266701" cy="231122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585662" y="752440"/>
              <a:ext cx="402638" cy="324229"/>
            </a:xfrm>
            <a:prstGeom prst="rect">
              <a:avLst/>
            </a:prstGeom>
            <a:effectLst/>
          </p:spPr>
        </p:pic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52445" y="697561"/>
              <a:ext cx="437105" cy="401502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12074" y="682684"/>
              <a:ext cx="195327" cy="393278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77249" y="749554"/>
              <a:ext cx="190501" cy="243418"/>
            </a:xfrm>
            <a:prstGeom prst="rect">
              <a:avLst/>
            </a:prstGeom>
            <a:effectLst/>
          </p:spPr>
        </p:pic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75015" y="1135800"/>
              <a:ext cx="477192" cy="714422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52950" y="1759204"/>
              <a:ext cx="133350" cy="165101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826000" y="1204590"/>
              <a:ext cx="1807634" cy="535566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26199" y="1619504"/>
              <a:ext cx="203201" cy="107951"/>
            </a:xfrm>
            <a:prstGeom prst="rect">
              <a:avLst/>
            </a:prstGeom>
            <a:effectLst/>
          </p:spPr>
        </p:pic>
        <p:pic>
          <p:nvPicPr>
            <p:cNvPr id="1571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40499" y="1676654"/>
              <a:ext cx="133351" cy="120651"/>
            </a:xfrm>
            <a:prstGeom prst="rect">
              <a:avLst/>
            </a:prstGeom>
            <a:effectLst/>
          </p:spPr>
        </p:pic>
        <p:pic>
          <p:nvPicPr>
            <p:cNvPr id="157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69072" y="1225804"/>
              <a:ext cx="7305470" cy="2226492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01700" y="3403854"/>
              <a:ext cx="1432015" cy="827618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070099" y="4003840"/>
              <a:ext cx="171740" cy="371565"/>
            </a:xfrm>
            <a:prstGeom prst="rect">
              <a:avLst/>
            </a:prstGeom>
            <a:effectLst/>
          </p:spPr>
        </p:pic>
        <p:sp>
          <p:nvSpPr>
            <p:cNvPr id="1579" name="Line"/>
            <p:cNvSpPr/>
            <p:nvPr/>
          </p:nvSpPr>
          <p:spPr>
            <a:xfrm>
              <a:off x="4560459" y="2762504"/>
              <a:ext cx="189341" cy="31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5" fill="norm" stroke="1" extrusionOk="0">
                  <a:moveTo>
                    <a:pt x="12109" y="0"/>
                  </a:moveTo>
                  <a:cubicBezTo>
                    <a:pt x="8749" y="4608"/>
                    <a:pt x="5389" y="9216"/>
                    <a:pt x="3349" y="12312"/>
                  </a:cubicBezTo>
                  <a:cubicBezTo>
                    <a:pt x="1309" y="15408"/>
                    <a:pt x="589" y="16992"/>
                    <a:pt x="229" y="18288"/>
                  </a:cubicBezTo>
                  <a:cubicBezTo>
                    <a:pt x="-131" y="19584"/>
                    <a:pt x="-131" y="20592"/>
                    <a:pt x="709" y="21096"/>
                  </a:cubicBezTo>
                  <a:cubicBezTo>
                    <a:pt x="1549" y="21600"/>
                    <a:pt x="3229" y="21600"/>
                    <a:pt x="6229" y="21024"/>
                  </a:cubicBezTo>
                  <a:cubicBezTo>
                    <a:pt x="9229" y="20448"/>
                    <a:pt x="13549" y="19296"/>
                    <a:pt x="16309" y="18576"/>
                  </a:cubicBezTo>
                  <a:cubicBezTo>
                    <a:pt x="19069" y="17856"/>
                    <a:pt x="20269" y="17568"/>
                    <a:pt x="20869" y="17280"/>
                  </a:cubicBezTo>
                  <a:cubicBezTo>
                    <a:pt x="21469" y="16992"/>
                    <a:pt x="21469" y="16704"/>
                    <a:pt x="21469" y="16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4711700" y="2946654"/>
              <a:ext cx="381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26"/>
                    <a:pt x="0" y="11051"/>
                    <a:pt x="3600" y="14651"/>
                  </a:cubicBezTo>
                  <a:cubicBezTo>
                    <a:pt x="7200" y="18251"/>
                    <a:pt x="14400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835436" y="2913099"/>
              <a:ext cx="160221" cy="24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0990" fill="norm" stroke="1" extrusionOk="0">
                  <a:moveTo>
                    <a:pt x="14366" y="156"/>
                  </a:moveTo>
                  <a:cubicBezTo>
                    <a:pt x="12726" y="-27"/>
                    <a:pt x="11085" y="-210"/>
                    <a:pt x="9034" y="614"/>
                  </a:cubicBezTo>
                  <a:cubicBezTo>
                    <a:pt x="6984" y="1437"/>
                    <a:pt x="4523" y="3268"/>
                    <a:pt x="2746" y="5831"/>
                  </a:cubicBezTo>
                  <a:cubicBezTo>
                    <a:pt x="969" y="8393"/>
                    <a:pt x="-125" y="11688"/>
                    <a:pt x="12" y="14343"/>
                  </a:cubicBezTo>
                  <a:cubicBezTo>
                    <a:pt x="148" y="16997"/>
                    <a:pt x="1516" y="19010"/>
                    <a:pt x="3566" y="20109"/>
                  </a:cubicBezTo>
                  <a:cubicBezTo>
                    <a:pt x="5617" y="21207"/>
                    <a:pt x="8351" y="21390"/>
                    <a:pt x="11632" y="20017"/>
                  </a:cubicBezTo>
                  <a:cubicBezTo>
                    <a:pt x="14913" y="18644"/>
                    <a:pt x="18741" y="15715"/>
                    <a:pt x="20108" y="12512"/>
                  </a:cubicBezTo>
                  <a:cubicBezTo>
                    <a:pt x="21475" y="9309"/>
                    <a:pt x="20381" y="5831"/>
                    <a:pt x="17647" y="3726"/>
                  </a:cubicBezTo>
                  <a:cubicBezTo>
                    <a:pt x="14913" y="1621"/>
                    <a:pt x="10538" y="888"/>
                    <a:pt x="6164" y="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6599766" y="2630905"/>
              <a:ext cx="169335" cy="33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1499"/>
                  </a:moveTo>
                  <a:cubicBezTo>
                    <a:pt x="21060" y="828"/>
                    <a:pt x="20520" y="157"/>
                    <a:pt x="19710" y="23"/>
                  </a:cubicBezTo>
                  <a:cubicBezTo>
                    <a:pt x="18900" y="-111"/>
                    <a:pt x="17820" y="291"/>
                    <a:pt x="15120" y="2438"/>
                  </a:cubicBezTo>
                  <a:cubicBezTo>
                    <a:pt x="12420" y="4585"/>
                    <a:pt x="8100" y="8475"/>
                    <a:pt x="5805" y="11762"/>
                  </a:cubicBezTo>
                  <a:cubicBezTo>
                    <a:pt x="3510" y="15049"/>
                    <a:pt x="3240" y="17732"/>
                    <a:pt x="3645" y="19275"/>
                  </a:cubicBezTo>
                  <a:cubicBezTo>
                    <a:pt x="4050" y="20818"/>
                    <a:pt x="5130" y="21221"/>
                    <a:pt x="7155" y="21355"/>
                  </a:cubicBezTo>
                  <a:cubicBezTo>
                    <a:pt x="9180" y="21489"/>
                    <a:pt x="12150" y="21355"/>
                    <a:pt x="14445" y="20617"/>
                  </a:cubicBezTo>
                  <a:cubicBezTo>
                    <a:pt x="16740" y="19879"/>
                    <a:pt x="18360" y="18537"/>
                    <a:pt x="18495" y="17330"/>
                  </a:cubicBezTo>
                  <a:cubicBezTo>
                    <a:pt x="18630" y="16123"/>
                    <a:pt x="17280" y="15049"/>
                    <a:pt x="14310" y="14513"/>
                  </a:cubicBezTo>
                  <a:cubicBezTo>
                    <a:pt x="11340" y="13976"/>
                    <a:pt x="6750" y="13976"/>
                    <a:pt x="3915" y="14244"/>
                  </a:cubicBezTo>
                  <a:cubicBezTo>
                    <a:pt x="1080" y="14513"/>
                    <a:pt x="0" y="15049"/>
                    <a:pt x="0" y="15452"/>
                  </a:cubicBezTo>
                  <a:cubicBezTo>
                    <a:pt x="0" y="15854"/>
                    <a:pt x="1080" y="16123"/>
                    <a:pt x="2160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6846390" y="2714172"/>
              <a:ext cx="168770" cy="21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061" fill="norm" stroke="1" extrusionOk="0">
                  <a:moveTo>
                    <a:pt x="18381" y="3431"/>
                  </a:moveTo>
                  <a:cubicBezTo>
                    <a:pt x="18124" y="2412"/>
                    <a:pt x="17867" y="1393"/>
                    <a:pt x="17096" y="680"/>
                  </a:cubicBezTo>
                  <a:cubicBezTo>
                    <a:pt x="16324" y="-33"/>
                    <a:pt x="15039" y="-441"/>
                    <a:pt x="12210" y="782"/>
                  </a:cubicBezTo>
                  <a:cubicBezTo>
                    <a:pt x="9381" y="2004"/>
                    <a:pt x="5010" y="4857"/>
                    <a:pt x="2567" y="7914"/>
                  </a:cubicBezTo>
                  <a:cubicBezTo>
                    <a:pt x="124" y="10970"/>
                    <a:pt x="-390" y="14231"/>
                    <a:pt x="253" y="16778"/>
                  </a:cubicBezTo>
                  <a:cubicBezTo>
                    <a:pt x="896" y="19325"/>
                    <a:pt x="2696" y="21159"/>
                    <a:pt x="6296" y="21057"/>
                  </a:cubicBezTo>
                  <a:cubicBezTo>
                    <a:pt x="9896" y="20955"/>
                    <a:pt x="15296" y="18917"/>
                    <a:pt x="18124" y="15657"/>
                  </a:cubicBezTo>
                  <a:cubicBezTo>
                    <a:pt x="20953" y="12397"/>
                    <a:pt x="21210" y="7914"/>
                    <a:pt x="19153" y="5265"/>
                  </a:cubicBezTo>
                  <a:cubicBezTo>
                    <a:pt x="17096" y="2616"/>
                    <a:pt x="12724" y="1801"/>
                    <a:pt x="10281" y="1597"/>
                  </a:cubicBezTo>
                  <a:cubicBezTo>
                    <a:pt x="7839" y="1393"/>
                    <a:pt x="7324" y="1801"/>
                    <a:pt x="6810" y="2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4698415" y="3930904"/>
              <a:ext cx="64086" cy="3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34" fill="norm" stroke="1" extrusionOk="0">
                  <a:moveTo>
                    <a:pt x="193" y="0"/>
                  </a:moveTo>
                  <a:cubicBezTo>
                    <a:pt x="890" y="2339"/>
                    <a:pt x="1586" y="4678"/>
                    <a:pt x="1238" y="7429"/>
                  </a:cubicBezTo>
                  <a:cubicBezTo>
                    <a:pt x="890" y="10181"/>
                    <a:pt x="-504" y="13345"/>
                    <a:pt x="193" y="15822"/>
                  </a:cubicBezTo>
                  <a:cubicBezTo>
                    <a:pt x="890" y="18298"/>
                    <a:pt x="3677" y="20087"/>
                    <a:pt x="7509" y="20843"/>
                  </a:cubicBezTo>
                  <a:cubicBezTo>
                    <a:pt x="11341" y="21600"/>
                    <a:pt x="16219" y="21325"/>
                    <a:pt x="21096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4840624" y="3975091"/>
              <a:ext cx="104606" cy="16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0710" fill="norm" stroke="1" extrusionOk="0">
                  <a:moveTo>
                    <a:pt x="13330" y="3936"/>
                  </a:moveTo>
                  <a:cubicBezTo>
                    <a:pt x="13330" y="2114"/>
                    <a:pt x="13330" y="292"/>
                    <a:pt x="12291" y="32"/>
                  </a:cubicBezTo>
                  <a:cubicBezTo>
                    <a:pt x="11253" y="-228"/>
                    <a:pt x="9176" y="1073"/>
                    <a:pt x="6891" y="4066"/>
                  </a:cubicBezTo>
                  <a:cubicBezTo>
                    <a:pt x="4607" y="7059"/>
                    <a:pt x="2114" y="11743"/>
                    <a:pt x="868" y="14736"/>
                  </a:cubicBezTo>
                  <a:cubicBezTo>
                    <a:pt x="-378" y="17729"/>
                    <a:pt x="-378" y="19030"/>
                    <a:pt x="1491" y="19941"/>
                  </a:cubicBezTo>
                  <a:cubicBezTo>
                    <a:pt x="3360" y="20852"/>
                    <a:pt x="7099" y="21372"/>
                    <a:pt x="10837" y="19030"/>
                  </a:cubicBezTo>
                  <a:cubicBezTo>
                    <a:pt x="14576" y="16688"/>
                    <a:pt x="18314" y="11483"/>
                    <a:pt x="19768" y="8100"/>
                  </a:cubicBezTo>
                  <a:cubicBezTo>
                    <a:pt x="21222" y="4717"/>
                    <a:pt x="20391" y="3155"/>
                    <a:pt x="18937" y="1984"/>
                  </a:cubicBezTo>
                  <a:cubicBezTo>
                    <a:pt x="17484" y="813"/>
                    <a:pt x="15407" y="32"/>
                    <a:pt x="13537" y="32"/>
                  </a:cubicBezTo>
                  <a:cubicBezTo>
                    <a:pt x="11668" y="32"/>
                    <a:pt x="10007" y="813"/>
                    <a:pt x="9591" y="2114"/>
                  </a:cubicBezTo>
                  <a:cubicBezTo>
                    <a:pt x="9176" y="3415"/>
                    <a:pt x="10007" y="5237"/>
                    <a:pt x="10837" y="7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5085418" y="3970828"/>
              <a:ext cx="170541" cy="16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0670" fill="norm" stroke="1" extrusionOk="0">
                  <a:moveTo>
                    <a:pt x="6973" y="4570"/>
                  </a:moveTo>
                  <a:cubicBezTo>
                    <a:pt x="7736" y="2970"/>
                    <a:pt x="8498" y="1370"/>
                    <a:pt x="8117" y="570"/>
                  </a:cubicBezTo>
                  <a:cubicBezTo>
                    <a:pt x="7736" y="-230"/>
                    <a:pt x="6211" y="-230"/>
                    <a:pt x="4686" y="837"/>
                  </a:cubicBezTo>
                  <a:cubicBezTo>
                    <a:pt x="3162" y="1903"/>
                    <a:pt x="1637" y="4037"/>
                    <a:pt x="748" y="7370"/>
                  </a:cubicBezTo>
                  <a:cubicBezTo>
                    <a:pt x="-142" y="10703"/>
                    <a:pt x="-396" y="15237"/>
                    <a:pt x="875" y="17903"/>
                  </a:cubicBezTo>
                  <a:cubicBezTo>
                    <a:pt x="2145" y="20570"/>
                    <a:pt x="4940" y="21370"/>
                    <a:pt x="8498" y="20037"/>
                  </a:cubicBezTo>
                  <a:cubicBezTo>
                    <a:pt x="12056" y="18703"/>
                    <a:pt x="16376" y="15237"/>
                    <a:pt x="18663" y="12170"/>
                  </a:cubicBezTo>
                  <a:cubicBezTo>
                    <a:pt x="20950" y="9103"/>
                    <a:pt x="21204" y="6437"/>
                    <a:pt x="18663" y="4703"/>
                  </a:cubicBezTo>
                  <a:cubicBezTo>
                    <a:pt x="16122" y="2970"/>
                    <a:pt x="10785" y="2170"/>
                    <a:pt x="7482" y="1637"/>
                  </a:cubicBezTo>
                  <a:cubicBezTo>
                    <a:pt x="4178" y="1103"/>
                    <a:pt x="2908" y="837"/>
                    <a:pt x="1637" y="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6675298" y="3658705"/>
              <a:ext cx="248573" cy="39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4" fill="norm" stroke="1" extrusionOk="0">
                  <a:moveTo>
                    <a:pt x="20024" y="3766"/>
                  </a:moveTo>
                  <a:cubicBezTo>
                    <a:pt x="20387" y="3188"/>
                    <a:pt x="20750" y="2611"/>
                    <a:pt x="21022" y="1975"/>
                  </a:cubicBezTo>
                  <a:cubicBezTo>
                    <a:pt x="21294" y="1340"/>
                    <a:pt x="21476" y="647"/>
                    <a:pt x="21113" y="301"/>
                  </a:cubicBezTo>
                  <a:cubicBezTo>
                    <a:pt x="20750" y="-46"/>
                    <a:pt x="19842" y="-46"/>
                    <a:pt x="17392" y="70"/>
                  </a:cubicBezTo>
                  <a:cubicBezTo>
                    <a:pt x="14942" y="185"/>
                    <a:pt x="10948" y="416"/>
                    <a:pt x="7772" y="878"/>
                  </a:cubicBezTo>
                  <a:cubicBezTo>
                    <a:pt x="4595" y="1340"/>
                    <a:pt x="2236" y="2033"/>
                    <a:pt x="1056" y="2726"/>
                  </a:cubicBezTo>
                  <a:cubicBezTo>
                    <a:pt x="-124" y="3419"/>
                    <a:pt x="-124" y="4112"/>
                    <a:pt x="148" y="5210"/>
                  </a:cubicBezTo>
                  <a:cubicBezTo>
                    <a:pt x="421" y="6307"/>
                    <a:pt x="965" y="7809"/>
                    <a:pt x="1237" y="8848"/>
                  </a:cubicBezTo>
                  <a:cubicBezTo>
                    <a:pt x="1510" y="9888"/>
                    <a:pt x="1510" y="10465"/>
                    <a:pt x="1328" y="11043"/>
                  </a:cubicBezTo>
                  <a:cubicBezTo>
                    <a:pt x="1147" y="11620"/>
                    <a:pt x="784" y="12198"/>
                    <a:pt x="1056" y="12313"/>
                  </a:cubicBezTo>
                  <a:cubicBezTo>
                    <a:pt x="1328" y="12429"/>
                    <a:pt x="2236" y="12082"/>
                    <a:pt x="3688" y="11909"/>
                  </a:cubicBezTo>
                  <a:cubicBezTo>
                    <a:pt x="5140" y="11736"/>
                    <a:pt x="7137" y="11736"/>
                    <a:pt x="8952" y="12025"/>
                  </a:cubicBezTo>
                  <a:cubicBezTo>
                    <a:pt x="10767" y="12313"/>
                    <a:pt x="12400" y="12891"/>
                    <a:pt x="13489" y="13757"/>
                  </a:cubicBezTo>
                  <a:cubicBezTo>
                    <a:pt x="14579" y="14624"/>
                    <a:pt x="15123" y="15779"/>
                    <a:pt x="14579" y="17049"/>
                  </a:cubicBezTo>
                  <a:cubicBezTo>
                    <a:pt x="14034" y="18320"/>
                    <a:pt x="12400" y="19706"/>
                    <a:pt x="10404" y="20514"/>
                  </a:cubicBezTo>
                  <a:cubicBezTo>
                    <a:pt x="8407" y="21323"/>
                    <a:pt x="6047" y="21554"/>
                    <a:pt x="4414" y="21496"/>
                  </a:cubicBezTo>
                  <a:cubicBezTo>
                    <a:pt x="2780" y="21438"/>
                    <a:pt x="1873" y="21092"/>
                    <a:pt x="1419" y="20630"/>
                  </a:cubicBezTo>
                  <a:cubicBezTo>
                    <a:pt x="965" y="20168"/>
                    <a:pt x="965" y="19590"/>
                    <a:pt x="1782" y="19071"/>
                  </a:cubicBezTo>
                  <a:cubicBezTo>
                    <a:pt x="2599" y="18551"/>
                    <a:pt x="4232" y="18089"/>
                    <a:pt x="5866" y="1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6966199" y="3761724"/>
              <a:ext cx="184849" cy="2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032" fill="norm" stroke="1" extrusionOk="0">
                  <a:moveTo>
                    <a:pt x="13355" y="5987"/>
                  </a:moveTo>
                  <a:cubicBezTo>
                    <a:pt x="14060" y="4787"/>
                    <a:pt x="14764" y="3587"/>
                    <a:pt x="14999" y="2559"/>
                  </a:cubicBezTo>
                  <a:cubicBezTo>
                    <a:pt x="15233" y="1530"/>
                    <a:pt x="14999" y="673"/>
                    <a:pt x="14060" y="245"/>
                  </a:cubicBezTo>
                  <a:cubicBezTo>
                    <a:pt x="13120" y="-184"/>
                    <a:pt x="11477" y="-184"/>
                    <a:pt x="8894" y="1359"/>
                  </a:cubicBezTo>
                  <a:cubicBezTo>
                    <a:pt x="6312" y="2902"/>
                    <a:pt x="2790" y="5987"/>
                    <a:pt x="1146" y="9245"/>
                  </a:cubicBezTo>
                  <a:cubicBezTo>
                    <a:pt x="-497" y="12502"/>
                    <a:pt x="-262" y="15930"/>
                    <a:pt x="1146" y="18159"/>
                  </a:cubicBezTo>
                  <a:cubicBezTo>
                    <a:pt x="2555" y="20387"/>
                    <a:pt x="5138" y="21416"/>
                    <a:pt x="8660" y="20902"/>
                  </a:cubicBezTo>
                  <a:cubicBezTo>
                    <a:pt x="12181" y="20387"/>
                    <a:pt x="16642" y="18330"/>
                    <a:pt x="18873" y="15245"/>
                  </a:cubicBezTo>
                  <a:cubicBezTo>
                    <a:pt x="21103" y="12159"/>
                    <a:pt x="21103" y="8045"/>
                    <a:pt x="18520" y="5473"/>
                  </a:cubicBezTo>
                  <a:cubicBezTo>
                    <a:pt x="15938" y="2902"/>
                    <a:pt x="10773" y="1873"/>
                    <a:pt x="5607" y="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209217" y="1045848"/>
              <a:ext cx="170150" cy="40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067" fill="norm" stroke="1" extrusionOk="0">
                  <a:moveTo>
                    <a:pt x="1334" y="9369"/>
                  </a:moveTo>
                  <a:cubicBezTo>
                    <a:pt x="3134" y="10692"/>
                    <a:pt x="4934" y="12014"/>
                    <a:pt x="5834" y="13722"/>
                  </a:cubicBezTo>
                  <a:cubicBezTo>
                    <a:pt x="6734" y="15430"/>
                    <a:pt x="6734" y="17524"/>
                    <a:pt x="6605" y="18902"/>
                  </a:cubicBezTo>
                  <a:cubicBezTo>
                    <a:pt x="6477" y="20279"/>
                    <a:pt x="6220" y="20941"/>
                    <a:pt x="5705" y="21051"/>
                  </a:cubicBezTo>
                  <a:cubicBezTo>
                    <a:pt x="5191" y="21161"/>
                    <a:pt x="4420" y="20720"/>
                    <a:pt x="3391" y="18681"/>
                  </a:cubicBezTo>
                  <a:cubicBezTo>
                    <a:pt x="2362" y="16643"/>
                    <a:pt x="1077" y="13006"/>
                    <a:pt x="691" y="9700"/>
                  </a:cubicBezTo>
                  <a:cubicBezTo>
                    <a:pt x="305" y="6394"/>
                    <a:pt x="820" y="3418"/>
                    <a:pt x="1720" y="1710"/>
                  </a:cubicBezTo>
                  <a:cubicBezTo>
                    <a:pt x="2620" y="2"/>
                    <a:pt x="3905" y="-439"/>
                    <a:pt x="7248" y="443"/>
                  </a:cubicBezTo>
                  <a:cubicBezTo>
                    <a:pt x="10591" y="1324"/>
                    <a:pt x="15991" y="3528"/>
                    <a:pt x="18691" y="6228"/>
                  </a:cubicBezTo>
                  <a:cubicBezTo>
                    <a:pt x="21391" y="8928"/>
                    <a:pt x="21391" y="12124"/>
                    <a:pt x="18305" y="14659"/>
                  </a:cubicBezTo>
                  <a:cubicBezTo>
                    <a:pt x="15220" y="17194"/>
                    <a:pt x="9048" y="19067"/>
                    <a:pt x="5320" y="20004"/>
                  </a:cubicBezTo>
                  <a:cubicBezTo>
                    <a:pt x="1591" y="20941"/>
                    <a:pt x="305" y="20941"/>
                    <a:pt x="48" y="20720"/>
                  </a:cubicBezTo>
                  <a:cubicBezTo>
                    <a:pt x="-209" y="20500"/>
                    <a:pt x="562" y="20059"/>
                    <a:pt x="2234" y="19783"/>
                  </a:cubicBezTo>
                  <a:cubicBezTo>
                    <a:pt x="3905" y="19508"/>
                    <a:pt x="6477" y="19398"/>
                    <a:pt x="9048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402397" y="1080945"/>
              <a:ext cx="306754" cy="33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14" fill="norm" stroke="1" extrusionOk="0">
                  <a:moveTo>
                    <a:pt x="6794" y="17339"/>
                  </a:moveTo>
                  <a:cubicBezTo>
                    <a:pt x="7090" y="16664"/>
                    <a:pt x="7386" y="15989"/>
                    <a:pt x="7164" y="15584"/>
                  </a:cubicBezTo>
                  <a:cubicBezTo>
                    <a:pt x="6942" y="15179"/>
                    <a:pt x="6203" y="15044"/>
                    <a:pt x="4945" y="15719"/>
                  </a:cubicBezTo>
                  <a:cubicBezTo>
                    <a:pt x="3688" y="16394"/>
                    <a:pt x="1912" y="17879"/>
                    <a:pt x="951" y="18959"/>
                  </a:cubicBezTo>
                  <a:cubicBezTo>
                    <a:pt x="-11" y="20039"/>
                    <a:pt x="-159" y="20714"/>
                    <a:pt x="137" y="21052"/>
                  </a:cubicBezTo>
                  <a:cubicBezTo>
                    <a:pt x="433" y="21389"/>
                    <a:pt x="1173" y="21389"/>
                    <a:pt x="1912" y="21119"/>
                  </a:cubicBezTo>
                  <a:cubicBezTo>
                    <a:pt x="2652" y="20849"/>
                    <a:pt x="3392" y="20309"/>
                    <a:pt x="4131" y="19904"/>
                  </a:cubicBezTo>
                  <a:cubicBezTo>
                    <a:pt x="4871" y="19499"/>
                    <a:pt x="5611" y="19229"/>
                    <a:pt x="6203" y="19566"/>
                  </a:cubicBezTo>
                  <a:cubicBezTo>
                    <a:pt x="6794" y="19904"/>
                    <a:pt x="7238" y="20849"/>
                    <a:pt x="7756" y="20917"/>
                  </a:cubicBezTo>
                  <a:cubicBezTo>
                    <a:pt x="8274" y="20984"/>
                    <a:pt x="8866" y="20174"/>
                    <a:pt x="9457" y="17609"/>
                  </a:cubicBezTo>
                  <a:cubicBezTo>
                    <a:pt x="10049" y="15044"/>
                    <a:pt x="10641" y="10724"/>
                    <a:pt x="11159" y="7687"/>
                  </a:cubicBezTo>
                  <a:cubicBezTo>
                    <a:pt x="11677" y="4649"/>
                    <a:pt x="12120" y="2894"/>
                    <a:pt x="12490" y="1679"/>
                  </a:cubicBezTo>
                  <a:cubicBezTo>
                    <a:pt x="12860" y="464"/>
                    <a:pt x="13156" y="-211"/>
                    <a:pt x="13230" y="59"/>
                  </a:cubicBezTo>
                  <a:cubicBezTo>
                    <a:pt x="13304" y="329"/>
                    <a:pt x="13156" y="1544"/>
                    <a:pt x="12712" y="4379"/>
                  </a:cubicBezTo>
                  <a:cubicBezTo>
                    <a:pt x="12268" y="7214"/>
                    <a:pt x="11529" y="11669"/>
                    <a:pt x="11159" y="14301"/>
                  </a:cubicBezTo>
                  <a:cubicBezTo>
                    <a:pt x="10789" y="16934"/>
                    <a:pt x="10789" y="17744"/>
                    <a:pt x="11085" y="18419"/>
                  </a:cubicBezTo>
                  <a:cubicBezTo>
                    <a:pt x="11381" y="19094"/>
                    <a:pt x="11973" y="19634"/>
                    <a:pt x="12712" y="19904"/>
                  </a:cubicBezTo>
                  <a:cubicBezTo>
                    <a:pt x="13452" y="20174"/>
                    <a:pt x="14340" y="20174"/>
                    <a:pt x="15449" y="19566"/>
                  </a:cubicBezTo>
                  <a:cubicBezTo>
                    <a:pt x="16559" y="18959"/>
                    <a:pt x="17890" y="17744"/>
                    <a:pt x="18778" y="16731"/>
                  </a:cubicBezTo>
                  <a:cubicBezTo>
                    <a:pt x="19666" y="15719"/>
                    <a:pt x="20109" y="14909"/>
                    <a:pt x="20405" y="13896"/>
                  </a:cubicBezTo>
                  <a:cubicBezTo>
                    <a:pt x="20701" y="12884"/>
                    <a:pt x="20849" y="11669"/>
                    <a:pt x="20553" y="11129"/>
                  </a:cubicBezTo>
                  <a:cubicBezTo>
                    <a:pt x="20257" y="10589"/>
                    <a:pt x="19518" y="10724"/>
                    <a:pt x="18556" y="11534"/>
                  </a:cubicBezTo>
                  <a:cubicBezTo>
                    <a:pt x="17594" y="12344"/>
                    <a:pt x="16411" y="13829"/>
                    <a:pt x="15671" y="14977"/>
                  </a:cubicBezTo>
                  <a:cubicBezTo>
                    <a:pt x="14931" y="16124"/>
                    <a:pt x="14636" y="16934"/>
                    <a:pt x="14488" y="17677"/>
                  </a:cubicBezTo>
                  <a:cubicBezTo>
                    <a:pt x="14340" y="18419"/>
                    <a:pt x="14340" y="19094"/>
                    <a:pt x="14709" y="19634"/>
                  </a:cubicBezTo>
                  <a:cubicBezTo>
                    <a:pt x="15079" y="20174"/>
                    <a:pt x="15819" y="20579"/>
                    <a:pt x="17003" y="20579"/>
                  </a:cubicBezTo>
                  <a:cubicBezTo>
                    <a:pt x="18186" y="20579"/>
                    <a:pt x="19814" y="20174"/>
                    <a:pt x="21441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9461499" y="1175004"/>
              <a:ext cx="273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8400"/>
                    <a:pt x="5358" y="15200"/>
                    <a:pt x="8958" y="11600"/>
                  </a:cubicBezTo>
                  <a:cubicBezTo>
                    <a:pt x="12558" y="8000"/>
                    <a:pt x="17079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848849" y="1181354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9867899" y="136550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0221130" y="1136904"/>
              <a:ext cx="12937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1887" y="0"/>
                  </a:moveTo>
                  <a:cubicBezTo>
                    <a:pt x="8054" y="3287"/>
                    <a:pt x="4222" y="6574"/>
                    <a:pt x="2132" y="8609"/>
                  </a:cubicBezTo>
                  <a:cubicBezTo>
                    <a:pt x="41" y="10643"/>
                    <a:pt x="-307" y="11426"/>
                    <a:pt x="216" y="12052"/>
                  </a:cubicBezTo>
                  <a:cubicBezTo>
                    <a:pt x="738" y="12678"/>
                    <a:pt x="2132" y="13148"/>
                    <a:pt x="3525" y="13148"/>
                  </a:cubicBezTo>
                  <a:cubicBezTo>
                    <a:pt x="4919" y="13148"/>
                    <a:pt x="6312" y="12678"/>
                    <a:pt x="7880" y="12209"/>
                  </a:cubicBezTo>
                  <a:cubicBezTo>
                    <a:pt x="9448" y="11739"/>
                    <a:pt x="11190" y="11270"/>
                    <a:pt x="13280" y="10878"/>
                  </a:cubicBezTo>
                  <a:cubicBezTo>
                    <a:pt x="15370" y="10487"/>
                    <a:pt x="17809" y="10174"/>
                    <a:pt x="19203" y="10409"/>
                  </a:cubicBezTo>
                  <a:cubicBezTo>
                    <a:pt x="20596" y="10643"/>
                    <a:pt x="20945" y="11426"/>
                    <a:pt x="20596" y="12678"/>
                  </a:cubicBezTo>
                  <a:cubicBezTo>
                    <a:pt x="20248" y="13930"/>
                    <a:pt x="19203" y="15652"/>
                    <a:pt x="18506" y="16983"/>
                  </a:cubicBezTo>
                  <a:cubicBezTo>
                    <a:pt x="17809" y="18313"/>
                    <a:pt x="17461" y="19252"/>
                    <a:pt x="17983" y="19957"/>
                  </a:cubicBezTo>
                  <a:cubicBezTo>
                    <a:pt x="18506" y="20661"/>
                    <a:pt x="19899" y="21130"/>
                    <a:pt x="21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0429059" y="1229899"/>
              <a:ext cx="116833" cy="16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0651" fill="norm" stroke="1" extrusionOk="0">
                  <a:moveTo>
                    <a:pt x="17461" y="2589"/>
                  </a:moveTo>
                  <a:cubicBezTo>
                    <a:pt x="16344" y="1560"/>
                    <a:pt x="15226" y="531"/>
                    <a:pt x="13737" y="146"/>
                  </a:cubicBezTo>
                  <a:cubicBezTo>
                    <a:pt x="12247" y="-240"/>
                    <a:pt x="10385" y="17"/>
                    <a:pt x="7964" y="2460"/>
                  </a:cubicBezTo>
                  <a:cubicBezTo>
                    <a:pt x="5544" y="4903"/>
                    <a:pt x="2564" y="9531"/>
                    <a:pt x="1075" y="12617"/>
                  </a:cubicBezTo>
                  <a:cubicBezTo>
                    <a:pt x="-415" y="15703"/>
                    <a:pt x="-415" y="17246"/>
                    <a:pt x="1447" y="18660"/>
                  </a:cubicBezTo>
                  <a:cubicBezTo>
                    <a:pt x="3309" y="20074"/>
                    <a:pt x="7033" y="21360"/>
                    <a:pt x="11130" y="20203"/>
                  </a:cubicBezTo>
                  <a:cubicBezTo>
                    <a:pt x="15226" y="19046"/>
                    <a:pt x="19695" y="15446"/>
                    <a:pt x="20440" y="11717"/>
                  </a:cubicBezTo>
                  <a:cubicBezTo>
                    <a:pt x="21185" y="7989"/>
                    <a:pt x="18206" y="4131"/>
                    <a:pt x="15226" y="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0813048" y="1053004"/>
              <a:ext cx="235953" cy="38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52" fill="norm" stroke="1" extrusionOk="0">
                  <a:moveTo>
                    <a:pt x="21308" y="1846"/>
                  </a:moveTo>
                  <a:cubicBezTo>
                    <a:pt x="20735" y="1255"/>
                    <a:pt x="20161" y="665"/>
                    <a:pt x="19396" y="311"/>
                  </a:cubicBezTo>
                  <a:cubicBezTo>
                    <a:pt x="18632" y="-43"/>
                    <a:pt x="17676" y="-161"/>
                    <a:pt x="15956" y="311"/>
                  </a:cubicBezTo>
                  <a:cubicBezTo>
                    <a:pt x="14235" y="783"/>
                    <a:pt x="11750" y="1846"/>
                    <a:pt x="10126" y="3734"/>
                  </a:cubicBezTo>
                  <a:cubicBezTo>
                    <a:pt x="8501" y="5623"/>
                    <a:pt x="7736" y="8337"/>
                    <a:pt x="7450" y="11052"/>
                  </a:cubicBezTo>
                  <a:cubicBezTo>
                    <a:pt x="7163" y="13767"/>
                    <a:pt x="7354" y="16482"/>
                    <a:pt x="7450" y="18134"/>
                  </a:cubicBezTo>
                  <a:cubicBezTo>
                    <a:pt x="7545" y="19787"/>
                    <a:pt x="7545" y="20377"/>
                    <a:pt x="7067" y="20790"/>
                  </a:cubicBezTo>
                  <a:cubicBezTo>
                    <a:pt x="6589" y="21203"/>
                    <a:pt x="5634" y="21439"/>
                    <a:pt x="4678" y="21321"/>
                  </a:cubicBezTo>
                  <a:cubicBezTo>
                    <a:pt x="3722" y="21203"/>
                    <a:pt x="2766" y="20731"/>
                    <a:pt x="2002" y="20200"/>
                  </a:cubicBezTo>
                  <a:cubicBezTo>
                    <a:pt x="1237" y="19669"/>
                    <a:pt x="664" y="19078"/>
                    <a:pt x="281" y="18488"/>
                  </a:cubicBezTo>
                  <a:cubicBezTo>
                    <a:pt x="-101" y="17898"/>
                    <a:pt x="-292" y="17308"/>
                    <a:pt x="1046" y="16600"/>
                  </a:cubicBezTo>
                  <a:cubicBezTo>
                    <a:pt x="2384" y="15891"/>
                    <a:pt x="5251" y="15065"/>
                    <a:pt x="8310" y="14534"/>
                  </a:cubicBezTo>
                  <a:cubicBezTo>
                    <a:pt x="11368" y="14003"/>
                    <a:pt x="14618" y="13767"/>
                    <a:pt x="17867" y="13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1027249" y="1173563"/>
              <a:ext cx="279155" cy="29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45" fill="norm" stroke="1" extrusionOk="0">
                  <a:moveTo>
                    <a:pt x="17131" y="8836"/>
                  </a:moveTo>
                  <a:cubicBezTo>
                    <a:pt x="16970" y="7764"/>
                    <a:pt x="16808" y="6692"/>
                    <a:pt x="16164" y="6156"/>
                  </a:cubicBezTo>
                  <a:cubicBezTo>
                    <a:pt x="15519" y="5619"/>
                    <a:pt x="14390" y="5619"/>
                    <a:pt x="12859" y="5926"/>
                  </a:cubicBezTo>
                  <a:cubicBezTo>
                    <a:pt x="11328" y="6232"/>
                    <a:pt x="9393" y="6845"/>
                    <a:pt x="8104" y="8377"/>
                  </a:cubicBezTo>
                  <a:cubicBezTo>
                    <a:pt x="6814" y="9909"/>
                    <a:pt x="6170" y="12360"/>
                    <a:pt x="6492" y="14045"/>
                  </a:cubicBezTo>
                  <a:cubicBezTo>
                    <a:pt x="6814" y="15730"/>
                    <a:pt x="8104" y="16649"/>
                    <a:pt x="9474" y="16726"/>
                  </a:cubicBezTo>
                  <a:cubicBezTo>
                    <a:pt x="10844" y="16802"/>
                    <a:pt x="12295" y="16036"/>
                    <a:pt x="13262" y="14964"/>
                  </a:cubicBezTo>
                  <a:cubicBezTo>
                    <a:pt x="14229" y="13892"/>
                    <a:pt x="14713" y="12513"/>
                    <a:pt x="15035" y="12207"/>
                  </a:cubicBezTo>
                  <a:cubicBezTo>
                    <a:pt x="15358" y="11900"/>
                    <a:pt x="15519" y="12666"/>
                    <a:pt x="16083" y="13126"/>
                  </a:cubicBezTo>
                  <a:cubicBezTo>
                    <a:pt x="16647" y="13585"/>
                    <a:pt x="17614" y="13739"/>
                    <a:pt x="18662" y="13126"/>
                  </a:cubicBezTo>
                  <a:cubicBezTo>
                    <a:pt x="19710" y="12513"/>
                    <a:pt x="20838" y="11134"/>
                    <a:pt x="21161" y="8913"/>
                  </a:cubicBezTo>
                  <a:cubicBezTo>
                    <a:pt x="21483" y="6692"/>
                    <a:pt x="20999" y="3628"/>
                    <a:pt x="19871" y="1866"/>
                  </a:cubicBezTo>
                  <a:cubicBezTo>
                    <a:pt x="18743" y="105"/>
                    <a:pt x="16970" y="-355"/>
                    <a:pt x="14713" y="258"/>
                  </a:cubicBezTo>
                  <a:cubicBezTo>
                    <a:pt x="12456" y="871"/>
                    <a:pt x="9716" y="2556"/>
                    <a:pt x="7379" y="5007"/>
                  </a:cubicBezTo>
                  <a:cubicBezTo>
                    <a:pt x="5041" y="7458"/>
                    <a:pt x="3107" y="10675"/>
                    <a:pt x="1898" y="12819"/>
                  </a:cubicBezTo>
                  <a:cubicBezTo>
                    <a:pt x="689" y="14964"/>
                    <a:pt x="205" y="16036"/>
                    <a:pt x="44" y="16956"/>
                  </a:cubicBezTo>
                  <a:cubicBezTo>
                    <a:pt x="-117" y="17875"/>
                    <a:pt x="44" y="18641"/>
                    <a:pt x="2543" y="19330"/>
                  </a:cubicBezTo>
                  <a:cubicBezTo>
                    <a:pt x="5041" y="20019"/>
                    <a:pt x="9877" y="20632"/>
                    <a:pt x="14713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1410949" y="1111504"/>
              <a:ext cx="155836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0" y="21600"/>
                  </a:moveTo>
                  <a:cubicBezTo>
                    <a:pt x="2627" y="18116"/>
                    <a:pt x="5254" y="14632"/>
                    <a:pt x="8027" y="11265"/>
                  </a:cubicBezTo>
                  <a:cubicBezTo>
                    <a:pt x="10800" y="7897"/>
                    <a:pt x="13719" y="4645"/>
                    <a:pt x="15908" y="2671"/>
                  </a:cubicBezTo>
                  <a:cubicBezTo>
                    <a:pt x="18097" y="697"/>
                    <a:pt x="19557" y="0"/>
                    <a:pt x="20432" y="0"/>
                  </a:cubicBezTo>
                  <a:cubicBezTo>
                    <a:pt x="21308" y="0"/>
                    <a:pt x="21600" y="697"/>
                    <a:pt x="21454" y="3135"/>
                  </a:cubicBezTo>
                  <a:cubicBezTo>
                    <a:pt x="21308" y="5574"/>
                    <a:pt x="20724" y="9755"/>
                    <a:pt x="20286" y="12658"/>
                  </a:cubicBezTo>
                  <a:cubicBezTo>
                    <a:pt x="19849" y="15561"/>
                    <a:pt x="19557" y="17187"/>
                    <a:pt x="19265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1436349" y="1340104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5840"/>
                    <a:pt x="6982" y="10080"/>
                    <a:pt x="10582" y="6480"/>
                  </a:cubicBezTo>
                  <a:cubicBezTo>
                    <a:pt x="14182" y="2880"/>
                    <a:pt x="1789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0356183" y="1588697"/>
              <a:ext cx="134017" cy="31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446" fill="norm" stroke="1" extrusionOk="0">
                  <a:moveTo>
                    <a:pt x="21040" y="800"/>
                  </a:moveTo>
                  <a:cubicBezTo>
                    <a:pt x="19046" y="368"/>
                    <a:pt x="17052" y="-64"/>
                    <a:pt x="15557" y="8"/>
                  </a:cubicBezTo>
                  <a:cubicBezTo>
                    <a:pt x="14062" y="80"/>
                    <a:pt x="13065" y="656"/>
                    <a:pt x="10406" y="3032"/>
                  </a:cubicBezTo>
                  <a:cubicBezTo>
                    <a:pt x="7748" y="5408"/>
                    <a:pt x="3428" y="9584"/>
                    <a:pt x="1434" y="12608"/>
                  </a:cubicBezTo>
                  <a:cubicBezTo>
                    <a:pt x="-560" y="15632"/>
                    <a:pt x="-228" y="17504"/>
                    <a:pt x="935" y="18800"/>
                  </a:cubicBezTo>
                  <a:cubicBezTo>
                    <a:pt x="2098" y="20096"/>
                    <a:pt x="4092" y="20816"/>
                    <a:pt x="6252" y="21176"/>
                  </a:cubicBezTo>
                  <a:cubicBezTo>
                    <a:pt x="8412" y="21536"/>
                    <a:pt x="10738" y="21536"/>
                    <a:pt x="12400" y="21176"/>
                  </a:cubicBezTo>
                  <a:cubicBezTo>
                    <a:pt x="14062" y="20816"/>
                    <a:pt x="15058" y="20096"/>
                    <a:pt x="15058" y="18944"/>
                  </a:cubicBezTo>
                  <a:cubicBezTo>
                    <a:pt x="15058" y="17792"/>
                    <a:pt x="14062" y="16208"/>
                    <a:pt x="12898" y="15200"/>
                  </a:cubicBezTo>
                  <a:cubicBezTo>
                    <a:pt x="11735" y="14192"/>
                    <a:pt x="10406" y="13760"/>
                    <a:pt x="8412" y="13472"/>
                  </a:cubicBezTo>
                  <a:cubicBezTo>
                    <a:pt x="6418" y="13184"/>
                    <a:pt x="3760" y="13040"/>
                    <a:pt x="2929" y="13328"/>
                  </a:cubicBezTo>
                  <a:cubicBezTo>
                    <a:pt x="2098" y="13616"/>
                    <a:pt x="3095" y="14336"/>
                    <a:pt x="4092" y="15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0539913" y="1710292"/>
              <a:ext cx="108021" cy="15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347" fill="norm" stroke="1" extrusionOk="0">
                  <a:moveTo>
                    <a:pt x="18549" y="4010"/>
                  </a:moveTo>
                  <a:cubicBezTo>
                    <a:pt x="18549" y="2589"/>
                    <a:pt x="18549" y="1168"/>
                    <a:pt x="16919" y="458"/>
                  </a:cubicBezTo>
                  <a:cubicBezTo>
                    <a:pt x="15288" y="-253"/>
                    <a:pt x="12028" y="-253"/>
                    <a:pt x="8768" y="1310"/>
                  </a:cubicBezTo>
                  <a:cubicBezTo>
                    <a:pt x="5507" y="2873"/>
                    <a:pt x="2247" y="6000"/>
                    <a:pt x="820" y="9126"/>
                  </a:cubicBezTo>
                  <a:cubicBezTo>
                    <a:pt x="-606" y="12252"/>
                    <a:pt x="-198" y="15379"/>
                    <a:pt x="2247" y="17652"/>
                  </a:cubicBezTo>
                  <a:cubicBezTo>
                    <a:pt x="4692" y="19926"/>
                    <a:pt x="9175" y="21347"/>
                    <a:pt x="13251" y="21347"/>
                  </a:cubicBezTo>
                  <a:cubicBezTo>
                    <a:pt x="17326" y="21347"/>
                    <a:pt x="20994" y="19926"/>
                    <a:pt x="20790" y="16515"/>
                  </a:cubicBezTo>
                  <a:cubicBezTo>
                    <a:pt x="20586" y="13105"/>
                    <a:pt x="16511" y="7705"/>
                    <a:pt x="12436" y="2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0833570" y="1612091"/>
              <a:ext cx="209080" cy="35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10" fill="norm" stroke="1" extrusionOk="0">
                  <a:moveTo>
                    <a:pt x="21552" y="6468"/>
                  </a:moveTo>
                  <a:cubicBezTo>
                    <a:pt x="20243" y="4584"/>
                    <a:pt x="18934" y="2700"/>
                    <a:pt x="17734" y="1507"/>
                  </a:cubicBezTo>
                  <a:cubicBezTo>
                    <a:pt x="16534" y="314"/>
                    <a:pt x="15443" y="-188"/>
                    <a:pt x="13916" y="63"/>
                  </a:cubicBezTo>
                  <a:cubicBezTo>
                    <a:pt x="12388" y="314"/>
                    <a:pt x="10425" y="1319"/>
                    <a:pt x="8897" y="3328"/>
                  </a:cubicBezTo>
                  <a:cubicBezTo>
                    <a:pt x="7370" y="5338"/>
                    <a:pt x="6279" y="8352"/>
                    <a:pt x="6061" y="11177"/>
                  </a:cubicBezTo>
                  <a:cubicBezTo>
                    <a:pt x="5843" y="14003"/>
                    <a:pt x="6497" y="16640"/>
                    <a:pt x="6825" y="18272"/>
                  </a:cubicBezTo>
                  <a:cubicBezTo>
                    <a:pt x="7152" y="19905"/>
                    <a:pt x="7152" y="20533"/>
                    <a:pt x="6607" y="20910"/>
                  </a:cubicBezTo>
                  <a:cubicBezTo>
                    <a:pt x="6061" y="21286"/>
                    <a:pt x="4970" y="21412"/>
                    <a:pt x="3879" y="21224"/>
                  </a:cubicBezTo>
                  <a:cubicBezTo>
                    <a:pt x="2788" y="21035"/>
                    <a:pt x="1697" y="20533"/>
                    <a:pt x="1043" y="19968"/>
                  </a:cubicBezTo>
                  <a:cubicBezTo>
                    <a:pt x="388" y="19403"/>
                    <a:pt x="170" y="18775"/>
                    <a:pt x="61" y="18147"/>
                  </a:cubicBezTo>
                  <a:cubicBezTo>
                    <a:pt x="-48" y="17519"/>
                    <a:pt x="-48" y="16891"/>
                    <a:pt x="388" y="16326"/>
                  </a:cubicBezTo>
                  <a:cubicBezTo>
                    <a:pt x="825" y="15761"/>
                    <a:pt x="1697" y="15259"/>
                    <a:pt x="5188" y="14693"/>
                  </a:cubicBezTo>
                  <a:cubicBezTo>
                    <a:pt x="8679" y="14128"/>
                    <a:pt x="14788" y="13500"/>
                    <a:pt x="20897" y="12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1010952" y="1729571"/>
              <a:ext cx="239873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7420" y="7671"/>
                  </a:moveTo>
                  <a:cubicBezTo>
                    <a:pt x="15061" y="6460"/>
                    <a:pt x="12701" y="5249"/>
                    <a:pt x="10795" y="5249"/>
                  </a:cubicBezTo>
                  <a:cubicBezTo>
                    <a:pt x="8889" y="5249"/>
                    <a:pt x="7437" y="6460"/>
                    <a:pt x="6439" y="7974"/>
                  </a:cubicBezTo>
                  <a:cubicBezTo>
                    <a:pt x="5440" y="9488"/>
                    <a:pt x="4896" y="11305"/>
                    <a:pt x="4896" y="12617"/>
                  </a:cubicBezTo>
                  <a:cubicBezTo>
                    <a:pt x="4896" y="13929"/>
                    <a:pt x="5440" y="14736"/>
                    <a:pt x="6983" y="14736"/>
                  </a:cubicBezTo>
                  <a:cubicBezTo>
                    <a:pt x="8526" y="14736"/>
                    <a:pt x="11067" y="13929"/>
                    <a:pt x="13427" y="13021"/>
                  </a:cubicBezTo>
                  <a:cubicBezTo>
                    <a:pt x="15787" y="12112"/>
                    <a:pt x="17965" y="11103"/>
                    <a:pt x="19235" y="9387"/>
                  </a:cubicBezTo>
                  <a:cubicBezTo>
                    <a:pt x="20506" y="7671"/>
                    <a:pt x="20869" y="5249"/>
                    <a:pt x="20324" y="3331"/>
                  </a:cubicBezTo>
                  <a:cubicBezTo>
                    <a:pt x="19780" y="1413"/>
                    <a:pt x="18328" y="0"/>
                    <a:pt x="15151" y="0"/>
                  </a:cubicBezTo>
                  <a:cubicBezTo>
                    <a:pt x="11975" y="0"/>
                    <a:pt x="7074" y="1413"/>
                    <a:pt x="3898" y="3936"/>
                  </a:cubicBezTo>
                  <a:cubicBezTo>
                    <a:pt x="721" y="6460"/>
                    <a:pt x="-731" y="10093"/>
                    <a:pt x="358" y="13121"/>
                  </a:cubicBezTo>
                  <a:cubicBezTo>
                    <a:pt x="1447" y="16150"/>
                    <a:pt x="5077" y="18572"/>
                    <a:pt x="8254" y="19884"/>
                  </a:cubicBezTo>
                  <a:cubicBezTo>
                    <a:pt x="11430" y="21196"/>
                    <a:pt x="14153" y="21398"/>
                    <a:pt x="168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1404599" y="1661642"/>
              <a:ext cx="107687" cy="3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68" fill="norm" stroke="1" extrusionOk="0">
                  <a:moveTo>
                    <a:pt x="12706" y="5817"/>
                  </a:moveTo>
                  <a:cubicBezTo>
                    <a:pt x="11435" y="9327"/>
                    <a:pt x="10165" y="12837"/>
                    <a:pt x="9106" y="14997"/>
                  </a:cubicBezTo>
                  <a:cubicBezTo>
                    <a:pt x="8047" y="17157"/>
                    <a:pt x="7200" y="17967"/>
                    <a:pt x="6776" y="17832"/>
                  </a:cubicBezTo>
                  <a:cubicBezTo>
                    <a:pt x="6353" y="17697"/>
                    <a:pt x="6353" y="16617"/>
                    <a:pt x="7624" y="13782"/>
                  </a:cubicBezTo>
                  <a:cubicBezTo>
                    <a:pt x="8894" y="10947"/>
                    <a:pt x="11435" y="6357"/>
                    <a:pt x="13341" y="3590"/>
                  </a:cubicBezTo>
                  <a:cubicBezTo>
                    <a:pt x="15247" y="822"/>
                    <a:pt x="16518" y="-123"/>
                    <a:pt x="17576" y="12"/>
                  </a:cubicBezTo>
                  <a:cubicBezTo>
                    <a:pt x="18635" y="147"/>
                    <a:pt x="19482" y="1362"/>
                    <a:pt x="20118" y="3050"/>
                  </a:cubicBezTo>
                  <a:cubicBezTo>
                    <a:pt x="20753" y="4737"/>
                    <a:pt x="21176" y="6897"/>
                    <a:pt x="21388" y="8990"/>
                  </a:cubicBezTo>
                  <a:cubicBezTo>
                    <a:pt x="21600" y="11082"/>
                    <a:pt x="21600" y="13107"/>
                    <a:pt x="21388" y="14794"/>
                  </a:cubicBezTo>
                  <a:cubicBezTo>
                    <a:pt x="21176" y="16482"/>
                    <a:pt x="20753" y="17832"/>
                    <a:pt x="19059" y="18844"/>
                  </a:cubicBezTo>
                  <a:cubicBezTo>
                    <a:pt x="17365" y="19857"/>
                    <a:pt x="14400" y="20532"/>
                    <a:pt x="11647" y="20937"/>
                  </a:cubicBezTo>
                  <a:cubicBezTo>
                    <a:pt x="8894" y="21342"/>
                    <a:pt x="6353" y="21477"/>
                    <a:pt x="4447" y="21274"/>
                  </a:cubicBezTo>
                  <a:cubicBezTo>
                    <a:pt x="2541" y="21072"/>
                    <a:pt x="1271" y="20532"/>
                    <a:pt x="0" y="19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1391899" y="1703979"/>
              <a:ext cx="188305" cy="30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42" fill="norm" stroke="1" extrusionOk="0">
                  <a:moveTo>
                    <a:pt x="0" y="4747"/>
                  </a:moveTo>
                  <a:cubicBezTo>
                    <a:pt x="0" y="4007"/>
                    <a:pt x="0" y="3268"/>
                    <a:pt x="1320" y="2454"/>
                  </a:cubicBezTo>
                  <a:cubicBezTo>
                    <a:pt x="2640" y="1640"/>
                    <a:pt x="5280" y="753"/>
                    <a:pt x="8160" y="309"/>
                  </a:cubicBezTo>
                  <a:cubicBezTo>
                    <a:pt x="11040" y="-135"/>
                    <a:pt x="14160" y="-135"/>
                    <a:pt x="16080" y="531"/>
                  </a:cubicBezTo>
                  <a:cubicBezTo>
                    <a:pt x="18000" y="1197"/>
                    <a:pt x="18720" y="2528"/>
                    <a:pt x="18600" y="3933"/>
                  </a:cubicBezTo>
                  <a:cubicBezTo>
                    <a:pt x="18480" y="5339"/>
                    <a:pt x="17520" y="6818"/>
                    <a:pt x="15840" y="8002"/>
                  </a:cubicBezTo>
                  <a:cubicBezTo>
                    <a:pt x="14160" y="9186"/>
                    <a:pt x="11760" y="10073"/>
                    <a:pt x="9720" y="10517"/>
                  </a:cubicBezTo>
                  <a:cubicBezTo>
                    <a:pt x="7680" y="10961"/>
                    <a:pt x="6000" y="10961"/>
                    <a:pt x="5640" y="10739"/>
                  </a:cubicBezTo>
                  <a:cubicBezTo>
                    <a:pt x="5280" y="10517"/>
                    <a:pt x="6240" y="10073"/>
                    <a:pt x="7920" y="9777"/>
                  </a:cubicBezTo>
                  <a:cubicBezTo>
                    <a:pt x="9600" y="9481"/>
                    <a:pt x="12000" y="9333"/>
                    <a:pt x="14400" y="9925"/>
                  </a:cubicBezTo>
                  <a:cubicBezTo>
                    <a:pt x="16800" y="10517"/>
                    <a:pt x="19200" y="11849"/>
                    <a:pt x="20400" y="13328"/>
                  </a:cubicBezTo>
                  <a:cubicBezTo>
                    <a:pt x="21600" y="14807"/>
                    <a:pt x="21600" y="16435"/>
                    <a:pt x="20760" y="17766"/>
                  </a:cubicBezTo>
                  <a:cubicBezTo>
                    <a:pt x="19920" y="19098"/>
                    <a:pt x="18240" y="20133"/>
                    <a:pt x="15840" y="20725"/>
                  </a:cubicBezTo>
                  <a:cubicBezTo>
                    <a:pt x="13440" y="21317"/>
                    <a:pt x="10320" y="21465"/>
                    <a:pt x="7800" y="21243"/>
                  </a:cubicBezTo>
                  <a:cubicBezTo>
                    <a:pt x="5280" y="21021"/>
                    <a:pt x="3360" y="20429"/>
                    <a:pt x="1440" y="19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10277215" y="2197094"/>
              <a:ext cx="35186" cy="25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298" fill="norm" stroke="1" extrusionOk="0">
                  <a:moveTo>
                    <a:pt x="5874" y="2656"/>
                  </a:moveTo>
                  <a:cubicBezTo>
                    <a:pt x="7145" y="1426"/>
                    <a:pt x="8415" y="197"/>
                    <a:pt x="9686" y="22"/>
                  </a:cubicBezTo>
                  <a:cubicBezTo>
                    <a:pt x="10956" y="-154"/>
                    <a:pt x="12227" y="724"/>
                    <a:pt x="11592" y="3270"/>
                  </a:cubicBezTo>
                  <a:cubicBezTo>
                    <a:pt x="10956" y="5817"/>
                    <a:pt x="8415" y="10031"/>
                    <a:pt x="5874" y="12929"/>
                  </a:cubicBezTo>
                  <a:cubicBezTo>
                    <a:pt x="3333" y="15826"/>
                    <a:pt x="792" y="17407"/>
                    <a:pt x="156" y="18636"/>
                  </a:cubicBezTo>
                  <a:cubicBezTo>
                    <a:pt x="-479" y="19866"/>
                    <a:pt x="792" y="20744"/>
                    <a:pt x="4603" y="21095"/>
                  </a:cubicBezTo>
                  <a:cubicBezTo>
                    <a:pt x="8415" y="21446"/>
                    <a:pt x="14768" y="21270"/>
                    <a:pt x="21121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10359530" y="2260854"/>
              <a:ext cx="106485" cy="14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330" fill="norm" stroke="1" extrusionOk="0">
                  <a:moveTo>
                    <a:pt x="10689" y="0"/>
                  </a:moveTo>
                  <a:cubicBezTo>
                    <a:pt x="8612" y="318"/>
                    <a:pt x="6536" y="635"/>
                    <a:pt x="4251" y="3494"/>
                  </a:cubicBezTo>
                  <a:cubicBezTo>
                    <a:pt x="1966" y="6353"/>
                    <a:pt x="-526" y="11753"/>
                    <a:pt x="97" y="15406"/>
                  </a:cubicBezTo>
                  <a:cubicBezTo>
                    <a:pt x="720" y="19059"/>
                    <a:pt x="4459" y="20965"/>
                    <a:pt x="8197" y="21282"/>
                  </a:cubicBezTo>
                  <a:cubicBezTo>
                    <a:pt x="11936" y="21600"/>
                    <a:pt x="15674" y="20329"/>
                    <a:pt x="17959" y="17788"/>
                  </a:cubicBezTo>
                  <a:cubicBezTo>
                    <a:pt x="20243" y="15247"/>
                    <a:pt x="21074" y="11435"/>
                    <a:pt x="20866" y="8894"/>
                  </a:cubicBezTo>
                  <a:cubicBezTo>
                    <a:pt x="20659" y="6353"/>
                    <a:pt x="19412" y="5082"/>
                    <a:pt x="17959" y="4924"/>
                  </a:cubicBezTo>
                  <a:cubicBezTo>
                    <a:pt x="16505" y="4765"/>
                    <a:pt x="14843" y="5718"/>
                    <a:pt x="13182" y="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0548200" y="2279904"/>
              <a:ext cx="146504" cy="11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33" fill="norm" stroke="1" extrusionOk="0">
                  <a:moveTo>
                    <a:pt x="6267" y="1178"/>
                  </a:moveTo>
                  <a:cubicBezTo>
                    <a:pt x="4746" y="1571"/>
                    <a:pt x="3224" y="1964"/>
                    <a:pt x="2160" y="4124"/>
                  </a:cubicBezTo>
                  <a:cubicBezTo>
                    <a:pt x="1095" y="6284"/>
                    <a:pt x="486" y="10211"/>
                    <a:pt x="182" y="13156"/>
                  </a:cubicBezTo>
                  <a:cubicBezTo>
                    <a:pt x="-122" y="16102"/>
                    <a:pt x="-122" y="18065"/>
                    <a:pt x="791" y="19440"/>
                  </a:cubicBezTo>
                  <a:cubicBezTo>
                    <a:pt x="1703" y="20815"/>
                    <a:pt x="3529" y="21600"/>
                    <a:pt x="6115" y="21404"/>
                  </a:cubicBezTo>
                  <a:cubicBezTo>
                    <a:pt x="8701" y="21207"/>
                    <a:pt x="12047" y="20029"/>
                    <a:pt x="14785" y="17476"/>
                  </a:cubicBezTo>
                  <a:cubicBezTo>
                    <a:pt x="17523" y="14924"/>
                    <a:pt x="19653" y="10996"/>
                    <a:pt x="20565" y="8051"/>
                  </a:cubicBezTo>
                  <a:cubicBezTo>
                    <a:pt x="21478" y="5105"/>
                    <a:pt x="21174" y="3142"/>
                    <a:pt x="19196" y="1964"/>
                  </a:cubicBezTo>
                  <a:cubicBezTo>
                    <a:pt x="17219" y="785"/>
                    <a:pt x="13568" y="393"/>
                    <a:pt x="99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0893155" y="2291473"/>
              <a:ext cx="200295" cy="11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4" fill="norm" stroke="1" extrusionOk="0">
                  <a:moveTo>
                    <a:pt x="370" y="3613"/>
                  </a:moveTo>
                  <a:cubicBezTo>
                    <a:pt x="370" y="1719"/>
                    <a:pt x="370" y="-176"/>
                    <a:pt x="483" y="13"/>
                  </a:cubicBezTo>
                  <a:cubicBezTo>
                    <a:pt x="597" y="203"/>
                    <a:pt x="824" y="2477"/>
                    <a:pt x="938" y="5508"/>
                  </a:cubicBezTo>
                  <a:cubicBezTo>
                    <a:pt x="1052" y="8540"/>
                    <a:pt x="1052" y="12329"/>
                    <a:pt x="824" y="15550"/>
                  </a:cubicBezTo>
                  <a:cubicBezTo>
                    <a:pt x="597" y="18771"/>
                    <a:pt x="142" y="21424"/>
                    <a:pt x="29" y="21424"/>
                  </a:cubicBezTo>
                  <a:cubicBezTo>
                    <a:pt x="-85" y="21424"/>
                    <a:pt x="142" y="18771"/>
                    <a:pt x="597" y="15929"/>
                  </a:cubicBezTo>
                  <a:cubicBezTo>
                    <a:pt x="1052" y="13087"/>
                    <a:pt x="1734" y="10056"/>
                    <a:pt x="2302" y="7403"/>
                  </a:cubicBezTo>
                  <a:cubicBezTo>
                    <a:pt x="2871" y="4750"/>
                    <a:pt x="3326" y="2477"/>
                    <a:pt x="4121" y="1908"/>
                  </a:cubicBezTo>
                  <a:cubicBezTo>
                    <a:pt x="4917" y="1340"/>
                    <a:pt x="6054" y="2477"/>
                    <a:pt x="6622" y="3992"/>
                  </a:cubicBezTo>
                  <a:cubicBezTo>
                    <a:pt x="7191" y="5508"/>
                    <a:pt x="7191" y="7403"/>
                    <a:pt x="7191" y="9487"/>
                  </a:cubicBezTo>
                  <a:cubicBezTo>
                    <a:pt x="7191" y="11571"/>
                    <a:pt x="7191" y="13845"/>
                    <a:pt x="7418" y="13656"/>
                  </a:cubicBezTo>
                  <a:cubicBezTo>
                    <a:pt x="7646" y="13466"/>
                    <a:pt x="8100" y="10813"/>
                    <a:pt x="8782" y="8540"/>
                  </a:cubicBezTo>
                  <a:cubicBezTo>
                    <a:pt x="9464" y="6266"/>
                    <a:pt x="10374" y="4371"/>
                    <a:pt x="11283" y="2856"/>
                  </a:cubicBezTo>
                  <a:cubicBezTo>
                    <a:pt x="12193" y="1340"/>
                    <a:pt x="13102" y="203"/>
                    <a:pt x="14353" y="1529"/>
                  </a:cubicBezTo>
                  <a:cubicBezTo>
                    <a:pt x="15603" y="2856"/>
                    <a:pt x="17195" y="6645"/>
                    <a:pt x="18446" y="9487"/>
                  </a:cubicBezTo>
                  <a:cubicBezTo>
                    <a:pt x="19696" y="12329"/>
                    <a:pt x="20606" y="14224"/>
                    <a:pt x="21515" y="16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1164128" y="2196368"/>
              <a:ext cx="262286" cy="25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55" fill="norm" stroke="1" extrusionOk="0">
                  <a:moveTo>
                    <a:pt x="16009" y="13253"/>
                  </a:moveTo>
                  <a:cubicBezTo>
                    <a:pt x="16176" y="12375"/>
                    <a:pt x="16344" y="11496"/>
                    <a:pt x="16176" y="10706"/>
                  </a:cubicBezTo>
                  <a:cubicBezTo>
                    <a:pt x="16009" y="9916"/>
                    <a:pt x="15506" y="9214"/>
                    <a:pt x="14334" y="8862"/>
                  </a:cubicBezTo>
                  <a:cubicBezTo>
                    <a:pt x="13162" y="8511"/>
                    <a:pt x="11320" y="8511"/>
                    <a:pt x="9897" y="9389"/>
                  </a:cubicBezTo>
                  <a:cubicBezTo>
                    <a:pt x="8474" y="10267"/>
                    <a:pt x="7469" y="12023"/>
                    <a:pt x="6967" y="13340"/>
                  </a:cubicBezTo>
                  <a:cubicBezTo>
                    <a:pt x="6465" y="14657"/>
                    <a:pt x="6465" y="15535"/>
                    <a:pt x="6967" y="16150"/>
                  </a:cubicBezTo>
                  <a:cubicBezTo>
                    <a:pt x="7469" y="16765"/>
                    <a:pt x="8474" y="17116"/>
                    <a:pt x="9897" y="16765"/>
                  </a:cubicBezTo>
                  <a:cubicBezTo>
                    <a:pt x="11320" y="16414"/>
                    <a:pt x="13162" y="15360"/>
                    <a:pt x="14502" y="15009"/>
                  </a:cubicBezTo>
                  <a:cubicBezTo>
                    <a:pt x="15841" y="14657"/>
                    <a:pt x="16679" y="15009"/>
                    <a:pt x="17767" y="14570"/>
                  </a:cubicBezTo>
                  <a:cubicBezTo>
                    <a:pt x="18855" y="14131"/>
                    <a:pt x="20195" y="12901"/>
                    <a:pt x="20613" y="10267"/>
                  </a:cubicBezTo>
                  <a:cubicBezTo>
                    <a:pt x="21032" y="7633"/>
                    <a:pt x="20530" y="3594"/>
                    <a:pt x="18353" y="1575"/>
                  </a:cubicBezTo>
                  <a:cubicBezTo>
                    <a:pt x="16176" y="-445"/>
                    <a:pt x="12325" y="-445"/>
                    <a:pt x="9060" y="1135"/>
                  </a:cubicBezTo>
                  <a:cubicBezTo>
                    <a:pt x="5795" y="2716"/>
                    <a:pt x="3116" y="5877"/>
                    <a:pt x="1525" y="8862"/>
                  </a:cubicBezTo>
                  <a:cubicBezTo>
                    <a:pt x="-66" y="11848"/>
                    <a:pt x="-568" y="14657"/>
                    <a:pt x="772" y="16677"/>
                  </a:cubicBezTo>
                  <a:cubicBezTo>
                    <a:pt x="2111" y="18696"/>
                    <a:pt x="5292" y="19926"/>
                    <a:pt x="7804" y="20540"/>
                  </a:cubicBezTo>
                  <a:cubicBezTo>
                    <a:pt x="10316" y="21155"/>
                    <a:pt x="12158" y="21155"/>
                    <a:pt x="13999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1525249" y="2132167"/>
              <a:ext cx="158751" cy="36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21452"/>
                  </a:moveTo>
                  <a:cubicBezTo>
                    <a:pt x="3744" y="17402"/>
                    <a:pt x="7488" y="13352"/>
                    <a:pt x="10656" y="9916"/>
                  </a:cubicBezTo>
                  <a:cubicBezTo>
                    <a:pt x="13824" y="6479"/>
                    <a:pt x="16416" y="3657"/>
                    <a:pt x="18144" y="2000"/>
                  </a:cubicBezTo>
                  <a:cubicBezTo>
                    <a:pt x="19872" y="343"/>
                    <a:pt x="20736" y="-148"/>
                    <a:pt x="21168" y="36"/>
                  </a:cubicBezTo>
                  <a:cubicBezTo>
                    <a:pt x="21600" y="220"/>
                    <a:pt x="21600" y="1079"/>
                    <a:pt x="21168" y="3288"/>
                  </a:cubicBezTo>
                  <a:cubicBezTo>
                    <a:pt x="20736" y="5497"/>
                    <a:pt x="19872" y="9057"/>
                    <a:pt x="19872" y="12125"/>
                  </a:cubicBezTo>
                  <a:cubicBezTo>
                    <a:pt x="19872" y="15193"/>
                    <a:pt x="20736" y="17770"/>
                    <a:pt x="21600" y="2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1609916" y="2356104"/>
              <a:ext cx="18203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" y="21600"/>
                  </a:moveTo>
                  <a:cubicBezTo>
                    <a:pt x="1005" y="17600"/>
                    <a:pt x="0" y="13600"/>
                    <a:pt x="0" y="10400"/>
                  </a:cubicBezTo>
                  <a:cubicBezTo>
                    <a:pt x="0" y="7200"/>
                    <a:pt x="1005" y="4800"/>
                    <a:pt x="4772" y="3200"/>
                  </a:cubicBezTo>
                  <a:cubicBezTo>
                    <a:pt x="8540" y="1600"/>
                    <a:pt x="1507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0528299" y="2634290"/>
              <a:ext cx="129679" cy="28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43" fill="norm" stroke="1" extrusionOk="0">
                  <a:moveTo>
                    <a:pt x="20571" y="3875"/>
                  </a:moveTo>
                  <a:cubicBezTo>
                    <a:pt x="20914" y="2929"/>
                    <a:pt x="21257" y="1983"/>
                    <a:pt x="20743" y="1273"/>
                  </a:cubicBezTo>
                  <a:cubicBezTo>
                    <a:pt x="20228" y="564"/>
                    <a:pt x="18857" y="91"/>
                    <a:pt x="15771" y="12"/>
                  </a:cubicBezTo>
                  <a:cubicBezTo>
                    <a:pt x="12686" y="-67"/>
                    <a:pt x="7886" y="248"/>
                    <a:pt x="4628" y="1194"/>
                  </a:cubicBezTo>
                  <a:cubicBezTo>
                    <a:pt x="1371" y="2140"/>
                    <a:pt x="-343" y="3717"/>
                    <a:pt x="343" y="5688"/>
                  </a:cubicBezTo>
                  <a:cubicBezTo>
                    <a:pt x="1028" y="7659"/>
                    <a:pt x="4114" y="10024"/>
                    <a:pt x="7028" y="11758"/>
                  </a:cubicBezTo>
                  <a:cubicBezTo>
                    <a:pt x="9943" y="13492"/>
                    <a:pt x="12686" y="14596"/>
                    <a:pt x="14571" y="15621"/>
                  </a:cubicBezTo>
                  <a:cubicBezTo>
                    <a:pt x="16457" y="16645"/>
                    <a:pt x="17486" y="17591"/>
                    <a:pt x="17828" y="18459"/>
                  </a:cubicBezTo>
                  <a:cubicBezTo>
                    <a:pt x="18171" y="19326"/>
                    <a:pt x="17828" y="20114"/>
                    <a:pt x="16628" y="20666"/>
                  </a:cubicBezTo>
                  <a:cubicBezTo>
                    <a:pt x="15428" y="21218"/>
                    <a:pt x="13371" y="21533"/>
                    <a:pt x="10800" y="21218"/>
                  </a:cubicBezTo>
                  <a:cubicBezTo>
                    <a:pt x="8228" y="20902"/>
                    <a:pt x="5143" y="19956"/>
                    <a:pt x="3257" y="18932"/>
                  </a:cubicBezTo>
                  <a:cubicBezTo>
                    <a:pt x="1371" y="17907"/>
                    <a:pt x="686" y="16803"/>
                    <a:pt x="0" y="15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10553699" y="2648204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6200"/>
                    <a:pt x="900" y="10800"/>
                    <a:pt x="4500" y="7200"/>
                  </a:cubicBezTo>
                  <a:cubicBezTo>
                    <a:pt x="8100" y="3600"/>
                    <a:pt x="148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10750283" y="2673604"/>
              <a:ext cx="122049" cy="17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171" fill="norm" stroke="1" extrusionOk="0">
                  <a:moveTo>
                    <a:pt x="16521" y="0"/>
                  </a:moveTo>
                  <a:cubicBezTo>
                    <a:pt x="12860" y="762"/>
                    <a:pt x="9199" y="1525"/>
                    <a:pt x="6087" y="4193"/>
                  </a:cubicBezTo>
                  <a:cubicBezTo>
                    <a:pt x="2975" y="6861"/>
                    <a:pt x="412" y="11435"/>
                    <a:pt x="46" y="14739"/>
                  </a:cubicBezTo>
                  <a:cubicBezTo>
                    <a:pt x="-320" y="18042"/>
                    <a:pt x="1511" y="20075"/>
                    <a:pt x="4805" y="20838"/>
                  </a:cubicBezTo>
                  <a:cubicBezTo>
                    <a:pt x="8100" y="21600"/>
                    <a:pt x="12860" y="21092"/>
                    <a:pt x="16155" y="18932"/>
                  </a:cubicBezTo>
                  <a:cubicBezTo>
                    <a:pt x="19449" y="16772"/>
                    <a:pt x="21280" y="12960"/>
                    <a:pt x="21097" y="9784"/>
                  </a:cubicBezTo>
                  <a:cubicBezTo>
                    <a:pt x="20914" y="6607"/>
                    <a:pt x="18717" y="4066"/>
                    <a:pt x="16155" y="3176"/>
                  </a:cubicBezTo>
                  <a:cubicBezTo>
                    <a:pt x="13592" y="2287"/>
                    <a:pt x="10663" y="3049"/>
                    <a:pt x="7734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11061699" y="2737104"/>
              <a:ext cx="215901" cy="9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6" fill="norm" stroke="1" extrusionOk="0">
                  <a:moveTo>
                    <a:pt x="0" y="0"/>
                  </a:moveTo>
                  <a:cubicBezTo>
                    <a:pt x="424" y="4500"/>
                    <a:pt x="847" y="9000"/>
                    <a:pt x="953" y="13050"/>
                  </a:cubicBezTo>
                  <a:cubicBezTo>
                    <a:pt x="1059" y="17100"/>
                    <a:pt x="847" y="20700"/>
                    <a:pt x="741" y="20925"/>
                  </a:cubicBezTo>
                  <a:cubicBezTo>
                    <a:pt x="635" y="21150"/>
                    <a:pt x="635" y="18000"/>
                    <a:pt x="953" y="15075"/>
                  </a:cubicBezTo>
                  <a:cubicBezTo>
                    <a:pt x="1271" y="12150"/>
                    <a:pt x="1906" y="9450"/>
                    <a:pt x="2541" y="7200"/>
                  </a:cubicBezTo>
                  <a:cubicBezTo>
                    <a:pt x="3176" y="4950"/>
                    <a:pt x="3812" y="3150"/>
                    <a:pt x="4447" y="3375"/>
                  </a:cubicBezTo>
                  <a:cubicBezTo>
                    <a:pt x="5082" y="3600"/>
                    <a:pt x="5718" y="5850"/>
                    <a:pt x="6035" y="8100"/>
                  </a:cubicBezTo>
                  <a:cubicBezTo>
                    <a:pt x="6353" y="10350"/>
                    <a:pt x="6353" y="12600"/>
                    <a:pt x="6882" y="12825"/>
                  </a:cubicBezTo>
                  <a:cubicBezTo>
                    <a:pt x="7412" y="13050"/>
                    <a:pt x="8471" y="11250"/>
                    <a:pt x="9635" y="9000"/>
                  </a:cubicBezTo>
                  <a:cubicBezTo>
                    <a:pt x="10800" y="6750"/>
                    <a:pt x="12071" y="4050"/>
                    <a:pt x="13235" y="2250"/>
                  </a:cubicBezTo>
                  <a:cubicBezTo>
                    <a:pt x="14400" y="450"/>
                    <a:pt x="15459" y="-450"/>
                    <a:pt x="16094" y="225"/>
                  </a:cubicBezTo>
                  <a:cubicBezTo>
                    <a:pt x="16729" y="900"/>
                    <a:pt x="16941" y="3150"/>
                    <a:pt x="17788" y="6750"/>
                  </a:cubicBezTo>
                  <a:cubicBezTo>
                    <a:pt x="18635" y="10350"/>
                    <a:pt x="20118" y="15300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11334749" y="2634488"/>
              <a:ext cx="267018" cy="30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44" fill="norm" stroke="1" extrusionOk="0">
                  <a:moveTo>
                    <a:pt x="14681" y="12247"/>
                  </a:moveTo>
                  <a:cubicBezTo>
                    <a:pt x="14681" y="11522"/>
                    <a:pt x="14681" y="10797"/>
                    <a:pt x="14597" y="9855"/>
                  </a:cubicBezTo>
                  <a:cubicBezTo>
                    <a:pt x="14512" y="8913"/>
                    <a:pt x="14344" y="7753"/>
                    <a:pt x="13838" y="7246"/>
                  </a:cubicBezTo>
                  <a:cubicBezTo>
                    <a:pt x="13331" y="6738"/>
                    <a:pt x="12487" y="6883"/>
                    <a:pt x="11137" y="7826"/>
                  </a:cubicBezTo>
                  <a:cubicBezTo>
                    <a:pt x="9788" y="8768"/>
                    <a:pt x="7931" y="10507"/>
                    <a:pt x="6919" y="11740"/>
                  </a:cubicBezTo>
                  <a:cubicBezTo>
                    <a:pt x="5906" y="12972"/>
                    <a:pt x="5737" y="13697"/>
                    <a:pt x="5822" y="14422"/>
                  </a:cubicBezTo>
                  <a:cubicBezTo>
                    <a:pt x="5906" y="15146"/>
                    <a:pt x="6244" y="15871"/>
                    <a:pt x="6834" y="16089"/>
                  </a:cubicBezTo>
                  <a:cubicBezTo>
                    <a:pt x="7425" y="16306"/>
                    <a:pt x="8269" y="16016"/>
                    <a:pt x="9619" y="15291"/>
                  </a:cubicBezTo>
                  <a:cubicBezTo>
                    <a:pt x="10969" y="14567"/>
                    <a:pt x="12825" y="13407"/>
                    <a:pt x="14175" y="12972"/>
                  </a:cubicBezTo>
                  <a:cubicBezTo>
                    <a:pt x="15525" y="12537"/>
                    <a:pt x="16369" y="12827"/>
                    <a:pt x="17550" y="12537"/>
                  </a:cubicBezTo>
                  <a:cubicBezTo>
                    <a:pt x="18731" y="12247"/>
                    <a:pt x="20250" y="11377"/>
                    <a:pt x="20925" y="9420"/>
                  </a:cubicBezTo>
                  <a:cubicBezTo>
                    <a:pt x="21600" y="7463"/>
                    <a:pt x="21431" y="4419"/>
                    <a:pt x="19575" y="2462"/>
                  </a:cubicBezTo>
                  <a:cubicBezTo>
                    <a:pt x="17719" y="505"/>
                    <a:pt x="14175" y="-365"/>
                    <a:pt x="11137" y="142"/>
                  </a:cubicBezTo>
                  <a:cubicBezTo>
                    <a:pt x="8100" y="650"/>
                    <a:pt x="5569" y="2534"/>
                    <a:pt x="3544" y="5144"/>
                  </a:cubicBezTo>
                  <a:cubicBezTo>
                    <a:pt x="1519" y="7753"/>
                    <a:pt x="0" y="11087"/>
                    <a:pt x="0" y="13914"/>
                  </a:cubicBezTo>
                  <a:cubicBezTo>
                    <a:pt x="0" y="16741"/>
                    <a:pt x="1519" y="19061"/>
                    <a:pt x="3797" y="20148"/>
                  </a:cubicBezTo>
                  <a:cubicBezTo>
                    <a:pt x="6075" y="21235"/>
                    <a:pt x="9112" y="21090"/>
                    <a:pt x="12150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11703049" y="2606840"/>
              <a:ext cx="185724" cy="31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67" fill="norm" stroke="1" extrusionOk="0">
                  <a:moveTo>
                    <a:pt x="10193" y="8430"/>
                  </a:moveTo>
                  <a:cubicBezTo>
                    <a:pt x="8252" y="12174"/>
                    <a:pt x="6310" y="15918"/>
                    <a:pt x="5218" y="18222"/>
                  </a:cubicBezTo>
                  <a:cubicBezTo>
                    <a:pt x="4126" y="20526"/>
                    <a:pt x="3883" y="21390"/>
                    <a:pt x="3762" y="21462"/>
                  </a:cubicBezTo>
                  <a:cubicBezTo>
                    <a:pt x="3640" y="21534"/>
                    <a:pt x="3640" y="20814"/>
                    <a:pt x="4490" y="17646"/>
                  </a:cubicBezTo>
                  <a:cubicBezTo>
                    <a:pt x="5339" y="14478"/>
                    <a:pt x="7038" y="8862"/>
                    <a:pt x="8130" y="5694"/>
                  </a:cubicBezTo>
                  <a:cubicBezTo>
                    <a:pt x="9222" y="2526"/>
                    <a:pt x="9708" y="1806"/>
                    <a:pt x="10436" y="1158"/>
                  </a:cubicBezTo>
                  <a:cubicBezTo>
                    <a:pt x="11164" y="510"/>
                    <a:pt x="12135" y="-66"/>
                    <a:pt x="12742" y="6"/>
                  </a:cubicBezTo>
                  <a:cubicBezTo>
                    <a:pt x="13348" y="78"/>
                    <a:pt x="13591" y="798"/>
                    <a:pt x="13712" y="2310"/>
                  </a:cubicBezTo>
                  <a:cubicBezTo>
                    <a:pt x="13834" y="3822"/>
                    <a:pt x="13834" y="6126"/>
                    <a:pt x="13834" y="7710"/>
                  </a:cubicBezTo>
                  <a:cubicBezTo>
                    <a:pt x="13834" y="9294"/>
                    <a:pt x="13834" y="10158"/>
                    <a:pt x="14440" y="10590"/>
                  </a:cubicBezTo>
                  <a:cubicBezTo>
                    <a:pt x="15047" y="11022"/>
                    <a:pt x="16261" y="11022"/>
                    <a:pt x="17596" y="11670"/>
                  </a:cubicBezTo>
                  <a:cubicBezTo>
                    <a:pt x="18930" y="12318"/>
                    <a:pt x="20387" y="13614"/>
                    <a:pt x="20993" y="14982"/>
                  </a:cubicBezTo>
                  <a:cubicBezTo>
                    <a:pt x="21600" y="16350"/>
                    <a:pt x="21357" y="17790"/>
                    <a:pt x="19658" y="19014"/>
                  </a:cubicBezTo>
                  <a:cubicBezTo>
                    <a:pt x="17960" y="20238"/>
                    <a:pt x="14804" y="21246"/>
                    <a:pt x="11285" y="21318"/>
                  </a:cubicBezTo>
                  <a:cubicBezTo>
                    <a:pt x="7766" y="21390"/>
                    <a:pt x="3883" y="20526"/>
                    <a:pt x="0" y="19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8896349" y="921004"/>
              <a:ext cx="3676651" cy="243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" y="357"/>
                    <a:pt x="149" y="714"/>
                    <a:pt x="249" y="1231"/>
                  </a:cubicBezTo>
                  <a:cubicBezTo>
                    <a:pt x="348" y="1748"/>
                    <a:pt x="473" y="2425"/>
                    <a:pt x="578" y="3083"/>
                  </a:cubicBezTo>
                  <a:cubicBezTo>
                    <a:pt x="684" y="3741"/>
                    <a:pt x="771" y="4380"/>
                    <a:pt x="846" y="5066"/>
                  </a:cubicBezTo>
                  <a:cubicBezTo>
                    <a:pt x="920" y="5752"/>
                    <a:pt x="982" y="6486"/>
                    <a:pt x="1045" y="7200"/>
                  </a:cubicBezTo>
                  <a:cubicBezTo>
                    <a:pt x="1107" y="7914"/>
                    <a:pt x="1169" y="8610"/>
                    <a:pt x="1231" y="9287"/>
                  </a:cubicBezTo>
                  <a:cubicBezTo>
                    <a:pt x="1293" y="9963"/>
                    <a:pt x="1355" y="10621"/>
                    <a:pt x="1405" y="11298"/>
                  </a:cubicBezTo>
                  <a:cubicBezTo>
                    <a:pt x="1455" y="11975"/>
                    <a:pt x="1492" y="12670"/>
                    <a:pt x="1523" y="13347"/>
                  </a:cubicBezTo>
                  <a:cubicBezTo>
                    <a:pt x="1554" y="14024"/>
                    <a:pt x="1579" y="14682"/>
                    <a:pt x="1604" y="15349"/>
                  </a:cubicBezTo>
                  <a:cubicBezTo>
                    <a:pt x="1629" y="16017"/>
                    <a:pt x="1654" y="16693"/>
                    <a:pt x="1673" y="17248"/>
                  </a:cubicBezTo>
                  <a:cubicBezTo>
                    <a:pt x="1691" y="17803"/>
                    <a:pt x="1704" y="18235"/>
                    <a:pt x="1728" y="18555"/>
                  </a:cubicBezTo>
                  <a:cubicBezTo>
                    <a:pt x="1753" y="18874"/>
                    <a:pt x="1791" y="19081"/>
                    <a:pt x="1840" y="19203"/>
                  </a:cubicBezTo>
                  <a:cubicBezTo>
                    <a:pt x="1890" y="19325"/>
                    <a:pt x="1952" y="19363"/>
                    <a:pt x="2158" y="19391"/>
                  </a:cubicBezTo>
                  <a:cubicBezTo>
                    <a:pt x="2363" y="19419"/>
                    <a:pt x="2711" y="19438"/>
                    <a:pt x="3115" y="19476"/>
                  </a:cubicBezTo>
                  <a:cubicBezTo>
                    <a:pt x="3519" y="19513"/>
                    <a:pt x="3979" y="19570"/>
                    <a:pt x="4458" y="19617"/>
                  </a:cubicBezTo>
                  <a:cubicBezTo>
                    <a:pt x="4937" y="19664"/>
                    <a:pt x="5434" y="19701"/>
                    <a:pt x="5932" y="19730"/>
                  </a:cubicBezTo>
                  <a:cubicBezTo>
                    <a:pt x="6429" y="19758"/>
                    <a:pt x="6926" y="19777"/>
                    <a:pt x="7387" y="19795"/>
                  </a:cubicBezTo>
                  <a:cubicBezTo>
                    <a:pt x="7847" y="19814"/>
                    <a:pt x="8269" y="19833"/>
                    <a:pt x="8692" y="19861"/>
                  </a:cubicBezTo>
                  <a:cubicBezTo>
                    <a:pt x="9115" y="19889"/>
                    <a:pt x="9538" y="19927"/>
                    <a:pt x="9973" y="19983"/>
                  </a:cubicBezTo>
                  <a:cubicBezTo>
                    <a:pt x="10408" y="20040"/>
                    <a:pt x="10856" y="20115"/>
                    <a:pt x="11291" y="20209"/>
                  </a:cubicBezTo>
                  <a:cubicBezTo>
                    <a:pt x="11726" y="20303"/>
                    <a:pt x="12149" y="20416"/>
                    <a:pt x="12578" y="20528"/>
                  </a:cubicBezTo>
                  <a:cubicBezTo>
                    <a:pt x="13007" y="20641"/>
                    <a:pt x="13442" y="20754"/>
                    <a:pt x="13872" y="20867"/>
                  </a:cubicBezTo>
                  <a:cubicBezTo>
                    <a:pt x="14301" y="20980"/>
                    <a:pt x="14723" y="21092"/>
                    <a:pt x="15146" y="21196"/>
                  </a:cubicBezTo>
                  <a:cubicBezTo>
                    <a:pt x="15569" y="21299"/>
                    <a:pt x="15992" y="21393"/>
                    <a:pt x="16464" y="21459"/>
                  </a:cubicBezTo>
                  <a:cubicBezTo>
                    <a:pt x="16937" y="21525"/>
                    <a:pt x="17459" y="21562"/>
                    <a:pt x="17969" y="21581"/>
                  </a:cubicBezTo>
                  <a:cubicBezTo>
                    <a:pt x="18479" y="21600"/>
                    <a:pt x="18976" y="21600"/>
                    <a:pt x="19530" y="21600"/>
                  </a:cubicBezTo>
                  <a:cubicBezTo>
                    <a:pt x="20083" y="21600"/>
                    <a:pt x="20692" y="21600"/>
                    <a:pt x="21047" y="21600"/>
                  </a:cubicBezTo>
                  <a:cubicBezTo>
                    <a:pt x="21401" y="21600"/>
                    <a:pt x="2150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2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84349" y="4534154"/>
              <a:ext cx="6623051" cy="393701"/>
            </a:xfrm>
            <a:prstGeom prst="rect">
              <a:avLst/>
            </a:prstGeom>
            <a:effectLst/>
          </p:spPr>
        </p:pic>
        <p:pic>
          <p:nvPicPr>
            <p:cNvPr id="162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45399" y="1785086"/>
              <a:ext cx="320088" cy="3549169"/>
            </a:xfrm>
            <a:prstGeom prst="rect">
              <a:avLst/>
            </a:prstGeom>
            <a:effectLst/>
          </p:spPr>
        </p:pic>
        <p:pic>
          <p:nvPicPr>
            <p:cNvPr id="162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95585" y="4705604"/>
              <a:ext cx="47210" cy="558801"/>
            </a:xfrm>
            <a:prstGeom prst="rect">
              <a:avLst/>
            </a:prstGeom>
            <a:effectLst/>
          </p:spPr>
        </p:pic>
        <p:pic>
          <p:nvPicPr>
            <p:cNvPr id="162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55111" y="5067554"/>
              <a:ext cx="195939" cy="417395"/>
            </a:xfrm>
            <a:prstGeom prst="rect">
              <a:avLst/>
            </a:prstGeom>
            <a:effectLst/>
          </p:spPr>
        </p:pic>
        <p:pic>
          <p:nvPicPr>
            <p:cNvPr id="162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788583" y="5289804"/>
              <a:ext cx="383117" cy="114301"/>
            </a:xfrm>
            <a:prstGeom prst="rect">
              <a:avLst/>
            </a:prstGeom>
            <a:effectLst/>
          </p:spPr>
        </p:pic>
        <p:pic>
          <p:nvPicPr>
            <p:cNvPr id="163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75095" y="5277104"/>
              <a:ext cx="191855" cy="147789"/>
            </a:xfrm>
            <a:prstGeom prst="rect">
              <a:avLst/>
            </a:prstGeom>
            <a:effectLst/>
          </p:spPr>
        </p:pic>
        <p:pic>
          <p:nvPicPr>
            <p:cNvPr id="163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39745" y="4997704"/>
              <a:ext cx="136755" cy="416239"/>
            </a:xfrm>
            <a:prstGeom prst="rect">
              <a:avLst/>
            </a:prstGeom>
            <a:effectLst/>
          </p:spPr>
        </p:pic>
        <p:pic>
          <p:nvPicPr>
            <p:cNvPr id="163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98699" y="4964937"/>
              <a:ext cx="552451" cy="429730"/>
            </a:xfrm>
            <a:prstGeom prst="rect">
              <a:avLst/>
            </a:prstGeom>
            <a:effectLst/>
          </p:spPr>
        </p:pic>
        <p:pic>
          <p:nvPicPr>
            <p:cNvPr id="163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279900" y="4953254"/>
              <a:ext cx="50800" cy="342901"/>
            </a:xfrm>
            <a:prstGeom prst="rect">
              <a:avLst/>
            </a:prstGeom>
            <a:effectLst/>
          </p:spPr>
        </p:pic>
        <p:pic>
          <p:nvPicPr>
            <p:cNvPr id="163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50558" y="4896104"/>
              <a:ext cx="210342" cy="303247"/>
            </a:xfrm>
            <a:prstGeom prst="rect">
              <a:avLst/>
            </a:prstGeom>
            <a:effectLst/>
          </p:spPr>
        </p:pic>
        <p:pic>
          <p:nvPicPr>
            <p:cNvPr id="164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03699" y="5073904"/>
              <a:ext cx="50852" cy="241301"/>
            </a:xfrm>
            <a:prstGeom prst="rect">
              <a:avLst/>
            </a:prstGeom>
            <a:effectLst/>
          </p:spPr>
        </p:pic>
        <p:pic>
          <p:nvPicPr>
            <p:cNvPr id="164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757061" y="5023104"/>
              <a:ext cx="205507" cy="274514"/>
            </a:xfrm>
            <a:prstGeom prst="rect">
              <a:avLst/>
            </a:prstGeom>
            <a:effectLst/>
          </p:spPr>
        </p:pic>
        <p:pic>
          <p:nvPicPr>
            <p:cNvPr id="164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56399" y="4959604"/>
              <a:ext cx="69851" cy="355601"/>
            </a:xfrm>
            <a:prstGeom prst="rect">
              <a:avLst/>
            </a:prstGeom>
            <a:effectLst/>
          </p:spPr>
        </p:pic>
        <p:pic>
          <p:nvPicPr>
            <p:cNvPr id="164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907580" y="4972304"/>
              <a:ext cx="71071" cy="345346"/>
            </a:xfrm>
            <a:prstGeom prst="rect">
              <a:avLst/>
            </a:prstGeom>
            <a:effectLst/>
          </p:spPr>
        </p:pic>
        <p:pic>
          <p:nvPicPr>
            <p:cNvPr id="164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046700" y="5001938"/>
              <a:ext cx="222503" cy="276375"/>
            </a:xfrm>
            <a:prstGeom prst="rect">
              <a:avLst/>
            </a:prstGeom>
            <a:effectLst/>
          </p:spPr>
        </p:pic>
        <p:pic>
          <p:nvPicPr>
            <p:cNvPr id="165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46999" y="3000354"/>
              <a:ext cx="1130301" cy="92351"/>
            </a:xfrm>
            <a:prstGeom prst="rect">
              <a:avLst/>
            </a:prstGeom>
            <a:effectLst/>
          </p:spPr>
        </p:pic>
        <p:pic>
          <p:nvPicPr>
            <p:cNvPr id="165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43899" y="2484806"/>
              <a:ext cx="63501" cy="277699"/>
            </a:xfrm>
            <a:prstGeom prst="rect">
              <a:avLst/>
            </a:prstGeom>
            <a:effectLst/>
          </p:spPr>
        </p:pic>
        <p:pic>
          <p:nvPicPr>
            <p:cNvPr id="165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519262" y="2565654"/>
              <a:ext cx="138234" cy="174254"/>
            </a:xfrm>
            <a:prstGeom prst="rect">
              <a:avLst/>
            </a:prstGeom>
            <a:effectLst/>
          </p:spPr>
        </p:pic>
        <p:pic>
          <p:nvPicPr>
            <p:cNvPr id="165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668700" y="2603754"/>
              <a:ext cx="223006" cy="153857"/>
            </a:xfrm>
            <a:prstGeom prst="rect">
              <a:avLst/>
            </a:prstGeom>
            <a:effectLst/>
          </p:spPr>
        </p:pic>
        <p:pic>
          <p:nvPicPr>
            <p:cNvPr id="165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242299" y="3740132"/>
              <a:ext cx="88372" cy="387623"/>
            </a:xfrm>
            <a:prstGeom prst="rect">
              <a:avLst/>
            </a:prstGeom>
            <a:effectLst/>
          </p:spPr>
        </p:pic>
        <p:pic>
          <p:nvPicPr>
            <p:cNvPr id="166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94699" y="3749050"/>
              <a:ext cx="222251" cy="417078"/>
            </a:xfrm>
            <a:prstGeom prst="rect">
              <a:avLst/>
            </a:prstGeom>
            <a:effectLst/>
          </p:spPr>
        </p:pic>
        <p:pic>
          <p:nvPicPr>
            <p:cNvPr id="166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426449" y="3786556"/>
              <a:ext cx="342901" cy="49099"/>
            </a:xfrm>
            <a:prstGeom prst="rect">
              <a:avLst/>
            </a:prstGeom>
            <a:effectLst/>
          </p:spPr>
        </p:pic>
        <p:pic>
          <p:nvPicPr>
            <p:cNvPr id="166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665205" y="3835654"/>
              <a:ext cx="316923" cy="284468"/>
            </a:xfrm>
            <a:prstGeom prst="rect">
              <a:avLst/>
            </a:prstGeom>
            <a:effectLst/>
          </p:spPr>
        </p:pic>
        <p:pic>
          <p:nvPicPr>
            <p:cNvPr id="166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080249" y="5696204"/>
              <a:ext cx="698501" cy="114301"/>
            </a:xfrm>
            <a:prstGeom prst="rect">
              <a:avLst/>
            </a:prstGeom>
            <a:effectLst/>
          </p:spPr>
        </p:pic>
        <p:pic>
          <p:nvPicPr>
            <p:cNvPr id="166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32699" y="5626354"/>
              <a:ext cx="155373" cy="234951"/>
            </a:xfrm>
            <a:prstGeom prst="rect">
              <a:avLst/>
            </a:prstGeom>
            <a:effectLst/>
          </p:spPr>
        </p:pic>
        <p:pic>
          <p:nvPicPr>
            <p:cNvPr id="167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83443" y="3778504"/>
              <a:ext cx="47907" cy="666751"/>
            </a:xfrm>
            <a:prstGeom prst="rect">
              <a:avLst/>
            </a:prstGeom>
            <a:effectLst/>
          </p:spPr>
        </p:pic>
        <p:pic>
          <p:nvPicPr>
            <p:cNvPr id="167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329851" y="4301321"/>
              <a:ext cx="259689" cy="245534"/>
            </a:xfrm>
            <a:prstGeom prst="rect">
              <a:avLst/>
            </a:prstGeom>
            <a:effectLst/>
          </p:spPr>
        </p:pic>
        <p:pic>
          <p:nvPicPr>
            <p:cNvPr id="167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204199" y="5031571"/>
              <a:ext cx="317501" cy="226096"/>
            </a:xfrm>
            <a:prstGeom prst="rect">
              <a:avLst/>
            </a:prstGeom>
            <a:effectLst/>
          </p:spPr>
        </p:pic>
        <p:pic>
          <p:nvPicPr>
            <p:cNvPr id="167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543497" y="5002314"/>
              <a:ext cx="175053" cy="308987"/>
            </a:xfrm>
            <a:prstGeom prst="rect">
              <a:avLst/>
            </a:prstGeom>
            <a:effectLst/>
          </p:spPr>
        </p:pic>
        <p:pic>
          <p:nvPicPr>
            <p:cNvPr id="167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515349" y="4974231"/>
              <a:ext cx="457201" cy="93325"/>
            </a:xfrm>
            <a:prstGeom prst="rect">
              <a:avLst/>
            </a:prstGeom>
            <a:effectLst/>
          </p:spPr>
        </p:pic>
        <p:pic>
          <p:nvPicPr>
            <p:cNvPr id="168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827133" y="5054854"/>
              <a:ext cx="253367" cy="246705"/>
            </a:xfrm>
            <a:prstGeom prst="rect">
              <a:avLst/>
            </a:prstGeom>
            <a:effectLst/>
          </p:spPr>
        </p:pic>
        <p:pic>
          <p:nvPicPr>
            <p:cNvPr id="168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229100" y="5569846"/>
              <a:ext cx="749300" cy="107309"/>
            </a:xfrm>
            <a:prstGeom prst="rect">
              <a:avLst/>
            </a:prstGeom>
            <a:effectLst/>
          </p:spPr>
        </p:pic>
        <p:pic>
          <p:nvPicPr>
            <p:cNvPr id="168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229100" y="5683868"/>
              <a:ext cx="723900" cy="145687"/>
            </a:xfrm>
            <a:prstGeom prst="rect">
              <a:avLst/>
            </a:prstGeom>
            <a:effectLst/>
          </p:spPr>
        </p:pic>
        <p:pic>
          <p:nvPicPr>
            <p:cNvPr id="168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610349" y="5452788"/>
              <a:ext cx="488951" cy="116418"/>
            </a:xfrm>
            <a:prstGeom prst="rect">
              <a:avLst/>
            </a:prstGeom>
            <a:effectLst/>
          </p:spPr>
        </p:pic>
        <p:pic>
          <p:nvPicPr>
            <p:cNvPr id="168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73849" y="5550154"/>
              <a:ext cx="393701" cy="120651"/>
            </a:xfrm>
            <a:prstGeom prst="rect">
              <a:avLst/>
            </a:prstGeom>
            <a:effectLst/>
          </p:spPr>
        </p:pic>
        <p:pic>
          <p:nvPicPr>
            <p:cNvPr id="169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223249" y="2843830"/>
              <a:ext cx="749301" cy="115525"/>
            </a:xfrm>
            <a:prstGeom prst="rect">
              <a:avLst/>
            </a:prstGeom>
            <a:effectLst/>
          </p:spPr>
        </p:pic>
        <p:pic>
          <p:nvPicPr>
            <p:cNvPr id="169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373533" y="2872571"/>
              <a:ext cx="579967" cy="102220"/>
            </a:xfrm>
            <a:prstGeom prst="rect">
              <a:avLst/>
            </a:prstGeom>
            <a:effectLst/>
          </p:spPr>
        </p:pic>
        <p:pic>
          <p:nvPicPr>
            <p:cNvPr id="169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185149" y="4318254"/>
              <a:ext cx="800101" cy="120651"/>
            </a:xfrm>
            <a:prstGeom prst="rect">
              <a:avLst/>
            </a:prstGeom>
            <a:effectLst/>
          </p:spPr>
        </p:pic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172449" y="4381754"/>
              <a:ext cx="641351" cy="120651"/>
            </a:xfrm>
            <a:prstGeom prst="rect">
              <a:avLst/>
            </a:prstGeom>
            <a:effectLst/>
          </p:spPr>
        </p:pic>
        <p:pic>
          <p:nvPicPr>
            <p:cNvPr id="169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012493" y="4718304"/>
              <a:ext cx="1290159" cy="946667"/>
            </a:xfrm>
            <a:prstGeom prst="rect">
              <a:avLst/>
            </a:prstGeom>
            <a:effectLst/>
          </p:spPr>
        </p:pic>
        <p:pic>
          <p:nvPicPr>
            <p:cNvPr id="170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53034" y="4416404"/>
              <a:ext cx="8921722" cy="1933852"/>
            </a:xfrm>
            <a:prstGeom prst="rect">
              <a:avLst/>
            </a:prstGeom>
            <a:effectLst/>
          </p:spPr>
        </p:pic>
        <p:pic>
          <p:nvPicPr>
            <p:cNvPr id="170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753349" y="1556090"/>
              <a:ext cx="1762402" cy="4980256"/>
            </a:xfrm>
            <a:prstGeom prst="rect">
              <a:avLst/>
            </a:prstGeom>
            <a:effectLst/>
          </p:spPr>
        </p:pic>
        <p:sp>
          <p:nvSpPr>
            <p:cNvPr id="1704" name="Line"/>
            <p:cNvSpPr/>
            <p:nvPr/>
          </p:nvSpPr>
          <p:spPr>
            <a:xfrm>
              <a:off x="1344950" y="6560748"/>
              <a:ext cx="420350" cy="66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07" fill="norm" stroke="1" extrusionOk="0">
                  <a:moveTo>
                    <a:pt x="7840" y="8430"/>
                  </a:moveTo>
                  <a:cubicBezTo>
                    <a:pt x="6112" y="8568"/>
                    <a:pt x="4384" y="8705"/>
                    <a:pt x="3034" y="8533"/>
                  </a:cubicBezTo>
                  <a:cubicBezTo>
                    <a:pt x="1684" y="8361"/>
                    <a:pt x="712" y="7880"/>
                    <a:pt x="280" y="7054"/>
                  </a:cubicBezTo>
                  <a:cubicBezTo>
                    <a:pt x="-152" y="6229"/>
                    <a:pt x="-44" y="5059"/>
                    <a:pt x="334" y="4096"/>
                  </a:cubicBezTo>
                  <a:cubicBezTo>
                    <a:pt x="712" y="3133"/>
                    <a:pt x="1360" y="2377"/>
                    <a:pt x="1792" y="1792"/>
                  </a:cubicBezTo>
                  <a:cubicBezTo>
                    <a:pt x="2224" y="1207"/>
                    <a:pt x="2440" y="794"/>
                    <a:pt x="2764" y="485"/>
                  </a:cubicBezTo>
                  <a:cubicBezTo>
                    <a:pt x="3088" y="175"/>
                    <a:pt x="3520" y="-31"/>
                    <a:pt x="3898" y="3"/>
                  </a:cubicBezTo>
                  <a:cubicBezTo>
                    <a:pt x="4276" y="38"/>
                    <a:pt x="4600" y="313"/>
                    <a:pt x="4762" y="1448"/>
                  </a:cubicBezTo>
                  <a:cubicBezTo>
                    <a:pt x="4924" y="2583"/>
                    <a:pt x="4924" y="4578"/>
                    <a:pt x="4654" y="6779"/>
                  </a:cubicBezTo>
                  <a:cubicBezTo>
                    <a:pt x="4384" y="8980"/>
                    <a:pt x="3844" y="11388"/>
                    <a:pt x="3250" y="13108"/>
                  </a:cubicBezTo>
                  <a:cubicBezTo>
                    <a:pt x="2656" y="14828"/>
                    <a:pt x="2008" y="15859"/>
                    <a:pt x="1468" y="16479"/>
                  </a:cubicBezTo>
                  <a:cubicBezTo>
                    <a:pt x="928" y="17098"/>
                    <a:pt x="496" y="17304"/>
                    <a:pt x="334" y="17166"/>
                  </a:cubicBezTo>
                  <a:cubicBezTo>
                    <a:pt x="172" y="17029"/>
                    <a:pt x="280" y="16547"/>
                    <a:pt x="1252" y="15584"/>
                  </a:cubicBezTo>
                  <a:cubicBezTo>
                    <a:pt x="2224" y="14621"/>
                    <a:pt x="4060" y="13177"/>
                    <a:pt x="5950" y="11766"/>
                  </a:cubicBezTo>
                  <a:cubicBezTo>
                    <a:pt x="7840" y="10356"/>
                    <a:pt x="9784" y="8980"/>
                    <a:pt x="11674" y="7364"/>
                  </a:cubicBezTo>
                  <a:cubicBezTo>
                    <a:pt x="13564" y="5747"/>
                    <a:pt x="15400" y="3890"/>
                    <a:pt x="16372" y="2721"/>
                  </a:cubicBezTo>
                  <a:cubicBezTo>
                    <a:pt x="17344" y="1551"/>
                    <a:pt x="17452" y="1070"/>
                    <a:pt x="17290" y="932"/>
                  </a:cubicBezTo>
                  <a:cubicBezTo>
                    <a:pt x="17128" y="794"/>
                    <a:pt x="16696" y="1001"/>
                    <a:pt x="15562" y="2205"/>
                  </a:cubicBezTo>
                  <a:cubicBezTo>
                    <a:pt x="14428" y="3408"/>
                    <a:pt x="12592" y="5610"/>
                    <a:pt x="11350" y="7605"/>
                  </a:cubicBezTo>
                  <a:cubicBezTo>
                    <a:pt x="10108" y="9600"/>
                    <a:pt x="9460" y="11388"/>
                    <a:pt x="9028" y="13349"/>
                  </a:cubicBezTo>
                  <a:cubicBezTo>
                    <a:pt x="8596" y="15309"/>
                    <a:pt x="8380" y="17442"/>
                    <a:pt x="8326" y="18714"/>
                  </a:cubicBezTo>
                  <a:cubicBezTo>
                    <a:pt x="8272" y="19987"/>
                    <a:pt x="8380" y="20400"/>
                    <a:pt x="8596" y="20744"/>
                  </a:cubicBezTo>
                  <a:cubicBezTo>
                    <a:pt x="8812" y="21087"/>
                    <a:pt x="9136" y="21363"/>
                    <a:pt x="9568" y="21466"/>
                  </a:cubicBezTo>
                  <a:cubicBezTo>
                    <a:pt x="10000" y="21569"/>
                    <a:pt x="10540" y="21500"/>
                    <a:pt x="10918" y="20984"/>
                  </a:cubicBezTo>
                  <a:cubicBezTo>
                    <a:pt x="11296" y="20468"/>
                    <a:pt x="11512" y="19505"/>
                    <a:pt x="11620" y="18680"/>
                  </a:cubicBezTo>
                  <a:cubicBezTo>
                    <a:pt x="11728" y="17854"/>
                    <a:pt x="11728" y="17166"/>
                    <a:pt x="11944" y="16719"/>
                  </a:cubicBezTo>
                  <a:cubicBezTo>
                    <a:pt x="12160" y="16272"/>
                    <a:pt x="12592" y="16066"/>
                    <a:pt x="14212" y="15687"/>
                  </a:cubicBezTo>
                  <a:cubicBezTo>
                    <a:pt x="15832" y="15309"/>
                    <a:pt x="18640" y="14759"/>
                    <a:pt x="21448" y="14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2150485" y="6604254"/>
              <a:ext cx="237115" cy="32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16" fill="norm" stroke="1" extrusionOk="0">
                  <a:moveTo>
                    <a:pt x="8224" y="0"/>
                  </a:moveTo>
                  <a:cubicBezTo>
                    <a:pt x="7841" y="4738"/>
                    <a:pt x="7459" y="9476"/>
                    <a:pt x="6981" y="12612"/>
                  </a:cubicBezTo>
                  <a:cubicBezTo>
                    <a:pt x="6503" y="15747"/>
                    <a:pt x="5930" y="17280"/>
                    <a:pt x="5452" y="18465"/>
                  </a:cubicBezTo>
                  <a:cubicBezTo>
                    <a:pt x="4974" y="19649"/>
                    <a:pt x="4592" y="20485"/>
                    <a:pt x="3923" y="20973"/>
                  </a:cubicBezTo>
                  <a:cubicBezTo>
                    <a:pt x="3254" y="21461"/>
                    <a:pt x="2298" y="21600"/>
                    <a:pt x="1629" y="21112"/>
                  </a:cubicBezTo>
                  <a:cubicBezTo>
                    <a:pt x="960" y="20625"/>
                    <a:pt x="578" y="19510"/>
                    <a:pt x="291" y="18534"/>
                  </a:cubicBezTo>
                  <a:cubicBezTo>
                    <a:pt x="4" y="17559"/>
                    <a:pt x="-187" y="16723"/>
                    <a:pt x="291" y="16305"/>
                  </a:cubicBezTo>
                  <a:cubicBezTo>
                    <a:pt x="769" y="15886"/>
                    <a:pt x="1916" y="15886"/>
                    <a:pt x="3923" y="15608"/>
                  </a:cubicBezTo>
                  <a:cubicBezTo>
                    <a:pt x="5930" y="15329"/>
                    <a:pt x="8797" y="14772"/>
                    <a:pt x="11473" y="13169"/>
                  </a:cubicBezTo>
                  <a:cubicBezTo>
                    <a:pt x="14149" y="11566"/>
                    <a:pt x="16634" y="8919"/>
                    <a:pt x="18068" y="7246"/>
                  </a:cubicBezTo>
                  <a:cubicBezTo>
                    <a:pt x="19501" y="5574"/>
                    <a:pt x="19884" y="4877"/>
                    <a:pt x="20362" y="4250"/>
                  </a:cubicBezTo>
                  <a:cubicBezTo>
                    <a:pt x="20840" y="3623"/>
                    <a:pt x="21413" y="3066"/>
                    <a:pt x="21413" y="3345"/>
                  </a:cubicBezTo>
                  <a:cubicBezTo>
                    <a:pt x="21413" y="3623"/>
                    <a:pt x="20840" y="4738"/>
                    <a:pt x="19979" y="6898"/>
                  </a:cubicBezTo>
                  <a:cubicBezTo>
                    <a:pt x="19119" y="9058"/>
                    <a:pt x="17972" y="12263"/>
                    <a:pt x="17686" y="14841"/>
                  </a:cubicBezTo>
                  <a:cubicBezTo>
                    <a:pt x="17399" y="17419"/>
                    <a:pt x="17972" y="19370"/>
                    <a:pt x="18546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2419349" y="6845554"/>
              <a:ext cx="39677" cy="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0" h="21053" fill="norm" stroke="1" extrusionOk="0">
                  <a:moveTo>
                    <a:pt x="12342" y="0"/>
                  </a:moveTo>
                  <a:cubicBezTo>
                    <a:pt x="9257" y="3200"/>
                    <a:pt x="6171" y="6400"/>
                    <a:pt x="3600" y="10000"/>
                  </a:cubicBezTo>
                  <a:cubicBezTo>
                    <a:pt x="1028" y="13600"/>
                    <a:pt x="-1029" y="17600"/>
                    <a:pt x="1542" y="19600"/>
                  </a:cubicBezTo>
                  <a:cubicBezTo>
                    <a:pt x="4114" y="21600"/>
                    <a:pt x="11314" y="21600"/>
                    <a:pt x="15428" y="19200"/>
                  </a:cubicBezTo>
                  <a:cubicBezTo>
                    <a:pt x="19542" y="16800"/>
                    <a:pt x="20571" y="12000"/>
                    <a:pt x="17485" y="9600"/>
                  </a:cubicBezTo>
                  <a:cubicBezTo>
                    <a:pt x="14400" y="7200"/>
                    <a:pt x="7200" y="7200"/>
                    <a:pt x="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2908300" y="6750304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2926786" y="6663106"/>
              <a:ext cx="196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fill="norm" stroke="1" extrusionOk="0">
                  <a:moveTo>
                    <a:pt x="7055" y="20153"/>
                  </a:moveTo>
                  <a:cubicBezTo>
                    <a:pt x="2735" y="11153"/>
                    <a:pt x="-1585" y="2153"/>
                    <a:pt x="575" y="353"/>
                  </a:cubicBezTo>
                  <a:cubicBezTo>
                    <a:pt x="2735" y="-1447"/>
                    <a:pt x="11375" y="3953"/>
                    <a:pt x="20015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2952750" y="6667754"/>
              <a:ext cx="139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0"/>
                    <a:pt x="13745" y="0"/>
                    <a:pt x="10964" y="1200"/>
                  </a:cubicBezTo>
                  <a:cubicBezTo>
                    <a:pt x="8182" y="2400"/>
                    <a:pt x="6545" y="4800"/>
                    <a:pt x="7036" y="6720"/>
                  </a:cubicBezTo>
                  <a:cubicBezTo>
                    <a:pt x="7527" y="8640"/>
                    <a:pt x="10145" y="10080"/>
                    <a:pt x="12273" y="11280"/>
                  </a:cubicBezTo>
                  <a:cubicBezTo>
                    <a:pt x="14400" y="12480"/>
                    <a:pt x="16036" y="13440"/>
                    <a:pt x="17018" y="14520"/>
                  </a:cubicBezTo>
                  <a:cubicBezTo>
                    <a:pt x="18000" y="15600"/>
                    <a:pt x="18327" y="16800"/>
                    <a:pt x="16691" y="18000"/>
                  </a:cubicBezTo>
                  <a:cubicBezTo>
                    <a:pt x="15055" y="19200"/>
                    <a:pt x="11455" y="20400"/>
                    <a:pt x="8345" y="21000"/>
                  </a:cubicBezTo>
                  <a:cubicBezTo>
                    <a:pt x="5236" y="21600"/>
                    <a:pt x="261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3427781" y="6515354"/>
              <a:ext cx="90119" cy="34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50" fill="norm" stroke="1" extrusionOk="0">
                  <a:moveTo>
                    <a:pt x="21387" y="0"/>
                  </a:moveTo>
                  <a:cubicBezTo>
                    <a:pt x="15359" y="3293"/>
                    <a:pt x="9331" y="6585"/>
                    <a:pt x="5564" y="9746"/>
                  </a:cubicBezTo>
                  <a:cubicBezTo>
                    <a:pt x="1796" y="12907"/>
                    <a:pt x="289" y="15937"/>
                    <a:pt x="38" y="17780"/>
                  </a:cubicBezTo>
                  <a:cubicBezTo>
                    <a:pt x="-213" y="19624"/>
                    <a:pt x="792" y="20283"/>
                    <a:pt x="2801" y="20744"/>
                  </a:cubicBezTo>
                  <a:cubicBezTo>
                    <a:pt x="4810" y="21205"/>
                    <a:pt x="7824" y="21468"/>
                    <a:pt x="10587" y="21534"/>
                  </a:cubicBezTo>
                  <a:cubicBezTo>
                    <a:pt x="13350" y="21600"/>
                    <a:pt x="15861" y="21468"/>
                    <a:pt x="16866" y="21073"/>
                  </a:cubicBezTo>
                  <a:cubicBezTo>
                    <a:pt x="17871" y="20678"/>
                    <a:pt x="17368" y="20020"/>
                    <a:pt x="16866" y="19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3351117" y="6713149"/>
              <a:ext cx="522383" cy="1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26" fill="norm" stroke="1" extrusionOk="0">
                  <a:moveTo>
                    <a:pt x="329" y="7525"/>
                  </a:moveTo>
                  <a:cubicBezTo>
                    <a:pt x="69" y="6061"/>
                    <a:pt x="-191" y="4596"/>
                    <a:pt x="199" y="3132"/>
                  </a:cubicBezTo>
                  <a:cubicBezTo>
                    <a:pt x="590" y="1668"/>
                    <a:pt x="1631" y="203"/>
                    <a:pt x="2889" y="20"/>
                  </a:cubicBezTo>
                  <a:cubicBezTo>
                    <a:pt x="4146" y="-163"/>
                    <a:pt x="5621" y="935"/>
                    <a:pt x="6619" y="3132"/>
                  </a:cubicBezTo>
                  <a:cubicBezTo>
                    <a:pt x="7616" y="5329"/>
                    <a:pt x="8137" y="8623"/>
                    <a:pt x="8440" y="11186"/>
                  </a:cubicBezTo>
                  <a:cubicBezTo>
                    <a:pt x="8744" y="13749"/>
                    <a:pt x="8831" y="15579"/>
                    <a:pt x="8744" y="17227"/>
                  </a:cubicBezTo>
                  <a:cubicBezTo>
                    <a:pt x="8657" y="18874"/>
                    <a:pt x="8397" y="20339"/>
                    <a:pt x="8050" y="20888"/>
                  </a:cubicBezTo>
                  <a:cubicBezTo>
                    <a:pt x="7703" y="21437"/>
                    <a:pt x="7269" y="21071"/>
                    <a:pt x="7052" y="19423"/>
                  </a:cubicBezTo>
                  <a:cubicBezTo>
                    <a:pt x="6836" y="17776"/>
                    <a:pt x="6836" y="14847"/>
                    <a:pt x="7009" y="12651"/>
                  </a:cubicBezTo>
                  <a:cubicBezTo>
                    <a:pt x="7182" y="10454"/>
                    <a:pt x="7529" y="8990"/>
                    <a:pt x="7876" y="7708"/>
                  </a:cubicBezTo>
                  <a:cubicBezTo>
                    <a:pt x="8223" y="6427"/>
                    <a:pt x="8570" y="5329"/>
                    <a:pt x="8961" y="4596"/>
                  </a:cubicBezTo>
                  <a:cubicBezTo>
                    <a:pt x="9351" y="3864"/>
                    <a:pt x="9785" y="3498"/>
                    <a:pt x="10175" y="3864"/>
                  </a:cubicBezTo>
                  <a:cubicBezTo>
                    <a:pt x="10566" y="4230"/>
                    <a:pt x="10913" y="5329"/>
                    <a:pt x="11086" y="6793"/>
                  </a:cubicBezTo>
                  <a:cubicBezTo>
                    <a:pt x="11260" y="8257"/>
                    <a:pt x="11260" y="10088"/>
                    <a:pt x="11433" y="10454"/>
                  </a:cubicBezTo>
                  <a:cubicBezTo>
                    <a:pt x="11607" y="10820"/>
                    <a:pt x="11954" y="9722"/>
                    <a:pt x="12301" y="8440"/>
                  </a:cubicBezTo>
                  <a:cubicBezTo>
                    <a:pt x="12648" y="7159"/>
                    <a:pt x="12995" y="5695"/>
                    <a:pt x="13211" y="5878"/>
                  </a:cubicBezTo>
                  <a:cubicBezTo>
                    <a:pt x="13428" y="6061"/>
                    <a:pt x="13515" y="7891"/>
                    <a:pt x="13645" y="9722"/>
                  </a:cubicBezTo>
                  <a:cubicBezTo>
                    <a:pt x="13775" y="11552"/>
                    <a:pt x="13949" y="13383"/>
                    <a:pt x="14252" y="14298"/>
                  </a:cubicBezTo>
                  <a:cubicBezTo>
                    <a:pt x="14556" y="15213"/>
                    <a:pt x="14990" y="15213"/>
                    <a:pt x="15554" y="14115"/>
                  </a:cubicBezTo>
                  <a:cubicBezTo>
                    <a:pt x="16117" y="13017"/>
                    <a:pt x="16811" y="10820"/>
                    <a:pt x="17375" y="8257"/>
                  </a:cubicBezTo>
                  <a:cubicBezTo>
                    <a:pt x="17939" y="5695"/>
                    <a:pt x="18373" y="2766"/>
                    <a:pt x="18329" y="1484"/>
                  </a:cubicBezTo>
                  <a:cubicBezTo>
                    <a:pt x="18286" y="203"/>
                    <a:pt x="17766" y="569"/>
                    <a:pt x="17332" y="1484"/>
                  </a:cubicBezTo>
                  <a:cubicBezTo>
                    <a:pt x="16898" y="2400"/>
                    <a:pt x="16551" y="3864"/>
                    <a:pt x="16248" y="5512"/>
                  </a:cubicBezTo>
                  <a:cubicBezTo>
                    <a:pt x="15944" y="7159"/>
                    <a:pt x="15684" y="8990"/>
                    <a:pt x="15597" y="10820"/>
                  </a:cubicBezTo>
                  <a:cubicBezTo>
                    <a:pt x="15510" y="12651"/>
                    <a:pt x="15597" y="14481"/>
                    <a:pt x="16595" y="16129"/>
                  </a:cubicBezTo>
                  <a:cubicBezTo>
                    <a:pt x="17592" y="17776"/>
                    <a:pt x="19501" y="19240"/>
                    <a:pt x="21409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4153866" y="6503018"/>
              <a:ext cx="189534" cy="31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32" fill="norm" stroke="1" extrusionOk="0">
                  <a:moveTo>
                    <a:pt x="16797" y="404"/>
                  </a:moveTo>
                  <a:cubicBezTo>
                    <a:pt x="15623" y="118"/>
                    <a:pt x="14449" y="-168"/>
                    <a:pt x="12923" y="118"/>
                  </a:cubicBezTo>
                  <a:cubicBezTo>
                    <a:pt x="11397" y="404"/>
                    <a:pt x="9519" y="1262"/>
                    <a:pt x="7171" y="3265"/>
                  </a:cubicBezTo>
                  <a:cubicBezTo>
                    <a:pt x="4823" y="5268"/>
                    <a:pt x="2006" y="8415"/>
                    <a:pt x="714" y="11061"/>
                  </a:cubicBezTo>
                  <a:cubicBezTo>
                    <a:pt x="-577" y="13707"/>
                    <a:pt x="-342" y="15853"/>
                    <a:pt x="3297" y="17498"/>
                  </a:cubicBezTo>
                  <a:cubicBezTo>
                    <a:pt x="6936" y="19143"/>
                    <a:pt x="13980" y="20288"/>
                    <a:pt x="21023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4389567" y="6631370"/>
              <a:ext cx="153706" cy="29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98" fill="norm" stroke="1" extrusionOk="0">
                  <a:moveTo>
                    <a:pt x="15525" y="3956"/>
                  </a:moveTo>
                  <a:cubicBezTo>
                    <a:pt x="15817" y="3201"/>
                    <a:pt x="16109" y="2446"/>
                    <a:pt x="16109" y="1691"/>
                  </a:cubicBezTo>
                  <a:cubicBezTo>
                    <a:pt x="16109" y="935"/>
                    <a:pt x="15817" y="180"/>
                    <a:pt x="13628" y="29"/>
                  </a:cubicBezTo>
                  <a:cubicBezTo>
                    <a:pt x="11439" y="-122"/>
                    <a:pt x="7352" y="331"/>
                    <a:pt x="4579" y="1237"/>
                  </a:cubicBezTo>
                  <a:cubicBezTo>
                    <a:pt x="1806" y="2144"/>
                    <a:pt x="347" y="3503"/>
                    <a:pt x="55" y="4561"/>
                  </a:cubicBezTo>
                  <a:cubicBezTo>
                    <a:pt x="-237" y="5618"/>
                    <a:pt x="639" y="6373"/>
                    <a:pt x="2536" y="6675"/>
                  </a:cubicBezTo>
                  <a:cubicBezTo>
                    <a:pt x="4433" y="6977"/>
                    <a:pt x="7352" y="6826"/>
                    <a:pt x="9833" y="6524"/>
                  </a:cubicBezTo>
                  <a:cubicBezTo>
                    <a:pt x="12314" y="6222"/>
                    <a:pt x="14358" y="5769"/>
                    <a:pt x="16109" y="5391"/>
                  </a:cubicBezTo>
                  <a:cubicBezTo>
                    <a:pt x="17860" y="5014"/>
                    <a:pt x="19320" y="4712"/>
                    <a:pt x="20049" y="5089"/>
                  </a:cubicBezTo>
                  <a:cubicBezTo>
                    <a:pt x="20779" y="5467"/>
                    <a:pt x="20779" y="6524"/>
                    <a:pt x="20925" y="8941"/>
                  </a:cubicBezTo>
                  <a:cubicBezTo>
                    <a:pt x="21071" y="11358"/>
                    <a:pt x="21363" y="15134"/>
                    <a:pt x="21071" y="17400"/>
                  </a:cubicBezTo>
                  <a:cubicBezTo>
                    <a:pt x="20779" y="19665"/>
                    <a:pt x="19904" y="20421"/>
                    <a:pt x="18736" y="20874"/>
                  </a:cubicBezTo>
                  <a:cubicBezTo>
                    <a:pt x="17568" y="21327"/>
                    <a:pt x="16109" y="21478"/>
                    <a:pt x="14212" y="21025"/>
                  </a:cubicBezTo>
                  <a:cubicBezTo>
                    <a:pt x="12314" y="20572"/>
                    <a:pt x="9979" y="19514"/>
                    <a:pt x="9395" y="18155"/>
                  </a:cubicBezTo>
                  <a:cubicBezTo>
                    <a:pt x="8812" y="16795"/>
                    <a:pt x="9979" y="15134"/>
                    <a:pt x="11147" y="13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4574100" y="6659423"/>
              <a:ext cx="226500" cy="11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765" fill="norm" stroke="1" extrusionOk="0">
                  <a:moveTo>
                    <a:pt x="2201" y="10404"/>
                  </a:moveTo>
                  <a:cubicBezTo>
                    <a:pt x="3201" y="9659"/>
                    <a:pt x="4201" y="8914"/>
                    <a:pt x="5101" y="7983"/>
                  </a:cubicBezTo>
                  <a:cubicBezTo>
                    <a:pt x="6001" y="7052"/>
                    <a:pt x="6801" y="5935"/>
                    <a:pt x="7301" y="4445"/>
                  </a:cubicBezTo>
                  <a:cubicBezTo>
                    <a:pt x="7801" y="2956"/>
                    <a:pt x="8001" y="1094"/>
                    <a:pt x="7301" y="349"/>
                  </a:cubicBezTo>
                  <a:cubicBezTo>
                    <a:pt x="6601" y="-396"/>
                    <a:pt x="5001" y="-24"/>
                    <a:pt x="3601" y="2211"/>
                  </a:cubicBezTo>
                  <a:cubicBezTo>
                    <a:pt x="2201" y="4445"/>
                    <a:pt x="1001" y="8542"/>
                    <a:pt x="401" y="11521"/>
                  </a:cubicBezTo>
                  <a:cubicBezTo>
                    <a:pt x="-199" y="14501"/>
                    <a:pt x="-199" y="16363"/>
                    <a:pt x="901" y="18038"/>
                  </a:cubicBezTo>
                  <a:cubicBezTo>
                    <a:pt x="2001" y="19714"/>
                    <a:pt x="4201" y="21204"/>
                    <a:pt x="6501" y="20645"/>
                  </a:cubicBezTo>
                  <a:cubicBezTo>
                    <a:pt x="8801" y="20087"/>
                    <a:pt x="11201" y="17480"/>
                    <a:pt x="12601" y="14873"/>
                  </a:cubicBezTo>
                  <a:cubicBezTo>
                    <a:pt x="14001" y="12266"/>
                    <a:pt x="14401" y="9659"/>
                    <a:pt x="14501" y="9287"/>
                  </a:cubicBezTo>
                  <a:cubicBezTo>
                    <a:pt x="14601" y="8914"/>
                    <a:pt x="14401" y="10776"/>
                    <a:pt x="14101" y="12638"/>
                  </a:cubicBezTo>
                  <a:cubicBezTo>
                    <a:pt x="13801" y="14501"/>
                    <a:pt x="13401" y="16363"/>
                    <a:pt x="13201" y="16363"/>
                  </a:cubicBezTo>
                  <a:cubicBezTo>
                    <a:pt x="13001" y="16363"/>
                    <a:pt x="13001" y="14501"/>
                    <a:pt x="13101" y="12638"/>
                  </a:cubicBezTo>
                  <a:cubicBezTo>
                    <a:pt x="13201" y="10776"/>
                    <a:pt x="13401" y="8914"/>
                    <a:pt x="13801" y="7238"/>
                  </a:cubicBezTo>
                  <a:cubicBezTo>
                    <a:pt x="14201" y="5563"/>
                    <a:pt x="14801" y="4073"/>
                    <a:pt x="15501" y="3887"/>
                  </a:cubicBezTo>
                  <a:cubicBezTo>
                    <a:pt x="16201" y="3701"/>
                    <a:pt x="17001" y="4818"/>
                    <a:pt x="17501" y="6494"/>
                  </a:cubicBezTo>
                  <a:cubicBezTo>
                    <a:pt x="18001" y="8170"/>
                    <a:pt x="18201" y="10404"/>
                    <a:pt x="18801" y="12266"/>
                  </a:cubicBezTo>
                  <a:cubicBezTo>
                    <a:pt x="19401" y="14128"/>
                    <a:pt x="20401" y="15618"/>
                    <a:pt x="21401" y="17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4796065" y="6500964"/>
              <a:ext cx="175985" cy="27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062" fill="norm" stroke="1" extrusionOk="0">
                  <a:moveTo>
                    <a:pt x="14436" y="13385"/>
                  </a:moveTo>
                  <a:cubicBezTo>
                    <a:pt x="13408" y="12894"/>
                    <a:pt x="12379" y="12403"/>
                    <a:pt x="10579" y="12485"/>
                  </a:cubicBezTo>
                  <a:cubicBezTo>
                    <a:pt x="8779" y="12567"/>
                    <a:pt x="6208" y="13221"/>
                    <a:pt x="4279" y="14285"/>
                  </a:cubicBezTo>
                  <a:cubicBezTo>
                    <a:pt x="2350" y="15348"/>
                    <a:pt x="1065" y="16821"/>
                    <a:pt x="422" y="17967"/>
                  </a:cubicBezTo>
                  <a:cubicBezTo>
                    <a:pt x="-221" y="19112"/>
                    <a:pt x="-221" y="19930"/>
                    <a:pt x="1065" y="20503"/>
                  </a:cubicBezTo>
                  <a:cubicBezTo>
                    <a:pt x="2350" y="21076"/>
                    <a:pt x="4922" y="21403"/>
                    <a:pt x="7236" y="20503"/>
                  </a:cubicBezTo>
                  <a:cubicBezTo>
                    <a:pt x="9550" y="19603"/>
                    <a:pt x="11608" y="17476"/>
                    <a:pt x="13279" y="14285"/>
                  </a:cubicBezTo>
                  <a:cubicBezTo>
                    <a:pt x="14950" y="11094"/>
                    <a:pt x="16236" y="6839"/>
                    <a:pt x="16879" y="4139"/>
                  </a:cubicBezTo>
                  <a:cubicBezTo>
                    <a:pt x="17522" y="1439"/>
                    <a:pt x="17522" y="294"/>
                    <a:pt x="17136" y="48"/>
                  </a:cubicBezTo>
                  <a:cubicBezTo>
                    <a:pt x="16750" y="-197"/>
                    <a:pt x="15979" y="458"/>
                    <a:pt x="15208" y="2585"/>
                  </a:cubicBezTo>
                  <a:cubicBezTo>
                    <a:pt x="14436" y="4712"/>
                    <a:pt x="13665" y="8312"/>
                    <a:pt x="14693" y="11339"/>
                  </a:cubicBezTo>
                  <a:cubicBezTo>
                    <a:pt x="15722" y="14367"/>
                    <a:pt x="18550" y="16821"/>
                    <a:pt x="21379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4945295" y="6631107"/>
              <a:ext cx="122006" cy="11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981" fill="norm" stroke="1" extrusionOk="0">
                  <a:moveTo>
                    <a:pt x="11217" y="9799"/>
                  </a:moveTo>
                  <a:cubicBezTo>
                    <a:pt x="11583" y="7937"/>
                    <a:pt x="11949" y="6075"/>
                    <a:pt x="12682" y="4399"/>
                  </a:cubicBezTo>
                  <a:cubicBezTo>
                    <a:pt x="13414" y="2723"/>
                    <a:pt x="14512" y="1234"/>
                    <a:pt x="13780" y="489"/>
                  </a:cubicBezTo>
                  <a:cubicBezTo>
                    <a:pt x="13048" y="-256"/>
                    <a:pt x="10485" y="-256"/>
                    <a:pt x="7922" y="1234"/>
                  </a:cubicBezTo>
                  <a:cubicBezTo>
                    <a:pt x="5360" y="2723"/>
                    <a:pt x="2797" y="5703"/>
                    <a:pt x="1333" y="8496"/>
                  </a:cubicBezTo>
                  <a:cubicBezTo>
                    <a:pt x="-132" y="11289"/>
                    <a:pt x="-498" y="13896"/>
                    <a:pt x="783" y="16130"/>
                  </a:cubicBezTo>
                  <a:cubicBezTo>
                    <a:pt x="2065" y="18365"/>
                    <a:pt x="4994" y="20227"/>
                    <a:pt x="8655" y="20785"/>
                  </a:cubicBezTo>
                  <a:cubicBezTo>
                    <a:pt x="12316" y="21344"/>
                    <a:pt x="16709" y="20599"/>
                    <a:pt x="21102" y="19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5092700" y="6636004"/>
              <a:ext cx="133350" cy="14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0"/>
                  </a:moveTo>
                  <a:cubicBezTo>
                    <a:pt x="686" y="3130"/>
                    <a:pt x="1371" y="6261"/>
                    <a:pt x="2400" y="8922"/>
                  </a:cubicBezTo>
                  <a:cubicBezTo>
                    <a:pt x="3429" y="11583"/>
                    <a:pt x="4800" y="13774"/>
                    <a:pt x="5657" y="15965"/>
                  </a:cubicBezTo>
                  <a:cubicBezTo>
                    <a:pt x="6514" y="18157"/>
                    <a:pt x="6857" y="20348"/>
                    <a:pt x="6343" y="20974"/>
                  </a:cubicBezTo>
                  <a:cubicBezTo>
                    <a:pt x="5829" y="21600"/>
                    <a:pt x="4457" y="20661"/>
                    <a:pt x="3429" y="18626"/>
                  </a:cubicBezTo>
                  <a:cubicBezTo>
                    <a:pt x="2400" y="16591"/>
                    <a:pt x="1714" y="13461"/>
                    <a:pt x="4800" y="10174"/>
                  </a:cubicBezTo>
                  <a:cubicBezTo>
                    <a:pt x="7886" y="6887"/>
                    <a:pt x="14743" y="34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5638799" y="6496304"/>
              <a:ext cx="2199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0"/>
                  </a:moveTo>
                  <a:cubicBezTo>
                    <a:pt x="5891" y="2267"/>
                    <a:pt x="11782" y="4533"/>
                    <a:pt x="15709" y="7400"/>
                  </a:cubicBezTo>
                  <a:cubicBezTo>
                    <a:pt x="19636" y="10267"/>
                    <a:pt x="21600" y="13733"/>
                    <a:pt x="19636" y="16200"/>
                  </a:cubicBezTo>
                  <a:cubicBezTo>
                    <a:pt x="17673" y="18667"/>
                    <a:pt x="11782" y="20133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5511799" y="6807454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5926880" y="6593671"/>
              <a:ext cx="123480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764" y="21600"/>
                  </a:moveTo>
                  <a:cubicBezTo>
                    <a:pt x="684" y="20504"/>
                    <a:pt x="-396" y="19407"/>
                    <a:pt x="144" y="16940"/>
                  </a:cubicBezTo>
                  <a:cubicBezTo>
                    <a:pt x="684" y="14473"/>
                    <a:pt x="2844" y="10636"/>
                    <a:pt x="5004" y="7730"/>
                  </a:cubicBezTo>
                  <a:cubicBezTo>
                    <a:pt x="7164" y="4824"/>
                    <a:pt x="9324" y="2851"/>
                    <a:pt x="11124" y="1645"/>
                  </a:cubicBezTo>
                  <a:cubicBezTo>
                    <a:pt x="12924" y="439"/>
                    <a:pt x="14364" y="0"/>
                    <a:pt x="15624" y="0"/>
                  </a:cubicBezTo>
                  <a:cubicBezTo>
                    <a:pt x="16884" y="0"/>
                    <a:pt x="17964" y="439"/>
                    <a:pt x="18864" y="1261"/>
                  </a:cubicBezTo>
                  <a:cubicBezTo>
                    <a:pt x="19764" y="2083"/>
                    <a:pt x="20484" y="3289"/>
                    <a:pt x="20844" y="4166"/>
                  </a:cubicBezTo>
                  <a:cubicBezTo>
                    <a:pt x="21204" y="5044"/>
                    <a:pt x="21204" y="5592"/>
                    <a:pt x="17964" y="6195"/>
                  </a:cubicBezTo>
                  <a:cubicBezTo>
                    <a:pt x="14724" y="6798"/>
                    <a:pt x="8244" y="7456"/>
                    <a:pt x="1764" y="8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6066366" y="6604254"/>
              <a:ext cx="213785" cy="1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8127" y="8910"/>
                  </a:moveTo>
                  <a:cubicBezTo>
                    <a:pt x="8554" y="7560"/>
                    <a:pt x="8982" y="6210"/>
                    <a:pt x="8554" y="5535"/>
                  </a:cubicBezTo>
                  <a:cubicBezTo>
                    <a:pt x="8127" y="4860"/>
                    <a:pt x="6844" y="4860"/>
                    <a:pt x="5347" y="6075"/>
                  </a:cubicBezTo>
                  <a:cubicBezTo>
                    <a:pt x="3850" y="7290"/>
                    <a:pt x="2139" y="9720"/>
                    <a:pt x="1176" y="11610"/>
                  </a:cubicBezTo>
                  <a:cubicBezTo>
                    <a:pt x="214" y="13500"/>
                    <a:pt x="0" y="14850"/>
                    <a:pt x="0" y="16200"/>
                  </a:cubicBezTo>
                  <a:cubicBezTo>
                    <a:pt x="0" y="17550"/>
                    <a:pt x="214" y="18900"/>
                    <a:pt x="855" y="19305"/>
                  </a:cubicBezTo>
                  <a:cubicBezTo>
                    <a:pt x="1497" y="19710"/>
                    <a:pt x="2566" y="19170"/>
                    <a:pt x="3529" y="17550"/>
                  </a:cubicBezTo>
                  <a:cubicBezTo>
                    <a:pt x="4491" y="15930"/>
                    <a:pt x="5347" y="13230"/>
                    <a:pt x="5988" y="11205"/>
                  </a:cubicBezTo>
                  <a:cubicBezTo>
                    <a:pt x="6630" y="9180"/>
                    <a:pt x="7057" y="7830"/>
                    <a:pt x="7913" y="7155"/>
                  </a:cubicBezTo>
                  <a:cubicBezTo>
                    <a:pt x="8768" y="6480"/>
                    <a:pt x="10051" y="6480"/>
                    <a:pt x="11442" y="7560"/>
                  </a:cubicBezTo>
                  <a:cubicBezTo>
                    <a:pt x="12832" y="8640"/>
                    <a:pt x="14329" y="10800"/>
                    <a:pt x="15184" y="12555"/>
                  </a:cubicBezTo>
                  <a:cubicBezTo>
                    <a:pt x="16040" y="14310"/>
                    <a:pt x="16253" y="15660"/>
                    <a:pt x="16253" y="17010"/>
                  </a:cubicBezTo>
                  <a:cubicBezTo>
                    <a:pt x="16253" y="18360"/>
                    <a:pt x="16040" y="19710"/>
                    <a:pt x="15398" y="20520"/>
                  </a:cubicBezTo>
                  <a:cubicBezTo>
                    <a:pt x="14756" y="21330"/>
                    <a:pt x="13687" y="21600"/>
                    <a:pt x="13046" y="21060"/>
                  </a:cubicBezTo>
                  <a:cubicBezTo>
                    <a:pt x="12404" y="20520"/>
                    <a:pt x="12190" y="19170"/>
                    <a:pt x="12832" y="16335"/>
                  </a:cubicBezTo>
                  <a:cubicBezTo>
                    <a:pt x="13473" y="13500"/>
                    <a:pt x="14970" y="9180"/>
                    <a:pt x="16574" y="6210"/>
                  </a:cubicBezTo>
                  <a:cubicBezTo>
                    <a:pt x="18178" y="3240"/>
                    <a:pt x="19889" y="16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6265333" y="6489954"/>
              <a:ext cx="201789" cy="46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3" fill="norm" stroke="1" extrusionOk="0">
                  <a:moveTo>
                    <a:pt x="13050" y="0"/>
                  </a:moveTo>
                  <a:cubicBezTo>
                    <a:pt x="11250" y="2367"/>
                    <a:pt x="9450" y="4734"/>
                    <a:pt x="8550" y="6263"/>
                  </a:cubicBezTo>
                  <a:cubicBezTo>
                    <a:pt x="7650" y="7792"/>
                    <a:pt x="7650" y="8482"/>
                    <a:pt x="7650" y="9074"/>
                  </a:cubicBezTo>
                  <a:cubicBezTo>
                    <a:pt x="7650" y="9666"/>
                    <a:pt x="7650" y="10159"/>
                    <a:pt x="7650" y="10652"/>
                  </a:cubicBezTo>
                  <a:cubicBezTo>
                    <a:pt x="7650" y="11145"/>
                    <a:pt x="7650" y="11638"/>
                    <a:pt x="7762" y="11638"/>
                  </a:cubicBezTo>
                  <a:cubicBezTo>
                    <a:pt x="7875" y="11638"/>
                    <a:pt x="8100" y="11145"/>
                    <a:pt x="7875" y="10701"/>
                  </a:cubicBezTo>
                  <a:cubicBezTo>
                    <a:pt x="7650" y="10258"/>
                    <a:pt x="6975" y="9863"/>
                    <a:pt x="5962" y="9567"/>
                  </a:cubicBezTo>
                  <a:cubicBezTo>
                    <a:pt x="4950" y="9271"/>
                    <a:pt x="3600" y="9074"/>
                    <a:pt x="2362" y="9025"/>
                  </a:cubicBezTo>
                  <a:cubicBezTo>
                    <a:pt x="1125" y="8975"/>
                    <a:pt x="0" y="9074"/>
                    <a:pt x="0" y="9173"/>
                  </a:cubicBezTo>
                  <a:cubicBezTo>
                    <a:pt x="0" y="9271"/>
                    <a:pt x="1125" y="9370"/>
                    <a:pt x="2925" y="9321"/>
                  </a:cubicBezTo>
                  <a:cubicBezTo>
                    <a:pt x="4725" y="9271"/>
                    <a:pt x="7200" y="9074"/>
                    <a:pt x="9000" y="8926"/>
                  </a:cubicBezTo>
                  <a:cubicBezTo>
                    <a:pt x="10800" y="8778"/>
                    <a:pt x="11925" y="8679"/>
                    <a:pt x="12937" y="8827"/>
                  </a:cubicBezTo>
                  <a:cubicBezTo>
                    <a:pt x="13950" y="8975"/>
                    <a:pt x="14850" y="9370"/>
                    <a:pt x="15975" y="10060"/>
                  </a:cubicBezTo>
                  <a:cubicBezTo>
                    <a:pt x="17100" y="10751"/>
                    <a:pt x="18450" y="11737"/>
                    <a:pt x="19463" y="13118"/>
                  </a:cubicBezTo>
                  <a:cubicBezTo>
                    <a:pt x="20475" y="14499"/>
                    <a:pt x="21150" y="16274"/>
                    <a:pt x="21375" y="17458"/>
                  </a:cubicBezTo>
                  <a:cubicBezTo>
                    <a:pt x="21600" y="18641"/>
                    <a:pt x="21375" y="19233"/>
                    <a:pt x="19912" y="19825"/>
                  </a:cubicBezTo>
                  <a:cubicBezTo>
                    <a:pt x="18450" y="20416"/>
                    <a:pt x="15750" y="21008"/>
                    <a:pt x="13725" y="21304"/>
                  </a:cubicBezTo>
                  <a:cubicBezTo>
                    <a:pt x="11700" y="21600"/>
                    <a:pt x="10350" y="21600"/>
                    <a:pt x="9788" y="21353"/>
                  </a:cubicBezTo>
                  <a:cubicBezTo>
                    <a:pt x="9225" y="21107"/>
                    <a:pt x="9450" y="20614"/>
                    <a:pt x="9675" y="20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6673849" y="6674104"/>
              <a:ext cx="146051" cy="10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645"/>
                  </a:moveTo>
                  <a:cubicBezTo>
                    <a:pt x="1565" y="7053"/>
                    <a:pt x="3130" y="11461"/>
                    <a:pt x="4383" y="14988"/>
                  </a:cubicBezTo>
                  <a:cubicBezTo>
                    <a:pt x="5635" y="18514"/>
                    <a:pt x="6574" y="21159"/>
                    <a:pt x="7670" y="21380"/>
                  </a:cubicBezTo>
                  <a:cubicBezTo>
                    <a:pt x="8765" y="21600"/>
                    <a:pt x="10017" y="19396"/>
                    <a:pt x="11583" y="15649"/>
                  </a:cubicBezTo>
                  <a:cubicBezTo>
                    <a:pt x="13148" y="11902"/>
                    <a:pt x="15026" y="6612"/>
                    <a:pt x="16748" y="3747"/>
                  </a:cubicBezTo>
                  <a:cubicBezTo>
                    <a:pt x="18470" y="882"/>
                    <a:pt x="20035" y="4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6810639" y="6699504"/>
              <a:ext cx="72761" cy="9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135" fill="norm" stroke="1" extrusionOk="0">
                  <a:moveTo>
                    <a:pt x="21214" y="0"/>
                  </a:moveTo>
                  <a:cubicBezTo>
                    <a:pt x="15660" y="2817"/>
                    <a:pt x="10105" y="5635"/>
                    <a:pt x="6403" y="8217"/>
                  </a:cubicBezTo>
                  <a:cubicBezTo>
                    <a:pt x="2700" y="10800"/>
                    <a:pt x="848" y="13148"/>
                    <a:pt x="231" y="15496"/>
                  </a:cubicBezTo>
                  <a:cubicBezTo>
                    <a:pt x="-386" y="17843"/>
                    <a:pt x="231" y="20191"/>
                    <a:pt x="2083" y="20896"/>
                  </a:cubicBezTo>
                  <a:cubicBezTo>
                    <a:pt x="3934" y="21600"/>
                    <a:pt x="7020" y="20661"/>
                    <a:pt x="9488" y="19252"/>
                  </a:cubicBezTo>
                  <a:cubicBezTo>
                    <a:pt x="11957" y="17843"/>
                    <a:pt x="13808" y="15965"/>
                    <a:pt x="15043" y="13617"/>
                  </a:cubicBezTo>
                  <a:cubicBezTo>
                    <a:pt x="16277" y="11270"/>
                    <a:pt x="16894" y="8452"/>
                    <a:pt x="15351" y="7278"/>
                  </a:cubicBezTo>
                  <a:cubicBezTo>
                    <a:pt x="13808" y="6104"/>
                    <a:pt x="10105" y="6574"/>
                    <a:pt x="6403" y="7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6970183" y="6528054"/>
              <a:ext cx="280509" cy="35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46" fill="norm" stroke="1" extrusionOk="0">
                  <a:moveTo>
                    <a:pt x="4060" y="1534"/>
                  </a:moveTo>
                  <a:cubicBezTo>
                    <a:pt x="5359" y="767"/>
                    <a:pt x="6659" y="0"/>
                    <a:pt x="7146" y="0"/>
                  </a:cubicBezTo>
                  <a:cubicBezTo>
                    <a:pt x="7633" y="0"/>
                    <a:pt x="7308" y="767"/>
                    <a:pt x="6171" y="3259"/>
                  </a:cubicBezTo>
                  <a:cubicBezTo>
                    <a:pt x="5035" y="5751"/>
                    <a:pt x="3086" y="9969"/>
                    <a:pt x="2030" y="12462"/>
                  </a:cubicBezTo>
                  <a:cubicBezTo>
                    <a:pt x="974" y="14954"/>
                    <a:pt x="812" y="15721"/>
                    <a:pt x="650" y="16424"/>
                  </a:cubicBezTo>
                  <a:cubicBezTo>
                    <a:pt x="487" y="17127"/>
                    <a:pt x="325" y="17766"/>
                    <a:pt x="650" y="18085"/>
                  </a:cubicBezTo>
                  <a:cubicBezTo>
                    <a:pt x="974" y="18405"/>
                    <a:pt x="1786" y="18405"/>
                    <a:pt x="2355" y="18085"/>
                  </a:cubicBezTo>
                  <a:cubicBezTo>
                    <a:pt x="2923" y="17766"/>
                    <a:pt x="3248" y="17127"/>
                    <a:pt x="3411" y="16424"/>
                  </a:cubicBezTo>
                  <a:cubicBezTo>
                    <a:pt x="3573" y="15721"/>
                    <a:pt x="3573" y="14954"/>
                    <a:pt x="3248" y="14251"/>
                  </a:cubicBezTo>
                  <a:cubicBezTo>
                    <a:pt x="2923" y="13548"/>
                    <a:pt x="2274" y="12909"/>
                    <a:pt x="1543" y="12398"/>
                  </a:cubicBezTo>
                  <a:cubicBezTo>
                    <a:pt x="812" y="11886"/>
                    <a:pt x="0" y="11503"/>
                    <a:pt x="0" y="11375"/>
                  </a:cubicBezTo>
                  <a:cubicBezTo>
                    <a:pt x="0" y="11247"/>
                    <a:pt x="812" y="11375"/>
                    <a:pt x="2517" y="11567"/>
                  </a:cubicBezTo>
                  <a:cubicBezTo>
                    <a:pt x="4223" y="11759"/>
                    <a:pt x="6821" y="12014"/>
                    <a:pt x="8608" y="12142"/>
                  </a:cubicBezTo>
                  <a:cubicBezTo>
                    <a:pt x="10394" y="12270"/>
                    <a:pt x="11368" y="12270"/>
                    <a:pt x="11287" y="12206"/>
                  </a:cubicBezTo>
                  <a:cubicBezTo>
                    <a:pt x="11206" y="12142"/>
                    <a:pt x="10069" y="12014"/>
                    <a:pt x="9095" y="11950"/>
                  </a:cubicBezTo>
                  <a:cubicBezTo>
                    <a:pt x="8120" y="11886"/>
                    <a:pt x="7308" y="11886"/>
                    <a:pt x="6659" y="12142"/>
                  </a:cubicBezTo>
                  <a:cubicBezTo>
                    <a:pt x="6009" y="12398"/>
                    <a:pt x="5522" y="12909"/>
                    <a:pt x="5359" y="13548"/>
                  </a:cubicBezTo>
                  <a:cubicBezTo>
                    <a:pt x="5197" y="14187"/>
                    <a:pt x="5359" y="14954"/>
                    <a:pt x="6253" y="15721"/>
                  </a:cubicBezTo>
                  <a:cubicBezTo>
                    <a:pt x="7146" y="16488"/>
                    <a:pt x="8770" y="17254"/>
                    <a:pt x="10475" y="17574"/>
                  </a:cubicBezTo>
                  <a:cubicBezTo>
                    <a:pt x="12180" y="17893"/>
                    <a:pt x="13967" y="17766"/>
                    <a:pt x="15185" y="17510"/>
                  </a:cubicBezTo>
                  <a:cubicBezTo>
                    <a:pt x="16403" y="17254"/>
                    <a:pt x="17053" y="16871"/>
                    <a:pt x="17621" y="16296"/>
                  </a:cubicBezTo>
                  <a:cubicBezTo>
                    <a:pt x="18189" y="15721"/>
                    <a:pt x="18677" y="14954"/>
                    <a:pt x="18352" y="14251"/>
                  </a:cubicBezTo>
                  <a:cubicBezTo>
                    <a:pt x="18027" y="13548"/>
                    <a:pt x="16890" y="12909"/>
                    <a:pt x="16403" y="12909"/>
                  </a:cubicBezTo>
                  <a:cubicBezTo>
                    <a:pt x="15916" y="12909"/>
                    <a:pt x="16078" y="13548"/>
                    <a:pt x="16809" y="14379"/>
                  </a:cubicBezTo>
                  <a:cubicBezTo>
                    <a:pt x="17540" y="15209"/>
                    <a:pt x="18839" y="16232"/>
                    <a:pt x="19732" y="17063"/>
                  </a:cubicBezTo>
                  <a:cubicBezTo>
                    <a:pt x="20626" y="17893"/>
                    <a:pt x="21113" y="18533"/>
                    <a:pt x="21356" y="19172"/>
                  </a:cubicBezTo>
                  <a:cubicBezTo>
                    <a:pt x="21600" y="19811"/>
                    <a:pt x="21600" y="20450"/>
                    <a:pt x="21194" y="20897"/>
                  </a:cubicBezTo>
                  <a:cubicBezTo>
                    <a:pt x="20788" y="21344"/>
                    <a:pt x="19976" y="21600"/>
                    <a:pt x="18352" y="21344"/>
                  </a:cubicBezTo>
                  <a:cubicBezTo>
                    <a:pt x="16728" y="21089"/>
                    <a:pt x="14292" y="20322"/>
                    <a:pt x="11856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7270749" y="6591554"/>
              <a:ext cx="10463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1223" y="0"/>
                  </a:moveTo>
                  <a:cubicBezTo>
                    <a:pt x="6928" y="720"/>
                    <a:pt x="12634" y="1440"/>
                    <a:pt x="16302" y="3240"/>
                  </a:cubicBezTo>
                  <a:cubicBezTo>
                    <a:pt x="19970" y="5040"/>
                    <a:pt x="21600" y="7920"/>
                    <a:pt x="18543" y="11160"/>
                  </a:cubicBezTo>
                  <a:cubicBezTo>
                    <a:pt x="15487" y="14400"/>
                    <a:pt x="7743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7270749" y="6940804"/>
              <a:ext cx="120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8045449" y="6819571"/>
              <a:ext cx="24343" cy="21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242" fill="norm" stroke="1" extrusionOk="0">
                  <a:moveTo>
                    <a:pt x="0" y="1304"/>
                  </a:moveTo>
                  <a:cubicBezTo>
                    <a:pt x="7200" y="473"/>
                    <a:pt x="14400" y="-358"/>
                    <a:pt x="18000" y="161"/>
                  </a:cubicBezTo>
                  <a:cubicBezTo>
                    <a:pt x="21600" y="680"/>
                    <a:pt x="21600" y="2550"/>
                    <a:pt x="18000" y="5146"/>
                  </a:cubicBezTo>
                  <a:cubicBezTo>
                    <a:pt x="14400" y="7742"/>
                    <a:pt x="7200" y="11065"/>
                    <a:pt x="5400" y="13869"/>
                  </a:cubicBezTo>
                  <a:cubicBezTo>
                    <a:pt x="3600" y="16673"/>
                    <a:pt x="7200" y="18957"/>
                    <a:pt x="10800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8125920" y="6813804"/>
              <a:ext cx="129080" cy="18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330" fill="norm" stroke="1" extrusionOk="0">
                  <a:moveTo>
                    <a:pt x="8703" y="0"/>
                  </a:moveTo>
                  <a:cubicBezTo>
                    <a:pt x="5916" y="5825"/>
                    <a:pt x="3129" y="11649"/>
                    <a:pt x="1561" y="15290"/>
                  </a:cubicBezTo>
                  <a:cubicBezTo>
                    <a:pt x="-7" y="18930"/>
                    <a:pt x="-355" y="20387"/>
                    <a:pt x="342" y="20993"/>
                  </a:cubicBezTo>
                  <a:cubicBezTo>
                    <a:pt x="1039" y="21600"/>
                    <a:pt x="2780" y="21357"/>
                    <a:pt x="6439" y="20508"/>
                  </a:cubicBezTo>
                  <a:cubicBezTo>
                    <a:pt x="10097" y="19658"/>
                    <a:pt x="15671" y="18202"/>
                    <a:pt x="21245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8223249" y="6896354"/>
              <a:ext cx="31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0" y="15120"/>
                  </a:cubicBezTo>
                  <a:cubicBezTo>
                    <a:pt x="0" y="18720"/>
                    <a:pt x="0" y="20160"/>
                    <a:pt x="3600" y="20880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8307324" y="6856572"/>
              <a:ext cx="144527" cy="18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717" fill="norm" stroke="1" extrusionOk="0">
                  <a:moveTo>
                    <a:pt x="21375" y="921"/>
                  </a:moveTo>
                  <a:cubicBezTo>
                    <a:pt x="20123" y="193"/>
                    <a:pt x="18871" y="-535"/>
                    <a:pt x="15897" y="557"/>
                  </a:cubicBezTo>
                  <a:cubicBezTo>
                    <a:pt x="12923" y="1649"/>
                    <a:pt x="8227" y="4562"/>
                    <a:pt x="5253" y="7595"/>
                  </a:cubicBezTo>
                  <a:cubicBezTo>
                    <a:pt x="2279" y="10629"/>
                    <a:pt x="1027" y="13784"/>
                    <a:pt x="401" y="15968"/>
                  </a:cubicBezTo>
                  <a:cubicBezTo>
                    <a:pt x="-225" y="18153"/>
                    <a:pt x="-225" y="19366"/>
                    <a:pt x="1184" y="20094"/>
                  </a:cubicBezTo>
                  <a:cubicBezTo>
                    <a:pt x="2592" y="20822"/>
                    <a:pt x="5410" y="21065"/>
                    <a:pt x="8697" y="19973"/>
                  </a:cubicBezTo>
                  <a:cubicBezTo>
                    <a:pt x="11984" y="18881"/>
                    <a:pt x="15740" y="16454"/>
                    <a:pt x="17932" y="13905"/>
                  </a:cubicBezTo>
                  <a:cubicBezTo>
                    <a:pt x="20123" y="11357"/>
                    <a:pt x="20749" y="8687"/>
                    <a:pt x="20436" y="6746"/>
                  </a:cubicBezTo>
                  <a:cubicBezTo>
                    <a:pt x="20123" y="4804"/>
                    <a:pt x="18871" y="3591"/>
                    <a:pt x="17618" y="2620"/>
                  </a:cubicBezTo>
                  <a:cubicBezTo>
                    <a:pt x="16366" y="1649"/>
                    <a:pt x="15114" y="921"/>
                    <a:pt x="13862" y="921"/>
                  </a:cubicBezTo>
                  <a:cubicBezTo>
                    <a:pt x="12610" y="921"/>
                    <a:pt x="11358" y="1649"/>
                    <a:pt x="10105" y="2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8648792" y="6734376"/>
              <a:ext cx="463458" cy="33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26" fill="norm" stroke="1" extrusionOk="0">
                  <a:moveTo>
                    <a:pt x="7065" y="11951"/>
                  </a:moveTo>
                  <a:cubicBezTo>
                    <a:pt x="6574" y="11276"/>
                    <a:pt x="6083" y="10601"/>
                    <a:pt x="5102" y="10804"/>
                  </a:cubicBezTo>
                  <a:cubicBezTo>
                    <a:pt x="4120" y="11006"/>
                    <a:pt x="2647" y="12086"/>
                    <a:pt x="1665" y="13773"/>
                  </a:cubicBezTo>
                  <a:cubicBezTo>
                    <a:pt x="683" y="15461"/>
                    <a:pt x="193" y="17756"/>
                    <a:pt x="45" y="19241"/>
                  </a:cubicBezTo>
                  <a:cubicBezTo>
                    <a:pt x="-102" y="20726"/>
                    <a:pt x="94" y="21401"/>
                    <a:pt x="929" y="21401"/>
                  </a:cubicBezTo>
                  <a:cubicBezTo>
                    <a:pt x="1763" y="21401"/>
                    <a:pt x="3236" y="20726"/>
                    <a:pt x="4120" y="19713"/>
                  </a:cubicBezTo>
                  <a:cubicBezTo>
                    <a:pt x="5003" y="18701"/>
                    <a:pt x="5298" y="17351"/>
                    <a:pt x="5249" y="16068"/>
                  </a:cubicBezTo>
                  <a:cubicBezTo>
                    <a:pt x="5200" y="14786"/>
                    <a:pt x="4807" y="13571"/>
                    <a:pt x="4022" y="13098"/>
                  </a:cubicBezTo>
                  <a:cubicBezTo>
                    <a:pt x="3236" y="12626"/>
                    <a:pt x="2058" y="12896"/>
                    <a:pt x="1469" y="13436"/>
                  </a:cubicBezTo>
                  <a:cubicBezTo>
                    <a:pt x="880" y="13976"/>
                    <a:pt x="880" y="14786"/>
                    <a:pt x="1371" y="15393"/>
                  </a:cubicBezTo>
                  <a:cubicBezTo>
                    <a:pt x="1862" y="16001"/>
                    <a:pt x="2843" y="16406"/>
                    <a:pt x="3874" y="16473"/>
                  </a:cubicBezTo>
                  <a:cubicBezTo>
                    <a:pt x="4905" y="16541"/>
                    <a:pt x="5985" y="16271"/>
                    <a:pt x="6722" y="15933"/>
                  </a:cubicBezTo>
                  <a:cubicBezTo>
                    <a:pt x="7458" y="15596"/>
                    <a:pt x="7851" y="15191"/>
                    <a:pt x="7998" y="15393"/>
                  </a:cubicBezTo>
                  <a:cubicBezTo>
                    <a:pt x="8145" y="15596"/>
                    <a:pt x="8047" y="16406"/>
                    <a:pt x="7900" y="17148"/>
                  </a:cubicBezTo>
                  <a:cubicBezTo>
                    <a:pt x="7753" y="17891"/>
                    <a:pt x="7556" y="18566"/>
                    <a:pt x="7458" y="19241"/>
                  </a:cubicBezTo>
                  <a:cubicBezTo>
                    <a:pt x="7360" y="19916"/>
                    <a:pt x="7360" y="20591"/>
                    <a:pt x="7605" y="20996"/>
                  </a:cubicBezTo>
                  <a:cubicBezTo>
                    <a:pt x="7851" y="21401"/>
                    <a:pt x="8342" y="21536"/>
                    <a:pt x="8783" y="21333"/>
                  </a:cubicBezTo>
                  <a:cubicBezTo>
                    <a:pt x="9225" y="21131"/>
                    <a:pt x="9618" y="20591"/>
                    <a:pt x="9962" y="20051"/>
                  </a:cubicBezTo>
                  <a:cubicBezTo>
                    <a:pt x="10305" y="19511"/>
                    <a:pt x="10600" y="18971"/>
                    <a:pt x="10894" y="18431"/>
                  </a:cubicBezTo>
                  <a:cubicBezTo>
                    <a:pt x="11189" y="17891"/>
                    <a:pt x="11483" y="17351"/>
                    <a:pt x="11631" y="17486"/>
                  </a:cubicBezTo>
                  <a:cubicBezTo>
                    <a:pt x="11778" y="17621"/>
                    <a:pt x="11778" y="18431"/>
                    <a:pt x="12122" y="18566"/>
                  </a:cubicBezTo>
                  <a:cubicBezTo>
                    <a:pt x="12465" y="18701"/>
                    <a:pt x="13153" y="18161"/>
                    <a:pt x="13889" y="16676"/>
                  </a:cubicBezTo>
                  <a:cubicBezTo>
                    <a:pt x="14625" y="15191"/>
                    <a:pt x="15411" y="12761"/>
                    <a:pt x="16098" y="10128"/>
                  </a:cubicBezTo>
                  <a:cubicBezTo>
                    <a:pt x="16785" y="7496"/>
                    <a:pt x="17374" y="4661"/>
                    <a:pt x="17718" y="2771"/>
                  </a:cubicBezTo>
                  <a:cubicBezTo>
                    <a:pt x="18062" y="881"/>
                    <a:pt x="18160" y="-64"/>
                    <a:pt x="18013" y="4"/>
                  </a:cubicBezTo>
                  <a:cubicBezTo>
                    <a:pt x="17865" y="71"/>
                    <a:pt x="17473" y="1151"/>
                    <a:pt x="17080" y="3446"/>
                  </a:cubicBezTo>
                  <a:cubicBezTo>
                    <a:pt x="16687" y="5741"/>
                    <a:pt x="16294" y="9251"/>
                    <a:pt x="16049" y="11748"/>
                  </a:cubicBezTo>
                  <a:cubicBezTo>
                    <a:pt x="15803" y="14246"/>
                    <a:pt x="15705" y="15731"/>
                    <a:pt x="15803" y="16743"/>
                  </a:cubicBezTo>
                  <a:cubicBezTo>
                    <a:pt x="15902" y="17756"/>
                    <a:pt x="16196" y="18296"/>
                    <a:pt x="16589" y="18633"/>
                  </a:cubicBezTo>
                  <a:cubicBezTo>
                    <a:pt x="16982" y="18971"/>
                    <a:pt x="17473" y="19106"/>
                    <a:pt x="17816" y="18836"/>
                  </a:cubicBezTo>
                  <a:cubicBezTo>
                    <a:pt x="18160" y="18566"/>
                    <a:pt x="18356" y="17891"/>
                    <a:pt x="18062" y="16878"/>
                  </a:cubicBezTo>
                  <a:cubicBezTo>
                    <a:pt x="17767" y="15866"/>
                    <a:pt x="16982" y="14516"/>
                    <a:pt x="16343" y="13706"/>
                  </a:cubicBezTo>
                  <a:cubicBezTo>
                    <a:pt x="15705" y="12896"/>
                    <a:pt x="15214" y="12626"/>
                    <a:pt x="14674" y="12288"/>
                  </a:cubicBezTo>
                  <a:cubicBezTo>
                    <a:pt x="14134" y="11951"/>
                    <a:pt x="13545" y="11546"/>
                    <a:pt x="13545" y="11209"/>
                  </a:cubicBezTo>
                  <a:cubicBezTo>
                    <a:pt x="13545" y="10871"/>
                    <a:pt x="14134" y="10601"/>
                    <a:pt x="15558" y="10533"/>
                  </a:cubicBezTo>
                  <a:cubicBezTo>
                    <a:pt x="16982" y="10466"/>
                    <a:pt x="19240" y="10601"/>
                    <a:pt x="21498" y="1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9171516" y="6742178"/>
              <a:ext cx="283635" cy="50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56" fill="norm" stroke="1" extrusionOk="0">
                  <a:moveTo>
                    <a:pt x="15200" y="8375"/>
                  </a:moveTo>
                  <a:cubicBezTo>
                    <a:pt x="13600" y="7929"/>
                    <a:pt x="12000" y="7483"/>
                    <a:pt x="9680" y="7438"/>
                  </a:cubicBezTo>
                  <a:cubicBezTo>
                    <a:pt x="7360" y="7394"/>
                    <a:pt x="4320" y="7751"/>
                    <a:pt x="2480" y="8152"/>
                  </a:cubicBezTo>
                  <a:cubicBezTo>
                    <a:pt x="640" y="8554"/>
                    <a:pt x="0" y="9000"/>
                    <a:pt x="0" y="9357"/>
                  </a:cubicBezTo>
                  <a:cubicBezTo>
                    <a:pt x="0" y="9714"/>
                    <a:pt x="640" y="9982"/>
                    <a:pt x="2320" y="10205"/>
                  </a:cubicBezTo>
                  <a:cubicBezTo>
                    <a:pt x="4000" y="10428"/>
                    <a:pt x="6720" y="10607"/>
                    <a:pt x="8480" y="10607"/>
                  </a:cubicBezTo>
                  <a:cubicBezTo>
                    <a:pt x="10240" y="10607"/>
                    <a:pt x="11040" y="10428"/>
                    <a:pt x="11280" y="9848"/>
                  </a:cubicBezTo>
                  <a:cubicBezTo>
                    <a:pt x="11520" y="9268"/>
                    <a:pt x="11200" y="8286"/>
                    <a:pt x="10640" y="7349"/>
                  </a:cubicBezTo>
                  <a:cubicBezTo>
                    <a:pt x="10080" y="6412"/>
                    <a:pt x="9280" y="5519"/>
                    <a:pt x="9280" y="4671"/>
                  </a:cubicBezTo>
                  <a:cubicBezTo>
                    <a:pt x="9280" y="3823"/>
                    <a:pt x="10080" y="3020"/>
                    <a:pt x="11760" y="2261"/>
                  </a:cubicBezTo>
                  <a:cubicBezTo>
                    <a:pt x="13440" y="1503"/>
                    <a:pt x="16000" y="789"/>
                    <a:pt x="17680" y="387"/>
                  </a:cubicBezTo>
                  <a:cubicBezTo>
                    <a:pt x="19360" y="-15"/>
                    <a:pt x="20160" y="-104"/>
                    <a:pt x="20720" y="119"/>
                  </a:cubicBezTo>
                  <a:cubicBezTo>
                    <a:pt x="21280" y="342"/>
                    <a:pt x="21600" y="878"/>
                    <a:pt x="21040" y="1949"/>
                  </a:cubicBezTo>
                  <a:cubicBezTo>
                    <a:pt x="20480" y="3020"/>
                    <a:pt x="19040" y="4627"/>
                    <a:pt x="16720" y="6858"/>
                  </a:cubicBezTo>
                  <a:cubicBezTo>
                    <a:pt x="14400" y="9089"/>
                    <a:pt x="11200" y="11946"/>
                    <a:pt x="9200" y="14043"/>
                  </a:cubicBezTo>
                  <a:cubicBezTo>
                    <a:pt x="7200" y="16141"/>
                    <a:pt x="6400" y="17479"/>
                    <a:pt x="6000" y="18461"/>
                  </a:cubicBezTo>
                  <a:cubicBezTo>
                    <a:pt x="5600" y="19443"/>
                    <a:pt x="5600" y="20068"/>
                    <a:pt x="6080" y="20559"/>
                  </a:cubicBezTo>
                  <a:cubicBezTo>
                    <a:pt x="6560" y="21050"/>
                    <a:pt x="7520" y="21407"/>
                    <a:pt x="8720" y="21451"/>
                  </a:cubicBezTo>
                  <a:cubicBezTo>
                    <a:pt x="9920" y="21496"/>
                    <a:pt x="11360" y="21228"/>
                    <a:pt x="12720" y="20470"/>
                  </a:cubicBezTo>
                  <a:cubicBezTo>
                    <a:pt x="14080" y="19711"/>
                    <a:pt x="15360" y="18461"/>
                    <a:pt x="15920" y="17569"/>
                  </a:cubicBezTo>
                  <a:cubicBezTo>
                    <a:pt x="16480" y="16676"/>
                    <a:pt x="16320" y="16141"/>
                    <a:pt x="15760" y="15739"/>
                  </a:cubicBezTo>
                  <a:cubicBezTo>
                    <a:pt x="15200" y="15337"/>
                    <a:pt x="14240" y="15070"/>
                    <a:pt x="14320" y="14891"/>
                  </a:cubicBezTo>
                  <a:cubicBezTo>
                    <a:pt x="14400" y="14713"/>
                    <a:pt x="15520" y="14623"/>
                    <a:pt x="16880" y="14489"/>
                  </a:cubicBezTo>
                  <a:cubicBezTo>
                    <a:pt x="18240" y="14356"/>
                    <a:pt x="19840" y="14177"/>
                    <a:pt x="21440" y="13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9700354" y="6808397"/>
              <a:ext cx="186596" cy="19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18" fill="norm" stroke="1" extrusionOk="0">
                  <a:moveTo>
                    <a:pt x="280" y="1263"/>
                  </a:moveTo>
                  <a:cubicBezTo>
                    <a:pt x="3678" y="581"/>
                    <a:pt x="7076" y="-101"/>
                    <a:pt x="9382" y="13"/>
                  </a:cubicBezTo>
                  <a:cubicBezTo>
                    <a:pt x="11687" y="126"/>
                    <a:pt x="12901" y="1036"/>
                    <a:pt x="11930" y="3764"/>
                  </a:cubicBezTo>
                  <a:cubicBezTo>
                    <a:pt x="10959" y="6493"/>
                    <a:pt x="7804" y="11040"/>
                    <a:pt x="5741" y="13768"/>
                  </a:cubicBezTo>
                  <a:cubicBezTo>
                    <a:pt x="3678" y="16497"/>
                    <a:pt x="2707" y="17406"/>
                    <a:pt x="1737" y="18316"/>
                  </a:cubicBezTo>
                  <a:cubicBezTo>
                    <a:pt x="766" y="19225"/>
                    <a:pt x="-205" y="20135"/>
                    <a:pt x="38" y="20703"/>
                  </a:cubicBezTo>
                  <a:cubicBezTo>
                    <a:pt x="280" y="21272"/>
                    <a:pt x="1737" y="21499"/>
                    <a:pt x="5498" y="20703"/>
                  </a:cubicBezTo>
                  <a:cubicBezTo>
                    <a:pt x="9260" y="19907"/>
                    <a:pt x="15328" y="18088"/>
                    <a:pt x="21395" y="16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9874249" y="6832854"/>
              <a:ext cx="78572" cy="21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62" fill="norm" stroke="1" extrusionOk="0">
                  <a:moveTo>
                    <a:pt x="15347" y="0"/>
                  </a:moveTo>
                  <a:cubicBezTo>
                    <a:pt x="10232" y="0"/>
                    <a:pt x="5116" y="0"/>
                    <a:pt x="2558" y="535"/>
                  </a:cubicBezTo>
                  <a:cubicBezTo>
                    <a:pt x="0" y="1069"/>
                    <a:pt x="0" y="2139"/>
                    <a:pt x="2842" y="4491"/>
                  </a:cubicBezTo>
                  <a:cubicBezTo>
                    <a:pt x="5684" y="6844"/>
                    <a:pt x="11368" y="10479"/>
                    <a:pt x="14779" y="12832"/>
                  </a:cubicBezTo>
                  <a:cubicBezTo>
                    <a:pt x="18189" y="15184"/>
                    <a:pt x="19326" y="16253"/>
                    <a:pt x="20179" y="17430"/>
                  </a:cubicBezTo>
                  <a:cubicBezTo>
                    <a:pt x="21032" y="18606"/>
                    <a:pt x="21600" y="19889"/>
                    <a:pt x="20463" y="20638"/>
                  </a:cubicBezTo>
                  <a:cubicBezTo>
                    <a:pt x="19326" y="21386"/>
                    <a:pt x="16484" y="21600"/>
                    <a:pt x="12789" y="21065"/>
                  </a:cubicBezTo>
                  <a:cubicBezTo>
                    <a:pt x="9095" y="20531"/>
                    <a:pt x="4547" y="19248"/>
                    <a:pt x="0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9969499" y="6789347"/>
              <a:ext cx="1397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564" y="6132"/>
                    <a:pt x="11127" y="-1068"/>
                    <a:pt x="14727" y="132"/>
                  </a:cubicBezTo>
                  <a:cubicBezTo>
                    <a:pt x="18327" y="1332"/>
                    <a:pt x="1996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0001297" y="6820154"/>
              <a:ext cx="110819" cy="20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213" fill="norm" stroke="1" extrusionOk="0">
                  <a:moveTo>
                    <a:pt x="20020" y="0"/>
                  </a:moveTo>
                  <a:cubicBezTo>
                    <a:pt x="14914" y="1543"/>
                    <a:pt x="9809" y="3086"/>
                    <a:pt x="6274" y="6061"/>
                  </a:cubicBezTo>
                  <a:cubicBezTo>
                    <a:pt x="2740" y="9037"/>
                    <a:pt x="776" y="13445"/>
                    <a:pt x="187" y="16200"/>
                  </a:cubicBezTo>
                  <a:cubicBezTo>
                    <a:pt x="-402" y="18955"/>
                    <a:pt x="383" y="20057"/>
                    <a:pt x="2740" y="20718"/>
                  </a:cubicBezTo>
                  <a:cubicBezTo>
                    <a:pt x="5096" y="21380"/>
                    <a:pt x="9023" y="21600"/>
                    <a:pt x="12558" y="19947"/>
                  </a:cubicBezTo>
                  <a:cubicBezTo>
                    <a:pt x="16093" y="18294"/>
                    <a:pt x="19234" y="14767"/>
                    <a:pt x="20216" y="12012"/>
                  </a:cubicBezTo>
                  <a:cubicBezTo>
                    <a:pt x="21198" y="9257"/>
                    <a:pt x="20020" y="7273"/>
                    <a:pt x="17467" y="6171"/>
                  </a:cubicBezTo>
                  <a:cubicBezTo>
                    <a:pt x="14914" y="5069"/>
                    <a:pt x="10987" y="4849"/>
                    <a:pt x="7060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439399" y="6909054"/>
              <a:ext cx="146051" cy="10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0" y="0"/>
                  </a:moveTo>
                  <a:cubicBezTo>
                    <a:pt x="1878" y="4891"/>
                    <a:pt x="3757" y="9781"/>
                    <a:pt x="5165" y="13245"/>
                  </a:cubicBezTo>
                  <a:cubicBezTo>
                    <a:pt x="6574" y="16709"/>
                    <a:pt x="7513" y="18747"/>
                    <a:pt x="8765" y="19970"/>
                  </a:cubicBezTo>
                  <a:cubicBezTo>
                    <a:pt x="10017" y="21192"/>
                    <a:pt x="11583" y="21600"/>
                    <a:pt x="12991" y="19766"/>
                  </a:cubicBezTo>
                  <a:cubicBezTo>
                    <a:pt x="14400" y="17932"/>
                    <a:pt x="15652" y="13857"/>
                    <a:pt x="17061" y="10189"/>
                  </a:cubicBezTo>
                  <a:cubicBezTo>
                    <a:pt x="18470" y="6521"/>
                    <a:pt x="20035" y="3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611793" y="6890004"/>
              <a:ext cx="75258" cy="14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70" fill="norm" stroke="1" extrusionOk="0">
                  <a:moveTo>
                    <a:pt x="21333" y="2777"/>
                  </a:moveTo>
                  <a:cubicBezTo>
                    <a:pt x="15933" y="4320"/>
                    <a:pt x="10533" y="5863"/>
                    <a:pt x="6633" y="8486"/>
                  </a:cubicBezTo>
                  <a:cubicBezTo>
                    <a:pt x="2733" y="11109"/>
                    <a:pt x="333" y="14811"/>
                    <a:pt x="33" y="17280"/>
                  </a:cubicBezTo>
                  <a:cubicBezTo>
                    <a:pt x="-267" y="19749"/>
                    <a:pt x="1533" y="20983"/>
                    <a:pt x="3933" y="21291"/>
                  </a:cubicBezTo>
                  <a:cubicBezTo>
                    <a:pt x="6333" y="21600"/>
                    <a:pt x="9333" y="20983"/>
                    <a:pt x="12033" y="19749"/>
                  </a:cubicBezTo>
                  <a:cubicBezTo>
                    <a:pt x="14733" y="18514"/>
                    <a:pt x="17133" y="16663"/>
                    <a:pt x="17133" y="14040"/>
                  </a:cubicBezTo>
                  <a:cubicBezTo>
                    <a:pt x="17133" y="11417"/>
                    <a:pt x="14733" y="8023"/>
                    <a:pt x="13533" y="5554"/>
                  </a:cubicBezTo>
                  <a:cubicBezTo>
                    <a:pt x="12333" y="3086"/>
                    <a:pt x="12333" y="1543"/>
                    <a:pt x="12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749418" y="6636004"/>
              <a:ext cx="343499" cy="35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89" fill="norm" stroke="1" extrusionOk="0">
                  <a:moveTo>
                    <a:pt x="4841" y="0"/>
                  </a:moveTo>
                  <a:cubicBezTo>
                    <a:pt x="4444" y="2301"/>
                    <a:pt x="4046" y="4601"/>
                    <a:pt x="3648" y="7605"/>
                  </a:cubicBezTo>
                  <a:cubicBezTo>
                    <a:pt x="3251" y="10608"/>
                    <a:pt x="2853" y="14315"/>
                    <a:pt x="2655" y="16551"/>
                  </a:cubicBezTo>
                  <a:cubicBezTo>
                    <a:pt x="2456" y="18788"/>
                    <a:pt x="2456" y="19555"/>
                    <a:pt x="2655" y="20258"/>
                  </a:cubicBezTo>
                  <a:cubicBezTo>
                    <a:pt x="2853" y="20961"/>
                    <a:pt x="3251" y="21600"/>
                    <a:pt x="3516" y="21472"/>
                  </a:cubicBezTo>
                  <a:cubicBezTo>
                    <a:pt x="3781" y="21344"/>
                    <a:pt x="3913" y="20450"/>
                    <a:pt x="3516" y="19427"/>
                  </a:cubicBezTo>
                  <a:cubicBezTo>
                    <a:pt x="3118" y="18405"/>
                    <a:pt x="2191" y="17254"/>
                    <a:pt x="1396" y="16488"/>
                  </a:cubicBezTo>
                  <a:cubicBezTo>
                    <a:pt x="601" y="15721"/>
                    <a:pt x="-62" y="15337"/>
                    <a:pt x="4" y="15146"/>
                  </a:cubicBezTo>
                  <a:cubicBezTo>
                    <a:pt x="71" y="14954"/>
                    <a:pt x="866" y="14954"/>
                    <a:pt x="2456" y="14826"/>
                  </a:cubicBezTo>
                  <a:cubicBezTo>
                    <a:pt x="4046" y="14698"/>
                    <a:pt x="6431" y="14443"/>
                    <a:pt x="8220" y="14123"/>
                  </a:cubicBezTo>
                  <a:cubicBezTo>
                    <a:pt x="10009" y="13804"/>
                    <a:pt x="11202" y="13420"/>
                    <a:pt x="11401" y="13292"/>
                  </a:cubicBezTo>
                  <a:cubicBezTo>
                    <a:pt x="11599" y="13164"/>
                    <a:pt x="10804" y="13292"/>
                    <a:pt x="10142" y="13548"/>
                  </a:cubicBezTo>
                  <a:cubicBezTo>
                    <a:pt x="9479" y="13804"/>
                    <a:pt x="8949" y="14187"/>
                    <a:pt x="8485" y="14634"/>
                  </a:cubicBezTo>
                  <a:cubicBezTo>
                    <a:pt x="8021" y="15082"/>
                    <a:pt x="7624" y="15593"/>
                    <a:pt x="7425" y="16168"/>
                  </a:cubicBezTo>
                  <a:cubicBezTo>
                    <a:pt x="7226" y="16743"/>
                    <a:pt x="7226" y="17382"/>
                    <a:pt x="7558" y="17957"/>
                  </a:cubicBezTo>
                  <a:cubicBezTo>
                    <a:pt x="7889" y="18533"/>
                    <a:pt x="8551" y="19044"/>
                    <a:pt x="9612" y="19299"/>
                  </a:cubicBezTo>
                  <a:cubicBezTo>
                    <a:pt x="10672" y="19555"/>
                    <a:pt x="12129" y="19555"/>
                    <a:pt x="13322" y="19427"/>
                  </a:cubicBezTo>
                  <a:cubicBezTo>
                    <a:pt x="14515" y="19299"/>
                    <a:pt x="15442" y="19044"/>
                    <a:pt x="16171" y="18660"/>
                  </a:cubicBezTo>
                  <a:cubicBezTo>
                    <a:pt x="16900" y="18277"/>
                    <a:pt x="17430" y="17766"/>
                    <a:pt x="17496" y="17254"/>
                  </a:cubicBezTo>
                  <a:cubicBezTo>
                    <a:pt x="17563" y="16743"/>
                    <a:pt x="17165" y="16232"/>
                    <a:pt x="16635" y="16168"/>
                  </a:cubicBezTo>
                  <a:cubicBezTo>
                    <a:pt x="16105" y="16104"/>
                    <a:pt x="15442" y="16488"/>
                    <a:pt x="14846" y="17063"/>
                  </a:cubicBezTo>
                  <a:cubicBezTo>
                    <a:pt x="14250" y="17638"/>
                    <a:pt x="13720" y="18405"/>
                    <a:pt x="13521" y="19172"/>
                  </a:cubicBezTo>
                  <a:cubicBezTo>
                    <a:pt x="13322" y="19938"/>
                    <a:pt x="13455" y="20705"/>
                    <a:pt x="13918" y="21089"/>
                  </a:cubicBezTo>
                  <a:cubicBezTo>
                    <a:pt x="14382" y="21472"/>
                    <a:pt x="15177" y="21472"/>
                    <a:pt x="16105" y="20833"/>
                  </a:cubicBezTo>
                  <a:cubicBezTo>
                    <a:pt x="17032" y="20194"/>
                    <a:pt x="18093" y="18916"/>
                    <a:pt x="19020" y="16488"/>
                  </a:cubicBezTo>
                  <a:cubicBezTo>
                    <a:pt x="19948" y="14059"/>
                    <a:pt x="20743" y="10480"/>
                    <a:pt x="21140" y="8116"/>
                  </a:cubicBezTo>
                  <a:cubicBezTo>
                    <a:pt x="21538" y="5751"/>
                    <a:pt x="21538" y="4601"/>
                    <a:pt x="21472" y="3643"/>
                  </a:cubicBezTo>
                  <a:cubicBezTo>
                    <a:pt x="21405" y="2684"/>
                    <a:pt x="21273" y="1917"/>
                    <a:pt x="21008" y="1917"/>
                  </a:cubicBezTo>
                  <a:cubicBezTo>
                    <a:pt x="20743" y="1917"/>
                    <a:pt x="20345" y="2684"/>
                    <a:pt x="20014" y="4346"/>
                  </a:cubicBezTo>
                  <a:cubicBezTo>
                    <a:pt x="19683" y="6007"/>
                    <a:pt x="19418" y="8563"/>
                    <a:pt x="19484" y="11056"/>
                  </a:cubicBezTo>
                  <a:cubicBezTo>
                    <a:pt x="19550" y="13548"/>
                    <a:pt x="19948" y="15976"/>
                    <a:pt x="20345" y="18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11180098" y="6616904"/>
              <a:ext cx="294353" cy="36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11" fill="norm" stroke="1" extrusionOk="0">
                  <a:moveTo>
                    <a:pt x="11273" y="369"/>
                  </a:moveTo>
                  <a:cubicBezTo>
                    <a:pt x="10502" y="125"/>
                    <a:pt x="9730" y="-119"/>
                    <a:pt x="8959" y="64"/>
                  </a:cubicBezTo>
                  <a:cubicBezTo>
                    <a:pt x="8187" y="247"/>
                    <a:pt x="7416" y="857"/>
                    <a:pt x="6490" y="2688"/>
                  </a:cubicBezTo>
                  <a:cubicBezTo>
                    <a:pt x="5565" y="4518"/>
                    <a:pt x="4485" y="7569"/>
                    <a:pt x="4099" y="10437"/>
                  </a:cubicBezTo>
                  <a:cubicBezTo>
                    <a:pt x="3713" y="13305"/>
                    <a:pt x="4022" y="15989"/>
                    <a:pt x="4176" y="17820"/>
                  </a:cubicBezTo>
                  <a:cubicBezTo>
                    <a:pt x="4330" y="19650"/>
                    <a:pt x="4330" y="20627"/>
                    <a:pt x="3945" y="21054"/>
                  </a:cubicBezTo>
                  <a:cubicBezTo>
                    <a:pt x="3559" y="21481"/>
                    <a:pt x="2787" y="21359"/>
                    <a:pt x="2093" y="20810"/>
                  </a:cubicBezTo>
                  <a:cubicBezTo>
                    <a:pt x="1399" y="20261"/>
                    <a:pt x="782" y="19284"/>
                    <a:pt x="396" y="18491"/>
                  </a:cubicBezTo>
                  <a:cubicBezTo>
                    <a:pt x="10" y="17698"/>
                    <a:pt x="-144" y="17088"/>
                    <a:pt x="165" y="16722"/>
                  </a:cubicBezTo>
                  <a:cubicBezTo>
                    <a:pt x="473" y="16356"/>
                    <a:pt x="1245" y="16234"/>
                    <a:pt x="2865" y="15806"/>
                  </a:cubicBezTo>
                  <a:cubicBezTo>
                    <a:pt x="4485" y="15379"/>
                    <a:pt x="6953" y="14647"/>
                    <a:pt x="8573" y="14098"/>
                  </a:cubicBezTo>
                  <a:cubicBezTo>
                    <a:pt x="10193" y="13549"/>
                    <a:pt x="10965" y="13183"/>
                    <a:pt x="10887" y="13061"/>
                  </a:cubicBezTo>
                  <a:cubicBezTo>
                    <a:pt x="10810" y="12939"/>
                    <a:pt x="9885" y="13061"/>
                    <a:pt x="8805" y="13549"/>
                  </a:cubicBezTo>
                  <a:cubicBezTo>
                    <a:pt x="7725" y="14037"/>
                    <a:pt x="6490" y="14891"/>
                    <a:pt x="5719" y="15623"/>
                  </a:cubicBezTo>
                  <a:cubicBezTo>
                    <a:pt x="4947" y="16356"/>
                    <a:pt x="4639" y="16966"/>
                    <a:pt x="4485" y="17576"/>
                  </a:cubicBezTo>
                  <a:cubicBezTo>
                    <a:pt x="4330" y="18186"/>
                    <a:pt x="4330" y="18796"/>
                    <a:pt x="4716" y="19040"/>
                  </a:cubicBezTo>
                  <a:cubicBezTo>
                    <a:pt x="5102" y="19284"/>
                    <a:pt x="5873" y="19162"/>
                    <a:pt x="6799" y="18552"/>
                  </a:cubicBezTo>
                  <a:cubicBezTo>
                    <a:pt x="7725" y="17942"/>
                    <a:pt x="8805" y="16844"/>
                    <a:pt x="9576" y="16050"/>
                  </a:cubicBezTo>
                  <a:cubicBezTo>
                    <a:pt x="10347" y="15257"/>
                    <a:pt x="10810" y="14769"/>
                    <a:pt x="11427" y="14708"/>
                  </a:cubicBezTo>
                  <a:cubicBezTo>
                    <a:pt x="12045" y="14647"/>
                    <a:pt x="12816" y="15013"/>
                    <a:pt x="13279" y="15501"/>
                  </a:cubicBezTo>
                  <a:cubicBezTo>
                    <a:pt x="13742" y="15989"/>
                    <a:pt x="13896" y="16600"/>
                    <a:pt x="14127" y="17210"/>
                  </a:cubicBezTo>
                  <a:cubicBezTo>
                    <a:pt x="14359" y="17820"/>
                    <a:pt x="14667" y="18430"/>
                    <a:pt x="14745" y="19040"/>
                  </a:cubicBezTo>
                  <a:cubicBezTo>
                    <a:pt x="14822" y="19650"/>
                    <a:pt x="14667" y="20261"/>
                    <a:pt x="14282" y="20383"/>
                  </a:cubicBezTo>
                  <a:cubicBezTo>
                    <a:pt x="13896" y="20505"/>
                    <a:pt x="13279" y="20139"/>
                    <a:pt x="12970" y="19589"/>
                  </a:cubicBezTo>
                  <a:cubicBezTo>
                    <a:pt x="12662" y="19040"/>
                    <a:pt x="12662" y="18308"/>
                    <a:pt x="14127" y="17027"/>
                  </a:cubicBezTo>
                  <a:cubicBezTo>
                    <a:pt x="15593" y="15745"/>
                    <a:pt x="18525" y="13915"/>
                    <a:pt x="21456" y="1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11658599" y="6596799"/>
              <a:ext cx="221307" cy="40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7" fill="norm" stroke="1" extrusionOk="0">
                  <a:moveTo>
                    <a:pt x="0" y="21211"/>
                  </a:moveTo>
                  <a:cubicBezTo>
                    <a:pt x="2674" y="18637"/>
                    <a:pt x="5349" y="16063"/>
                    <a:pt x="7817" y="13601"/>
                  </a:cubicBezTo>
                  <a:cubicBezTo>
                    <a:pt x="10286" y="11139"/>
                    <a:pt x="12549" y="8788"/>
                    <a:pt x="14503" y="6830"/>
                  </a:cubicBezTo>
                  <a:cubicBezTo>
                    <a:pt x="16457" y="4871"/>
                    <a:pt x="18103" y="3305"/>
                    <a:pt x="19337" y="2073"/>
                  </a:cubicBezTo>
                  <a:cubicBezTo>
                    <a:pt x="20571" y="842"/>
                    <a:pt x="21394" y="-53"/>
                    <a:pt x="21497" y="3"/>
                  </a:cubicBezTo>
                  <a:cubicBezTo>
                    <a:pt x="21600" y="59"/>
                    <a:pt x="20983" y="1066"/>
                    <a:pt x="19851" y="3584"/>
                  </a:cubicBezTo>
                  <a:cubicBezTo>
                    <a:pt x="18720" y="6102"/>
                    <a:pt x="17074" y="10131"/>
                    <a:pt x="16251" y="13377"/>
                  </a:cubicBezTo>
                  <a:cubicBezTo>
                    <a:pt x="15429" y="16623"/>
                    <a:pt x="15429" y="19085"/>
                    <a:pt x="15429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11738887" y="6829944"/>
              <a:ext cx="122913" cy="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0806" fill="norm" stroke="1" extrusionOk="0">
                  <a:moveTo>
                    <a:pt x="391" y="20806"/>
                  </a:moveTo>
                  <a:cubicBezTo>
                    <a:pt x="25" y="14453"/>
                    <a:pt x="-341" y="8100"/>
                    <a:pt x="574" y="4288"/>
                  </a:cubicBezTo>
                  <a:cubicBezTo>
                    <a:pt x="1490" y="477"/>
                    <a:pt x="3686" y="-794"/>
                    <a:pt x="7347" y="477"/>
                  </a:cubicBezTo>
                  <a:cubicBezTo>
                    <a:pt x="11008" y="1747"/>
                    <a:pt x="16134" y="5559"/>
                    <a:pt x="21259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11969749" y="690905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6242049" y="7544054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800"/>
                    <a:pt x="9600" y="3600"/>
                    <a:pt x="12975" y="3600"/>
                  </a:cubicBezTo>
                  <a:cubicBezTo>
                    <a:pt x="16350" y="3600"/>
                    <a:pt x="18300" y="1800"/>
                    <a:pt x="19500" y="4500"/>
                  </a:cubicBezTo>
                  <a:cubicBezTo>
                    <a:pt x="20700" y="7200"/>
                    <a:pt x="2115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196468" y="7563104"/>
              <a:ext cx="394832" cy="9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114" fill="norm" stroke="1" extrusionOk="0">
                  <a:moveTo>
                    <a:pt x="3873" y="16545"/>
                  </a:moveTo>
                  <a:cubicBezTo>
                    <a:pt x="2949" y="17004"/>
                    <a:pt x="2025" y="17464"/>
                    <a:pt x="1274" y="18153"/>
                  </a:cubicBezTo>
                  <a:cubicBezTo>
                    <a:pt x="524" y="18843"/>
                    <a:pt x="-54" y="19762"/>
                    <a:pt x="4" y="20451"/>
                  </a:cubicBezTo>
                  <a:cubicBezTo>
                    <a:pt x="62" y="21140"/>
                    <a:pt x="755" y="21600"/>
                    <a:pt x="2718" y="20221"/>
                  </a:cubicBezTo>
                  <a:cubicBezTo>
                    <a:pt x="4682" y="18843"/>
                    <a:pt x="7916" y="15626"/>
                    <a:pt x="11266" y="11949"/>
                  </a:cubicBezTo>
                  <a:cubicBezTo>
                    <a:pt x="14616" y="8272"/>
                    <a:pt x="18081" y="4136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6499134" y="7447643"/>
              <a:ext cx="115855" cy="26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21349" fill="norm" stroke="1" extrusionOk="0">
                  <a:moveTo>
                    <a:pt x="2809" y="1650"/>
                  </a:moveTo>
                  <a:cubicBezTo>
                    <a:pt x="1320" y="1131"/>
                    <a:pt x="-170" y="613"/>
                    <a:pt x="16" y="267"/>
                  </a:cubicBezTo>
                  <a:cubicBezTo>
                    <a:pt x="202" y="-78"/>
                    <a:pt x="2064" y="-251"/>
                    <a:pt x="5416" y="786"/>
                  </a:cubicBezTo>
                  <a:cubicBezTo>
                    <a:pt x="8768" y="1823"/>
                    <a:pt x="13609" y="4069"/>
                    <a:pt x="16775" y="6402"/>
                  </a:cubicBezTo>
                  <a:cubicBezTo>
                    <a:pt x="19940" y="8735"/>
                    <a:pt x="21430" y="11154"/>
                    <a:pt x="19568" y="13659"/>
                  </a:cubicBezTo>
                  <a:cubicBezTo>
                    <a:pt x="17706" y="16165"/>
                    <a:pt x="12492" y="18757"/>
                    <a:pt x="7278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603750" y="7061454"/>
              <a:ext cx="596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4" y="19200"/>
                    <a:pt x="5668" y="16800"/>
                    <a:pt x="8655" y="15600"/>
                  </a:cubicBezTo>
                  <a:cubicBezTo>
                    <a:pt x="11643" y="14400"/>
                    <a:pt x="14783" y="14400"/>
                    <a:pt x="16966" y="12000"/>
                  </a:cubicBezTo>
                  <a:cubicBezTo>
                    <a:pt x="19149" y="9600"/>
                    <a:pt x="2037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6019799" y="6988657"/>
              <a:ext cx="869951" cy="3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8" fill="norm" stroke="1" extrusionOk="0">
                  <a:moveTo>
                    <a:pt x="0" y="20828"/>
                  </a:moveTo>
                  <a:cubicBezTo>
                    <a:pt x="1839" y="17016"/>
                    <a:pt x="3679" y="13204"/>
                    <a:pt x="5571" y="9393"/>
                  </a:cubicBezTo>
                  <a:cubicBezTo>
                    <a:pt x="7463" y="5581"/>
                    <a:pt x="9407" y="1769"/>
                    <a:pt x="11746" y="499"/>
                  </a:cubicBezTo>
                  <a:cubicBezTo>
                    <a:pt x="14085" y="-772"/>
                    <a:pt x="16818" y="499"/>
                    <a:pt x="18526" y="3040"/>
                  </a:cubicBezTo>
                  <a:cubicBezTo>
                    <a:pt x="20234" y="5581"/>
                    <a:pt x="20917" y="9393"/>
                    <a:pt x="21600" y="13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114800" y="7505954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4080605" y="7398004"/>
              <a:ext cx="2784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4400"/>
                    <a:pt x="-1304" y="7200"/>
                    <a:pt x="1782" y="3600"/>
                  </a:cubicBezTo>
                  <a:cubicBezTo>
                    <a:pt x="4867" y="0"/>
                    <a:pt x="12582" y="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4195948" y="7310806"/>
              <a:ext cx="103002" cy="32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87" fill="norm" stroke="1" extrusionOk="0">
                  <a:moveTo>
                    <a:pt x="21022" y="734"/>
                  </a:moveTo>
                  <a:cubicBezTo>
                    <a:pt x="18430" y="311"/>
                    <a:pt x="15838" y="-113"/>
                    <a:pt x="12382" y="28"/>
                  </a:cubicBezTo>
                  <a:cubicBezTo>
                    <a:pt x="8926" y="169"/>
                    <a:pt x="4606" y="875"/>
                    <a:pt x="2230" y="2569"/>
                  </a:cubicBezTo>
                  <a:cubicBezTo>
                    <a:pt x="-146" y="4263"/>
                    <a:pt x="-578" y="6946"/>
                    <a:pt x="718" y="9911"/>
                  </a:cubicBezTo>
                  <a:cubicBezTo>
                    <a:pt x="2014" y="12875"/>
                    <a:pt x="5038" y="16122"/>
                    <a:pt x="6334" y="18099"/>
                  </a:cubicBezTo>
                  <a:cubicBezTo>
                    <a:pt x="7630" y="20075"/>
                    <a:pt x="7198" y="20781"/>
                    <a:pt x="6766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4161918" y="7493254"/>
              <a:ext cx="18783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3297" y="21600"/>
                  </a:moveTo>
                  <a:cubicBezTo>
                    <a:pt x="2097" y="19200"/>
                    <a:pt x="897" y="16800"/>
                    <a:pt x="297" y="14600"/>
                  </a:cubicBezTo>
                  <a:cubicBezTo>
                    <a:pt x="-303" y="12400"/>
                    <a:pt x="-303" y="10400"/>
                    <a:pt x="3297" y="8000"/>
                  </a:cubicBezTo>
                  <a:cubicBezTo>
                    <a:pt x="6897" y="5600"/>
                    <a:pt x="14097" y="2800"/>
                    <a:pt x="21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4474498" y="7491003"/>
              <a:ext cx="128747" cy="22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263" fill="norm" stroke="1" extrusionOk="0">
                  <a:moveTo>
                    <a:pt x="18139" y="2637"/>
                  </a:moveTo>
                  <a:cubicBezTo>
                    <a:pt x="17093" y="1628"/>
                    <a:pt x="16048" y="618"/>
                    <a:pt x="13784" y="215"/>
                  </a:cubicBezTo>
                  <a:cubicBezTo>
                    <a:pt x="11519" y="-189"/>
                    <a:pt x="8035" y="13"/>
                    <a:pt x="5597" y="518"/>
                  </a:cubicBezTo>
                  <a:cubicBezTo>
                    <a:pt x="3158" y="1022"/>
                    <a:pt x="1764" y="1830"/>
                    <a:pt x="893" y="2839"/>
                  </a:cubicBezTo>
                  <a:cubicBezTo>
                    <a:pt x="22" y="3848"/>
                    <a:pt x="-326" y="5060"/>
                    <a:pt x="371" y="5665"/>
                  </a:cubicBezTo>
                  <a:cubicBezTo>
                    <a:pt x="1068" y="6271"/>
                    <a:pt x="2809" y="6271"/>
                    <a:pt x="5248" y="5665"/>
                  </a:cubicBezTo>
                  <a:cubicBezTo>
                    <a:pt x="7687" y="5060"/>
                    <a:pt x="10822" y="3848"/>
                    <a:pt x="13435" y="3142"/>
                  </a:cubicBezTo>
                  <a:cubicBezTo>
                    <a:pt x="16048" y="2435"/>
                    <a:pt x="18139" y="2233"/>
                    <a:pt x="19358" y="2839"/>
                  </a:cubicBezTo>
                  <a:cubicBezTo>
                    <a:pt x="20577" y="3445"/>
                    <a:pt x="20926" y="4858"/>
                    <a:pt x="21100" y="7583"/>
                  </a:cubicBezTo>
                  <a:cubicBezTo>
                    <a:pt x="21274" y="10308"/>
                    <a:pt x="21274" y="14346"/>
                    <a:pt x="20403" y="16869"/>
                  </a:cubicBezTo>
                  <a:cubicBezTo>
                    <a:pt x="19532" y="19392"/>
                    <a:pt x="17790" y="20402"/>
                    <a:pt x="15874" y="20906"/>
                  </a:cubicBezTo>
                  <a:cubicBezTo>
                    <a:pt x="13958" y="21411"/>
                    <a:pt x="11868" y="21411"/>
                    <a:pt x="10474" y="20704"/>
                  </a:cubicBezTo>
                  <a:cubicBezTo>
                    <a:pt x="9080" y="19998"/>
                    <a:pt x="8384" y="18585"/>
                    <a:pt x="7687" y="17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605196" y="7478543"/>
              <a:ext cx="188477" cy="1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34" fill="norm" stroke="1" extrusionOk="0">
                  <a:moveTo>
                    <a:pt x="4156" y="14963"/>
                  </a:moveTo>
                  <a:cubicBezTo>
                    <a:pt x="5116" y="11479"/>
                    <a:pt x="6076" y="7995"/>
                    <a:pt x="6676" y="5382"/>
                  </a:cubicBezTo>
                  <a:cubicBezTo>
                    <a:pt x="7276" y="2769"/>
                    <a:pt x="7516" y="1028"/>
                    <a:pt x="7036" y="331"/>
                  </a:cubicBezTo>
                  <a:cubicBezTo>
                    <a:pt x="6556" y="-366"/>
                    <a:pt x="5356" y="-18"/>
                    <a:pt x="4036" y="1899"/>
                  </a:cubicBezTo>
                  <a:cubicBezTo>
                    <a:pt x="2716" y="3815"/>
                    <a:pt x="1276" y="7299"/>
                    <a:pt x="556" y="9911"/>
                  </a:cubicBezTo>
                  <a:cubicBezTo>
                    <a:pt x="-164" y="12524"/>
                    <a:pt x="-164" y="14266"/>
                    <a:pt x="436" y="15311"/>
                  </a:cubicBezTo>
                  <a:cubicBezTo>
                    <a:pt x="1036" y="16357"/>
                    <a:pt x="2236" y="16705"/>
                    <a:pt x="4036" y="15834"/>
                  </a:cubicBezTo>
                  <a:cubicBezTo>
                    <a:pt x="5836" y="14963"/>
                    <a:pt x="8236" y="12873"/>
                    <a:pt x="10036" y="11653"/>
                  </a:cubicBezTo>
                  <a:cubicBezTo>
                    <a:pt x="11836" y="10434"/>
                    <a:pt x="13036" y="10086"/>
                    <a:pt x="13636" y="10782"/>
                  </a:cubicBezTo>
                  <a:cubicBezTo>
                    <a:pt x="14236" y="11479"/>
                    <a:pt x="14236" y="13221"/>
                    <a:pt x="14236" y="14963"/>
                  </a:cubicBezTo>
                  <a:cubicBezTo>
                    <a:pt x="14236" y="16705"/>
                    <a:pt x="14236" y="18447"/>
                    <a:pt x="13756" y="18795"/>
                  </a:cubicBezTo>
                  <a:cubicBezTo>
                    <a:pt x="13276" y="19144"/>
                    <a:pt x="12316" y="18099"/>
                    <a:pt x="12076" y="16705"/>
                  </a:cubicBezTo>
                  <a:cubicBezTo>
                    <a:pt x="11836" y="15311"/>
                    <a:pt x="12316" y="13569"/>
                    <a:pt x="13036" y="12002"/>
                  </a:cubicBezTo>
                  <a:cubicBezTo>
                    <a:pt x="13756" y="10434"/>
                    <a:pt x="14716" y="9040"/>
                    <a:pt x="16156" y="7995"/>
                  </a:cubicBezTo>
                  <a:cubicBezTo>
                    <a:pt x="17596" y="6950"/>
                    <a:pt x="19516" y="6253"/>
                    <a:pt x="20476" y="6776"/>
                  </a:cubicBezTo>
                  <a:cubicBezTo>
                    <a:pt x="21436" y="7299"/>
                    <a:pt x="21436" y="9040"/>
                    <a:pt x="21316" y="11653"/>
                  </a:cubicBezTo>
                  <a:cubicBezTo>
                    <a:pt x="21196" y="14266"/>
                    <a:pt x="20956" y="17750"/>
                    <a:pt x="20716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5067300" y="7315454"/>
              <a:ext cx="317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058"/>
                    <a:pt x="12960" y="8116"/>
                    <a:pt x="9360" y="11716"/>
                  </a:cubicBezTo>
                  <a:cubicBezTo>
                    <a:pt x="5760" y="15316"/>
                    <a:pt x="2880" y="184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959350" y="7582154"/>
              <a:ext cx="228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0" y="15429"/>
                    <a:pt x="4000" y="9257"/>
                    <a:pt x="7600" y="5657"/>
                  </a:cubicBezTo>
                  <a:cubicBezTo>
                    <a:pt x="11200" y="2057"/>
                    <a:pt x="164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5287380" y="7420917"/>
              <a:ext cx="114733" cy="41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509" fill="norm" stroke="1" extrusionOk="0">
                  <a:moveTo>
                    <a:pt x="3867" y="13755"/>
                  </a:moveTo>
                  <a:cubicBezTo>
                    <a:pt x="3481" y="15971"/>
                    <a:pt x="3095" y="18186"/>
                    <a:pt x="2517" y="19571"/>
                  </a:cubicBezTo>
                  <a:cubicBezTo>
                    <a:pt x="1938" y="20955"/>
                    <a:pt x="1167" y="21509"/>
                    <a:pt x="781" y="21509"/>
                  </a:cubicBezTo>
                  <a:cubicBezTo>
                    <a:pt x="395" y="21509"/>
                    <a:pt x="395" y="20955"/>
                    <a:pt x="203" y="19183"/>
                  </a:cubicBezTo>
                  <a:cubicBezTo>
                    <a:pt x="10" y="17411"/>
                    <a:pt x="-376" y="14420"/>
                    <a:pt x="974" y="11429"/>
                  </a:cubicBezTo>
                  <a:cubicBezTo>
                    <a:pt x="2324" y="8438"/>
                    <a:pt x="5410" y="5447"/>
                    <a:pt x="7531" y="3731"/>
                  </a:cubicBezTo>
                  <a:cubicBezTo>
                    <a:pt x="9653" y="2014"/>
                    <a:pt x="10810" y="1571"/>
                    <a:pt x="11967" y="1127"/>
                  </a:cubicBezTo>
                  <a:cubicBezTo>
                    <a:pt x="13124" y="684"/>
                    <a:pt x="14281" y="241"/>
                    <a:pt x="15824" y="75"/>
                  </a:cubicBezTo>
                  <a:cubicBezTo>
                    <a:pt x="17367" y="-91"/>
                    <a:pt x="19295" y="20"/>
                    <a:pt x="20260" y="407"/>
                  </a:cubicBezTo>
                  <a:cubicBezTo>
                    <a:pt x="21224" y="795"/>
                    <a:pt x="21224" y="1460"/>
                    <a:pt x="19488" y="2457"/>
                  </a:cubicBezTo>
                  <a:cubicBezTo>
                    <a:pt x="17753" y="3454"/>
                    <a:pt x="14281" y="4783"/>
                    <a:pt x="12160" y="5724"/>
                  </a:cubicBezTo>
                  <a:cubicBezTo>
                    <a:pt x="10038" y="6666"/>
                    <a:pt x="9267" y="7220"/>
                    <a:pt x="8495" y="7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5430258" y="7378954"/>
              <a:ext cx="259343" cy="19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82" fill="norm" stroke="1" extrusionOk="0">
                  <a:moveTo>
                    <a:pt x="6765" y="10232"/>
                  </a:moveTo>
                  <a:cubicBezTo>
                    <a:pt x="6238" y="9322"/>
                    <a:pt x="5711" y="8413"/>
                    <a:pt x="5009" y="7844"/>
                  </a:cubicBezTo>
                  <a:cubicBezTo>
                    <a:pt x="4306" y="7276"/>
                    <a:pt x="3428" y="7048"/>
                    <a:pt x="2550" y="7958"/>
                  </a:cubicBezTo>
                  <a:cubicBezTo>
                    <a:pt x="1672" y="8867"/>
                    <a:pt x="794" y="10914"/>
                    <a:pt x="355" y="12505"/>
                  </a:cubicBezTo>
                  <a:cubicBezTo>
                    <a:pt x="-84" y="14097"/>
                    <a:pt x="-84" y="15234"/>
                    <a:pt x="179" y="16257"/>
                  </a:cubicBezTo>
                  <a:cubicBezTo>
                    <a:pt x="443" y="17280"/>
                    <a:pt x="970" y="18189"/>
                    <a:pt x="1672" y="18644"/>
                  </a:cubicBezTo>
                  <a:cubicBezTo>
                    <a:pt x="2375" y="19099"/>
                    <a:pt x="3253" y="19099"/>
                    <a:pt x="4043" y="17848"/>
                  </a:cubicBezTo>
                  <a:cubicBezTo>
                    <a:pt x="4833" y="16598"/>
                    <a:pt x="5536" y="14097"/>
                    <a:pt x="6150" y="12392"/>
                  </a:cubicBezTo>
                  <a:cubicBezTo>
                    <a:pt x="6765" y="10686"/>
                    <a:pt x="7292" y="9777"/>
                    <a:pt x="7818" y="9777"/>
                  </a:cubicBezTo>
                  <a:cubicBezTo>
                    <a:pt x="8345" y="9777"/>
                    <a:pt x="8872" y="10686"/>
                    <a:pt x="9662" y="12164"/>
                  </a:cubicBezTo>
                  <a:cubicBezTo>
                    <a:pt x="10453" y="13642"/>
                    <a:pt x="11506" y="15688"/>
                    <a:pt x="11857" y="17280"/>
                  </a:cubicBezTo>
                  <a:cubicBezTo>
                    <a:pt x="12209" y="18872"/>
                    <a:pt x="11857" y="20008"/>
                    <a:pt x="11243" y="20691"/>
                  </a:cubicBezTo>
                  <a:cubicBezTo>
                    <a:pt x="10628" y="21373"/>
                    <a:pt x="9750" y="21600"/>
                    <a:pt x="9223" y="21145"/>
                  </a:cubicBezTo>
                  <a:cubicBezTo>
                    <a:pt x="8696" y="20691"/>
                    <a:pt x="8521" y="19554"/>
                    <a:pt x="10101" y="16598"/>
                  </a:cubicBezTo>
                  <a:cubicBezTo>
                    <a:pt x="11682" y="13642"/>
                    <a:pt x="15018" y="8867"/>
                    <a:pt x="17214" y="5798"/>
                  </a:cubicBezTo>
                  <a:cubicBezTo>
                    <a:pt x="19409" y="2728"/>
                    <a:pt x="20462" y="1364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5630333" y="7309104"/>
              <a:ext cx="184088" cy="52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88" fill="norm" stroke="1" extrusionOk="0">
                  <a:moveTo>
                    <a:pt x="12764" y="0"/>
                  </a:moveTo>
                  <a:cubicBezTo>
                    <a:pt x="11536" y="0"/>
                    <a:pt x="10309" y="0"/>
                    <a:pt x="9573" y="261"/>
                  </a:cubicBezTo>
                  <a:cubicBezTo>
                    <a:pt x="8836" y="523"/>
                    <a:pt x="8591" y="1045"/>
                    <a:pt x="7977" y="2221"/>
                  </a:cubicBezTo>
                  <a:cubicBezTo>
                    <a:pt x="7364" y="3397"/>
                    <a:pt x="6382" y="5226"/>
                    <a:pt x="5891" y="6619"/>
                  </a:cubicBezTo>
                  <a:cubicBezTo>
                    <a:pt x="5400" y="8013"/>
                    <a:pt x="5400" y="8971"/>
                    <a:pt x="5891" y="9581"/>
                  </a:cubicBezTo>
                  <a:cubicBezTo>
                    <a:pt x="6382" y="10190"/>
                    <a:pt x="7364" y="10452"/>
                    <a:pt x="7855" y="10321"/>
                  </a:cubicBezTo>
                  <a:cubicBezTo>
                    <a:pt x="8345" y="10190"/>
                    <a:pt x="8345" y="9668"/>
                    <a:pt x="7364" y="9145"/>
                  </a:cubicBezTo>
                  <a:cubicBezTo>
                    <a:pt x="6382" y="8623"/>
                    <a:pt x="4418" y="8100"/>
                    <a:pt x="2823" y="7752"/>
                  </a:cubicBezTo>
                  <a:cubicBezTo>
                    <a:pt x="1227" y="7403"/>
                    <a:pt x="0" y="7229"/>
                    <a:pt x="0" y="7185"/>
                  </a:cubicBezTo>
                  <a:cubicBezTo>
                    <a:pt x="0" y="7142"/>
                    <a:pt x="1227" y="7229"/>
                    <a:pt x="3559" y="7490"/>
                  </a:cubicBezTo>
                  <a:cubicBezTo>
                    <a:pt x="5891" y="7752"/>
                    <a:pt x="9327" y="8187"/>
                    <a:pt x="11782" y="8535"/>
                  </a:cubicBezTo>
                  <a:cubicBezTo>
                    <a:pt x="14236" y="8884"/>
                    <a:pt x="15709" y="9145"/>
                    <a:pt x="16323" y="9015"/>
                  </a:cubicBezTo>
                  <a:cubicBezTo>
                    <a:pt x="16936" y="8884"/>
                    <a:pt x="16691" y="8361"/>
                    <a:pt x="16691" y="8318"/>
                  </a:cubicBezTo>
                  <a:cubicBezTo>
                    <a:pt x="16691" y="8274"/>
                    <a:pt x="16936" y="8710"/>
                    <a:pt x="17795" y="10103"/>
                  </a:cubicBezTo>
                  <a:cubicBezTo>
                    <a:pt x="18655" y="11497"/>
                    <a:pt x="20127" y="13848"/>
                    <a:pt x="20864" y="15590"/>
                  </a:cubicBezTo>
                  <a:cubicBezTo>
                    <a:pt x="21600" y="17332"/>
                    <a:pt x="21600" y="18465"/>
                    <a:pt x="20127" y="19379"/>
                  </a:cubicBezTo>
                  <a:cubicBezTo>
                    <a:pt x="18655" y="20294"/>
                    <a:pt x="15709" y="20990"/>
                    <a:pt x="12764" y="21295"/>
                  </a:cubicBezTo>
                  <a:cubicBezTo>
                    <a:pt x="9818" y="21600"/>
                    <a:pt x="6873" y="21513"/>
                    <a:pt x="5032" y="21252"/>
                  </a:cubicBezTo>
                  <a:cubicBezTo>
                    <a:pt x="3191" y="20990"/>
                    <a:pt x="2455" y="20555"/>
                    <a:pt x="1718" y="20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6959599" y="7855204"/>
              <a:ext cx="87874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0" y="21600"/>
                  </a:moveTo>
                  <a:cubicBezTo>
                    <a:pt x="2129" y="20160"/>
                    <a:pt x="4258" y="18720"/>
                    <a:pt x="6257" y="17280"/>
                  </a:cubicBezTo>
                  <a:cubicBezTo>
                    <a:pt x="8256" y="15840"/>
                    <a:pt x="10125" y="14400"/>
                    <a:pt x="11968" y="12240"/>
                  </a:cubicBezTo>
                  <a:cubicBezTo>
                    <a:pt x="13812" y="10080"/>
                    <a:pt x="15629" y="7200"/>
                    <a:pt x="17109" y="5040"/>
                  </a:cubicBezTo>
                  <a:cubicBezTo>
                    <a:pt x="18588" y="2880"/>
                    <a:pt x="19731" y="1440"/>
                    <a:pt x="20432" y="720"/>
                  </a:cubicBezTo>
                  <a:cubicBezTo>
                    <a:pt x="21133" y="0"/>
                    <a:pt x="21392" y="0"/>
                    <a:pt x="21496" y="0"/>
                  </a:cubicBezTo>
                  <a:cubicBezTo>
                    <a:pt x="21600" y="0"/>
                    <a:pt x="21548" y="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7920337" y="7510188"/>
              <a:ext cx="398163" cy="34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60" fill="norm" stroke="1" extrusionOk="0">
                  <a:moveTo>
                    <a:pt x="8469" y="13252"/>
                  </a:moveTo>
                  <a:cubicBezTo>
                    <a:pt x="8469" y="12324"/>
                    <a:pt x="8469" y="11396"/>
                    <a:pt x="8184" y="10866"/>
                  </a:cubicBezTo>
                  <a:cubicBezTo>
                    <a:pt x="7898" y="10336"/>
                    <a:pt x="7327" y="10204"/>
                    <a:pt x="6527" y="10402"/>
                  </a:cubicBezTo>
                  <a:cubicBezTo>
                    <a:pt x="5727" y="10601"/>
                    <a:pt x="4698" y="11131"/>
                    <a:pt x="3555" y="12523"/>
                  </a:cubicBezTo>
                  <a:cubicBezTo>
                    <a:pt x="2412" y="13914"/>
                    <a:pt x="1155" y="16167"/>
                    <a:pt x="527" y="17625"/>
                  </a:cubicBezTo>
                  <a:cubicBezTo>
                    <a:pt x="-102" y="19082"/>
                    <a:pt x="-102" y="19745"/>
                    <a:pt x="184" y="20209"/>
                  </a:cubicBezTo>
                  <a:cubicBezTo>
                    <a:pt x="469" y="20672"/>
                    <a:pt x="1041" y="20937"/>
                    <a:pt x="2012" y="20606"/>
                  </a:cubicBezTo>
                  <a:cubicBezTo>
                    <a:pt x="2984" y="20275"/>
                    <a:pt x="4355" y="19347"/>
                    <a:pt x="5155" y="18155"/>
                  </a:cubicBezTo>
                  <a:cubicBezTo>
                    <a:pt x="5955" y="16962"/>
                    <a:pt x="6184" y="15504"/>
                    <a:pt x="6069" y="14510"/>
                  </a:cubicBezTo>
                  <a:cubicBezTo>
                    <a:pt x="5955" y="13517"/>
                    <a:pt x="5498" y="12987"/>
                    <a:pt x="4984" y="12721"/>
                  </a:cubicBezTo>
                  <a:cubicBezTo>
                    <a:pt x="4469" y="12456"/>
                    <a:pt x="3898" y="12456"/>
                    <a:pt x="3384" y="12655"/>
                  </a:cubicBezTo>
                  <a:cubicBezTo>
                    <a:pt x="2869" y="12854"/>
                    <a:pt x="2412" y="13252"/>
                    <a:pt x="2527" y="14047"/>
                  </a:cubicBezTo>
                  <a:cubicBezTo>
                    <a:pt x="2641" y="14842"/>
                    <a:pt x="3327" y="16034"/>
                    <a:pt x="4241" y="16498"/>
                  </a:cubicBezTo>
                  <a:cubicBezTo>
                    <a:pt x="5155" y="16962"/>
                    <a:pt x="6298" y="16697"/>
                    <a:pt x="7098" y="16366"/>
                  </a:cubicBezTo>
                  <a:cubicBezTo>
                    <a:pt x="7898" y="16034"/>
                    <a:pt x="8355" y="15637"/>
                    <a:pt x="8698" y="15107"/>
                  </a:cubicBezTo>
                  <a:cubicBezTo>
                    <a:pt x="9041" y="14577"/>
                    <a:pt x="9269" y="13914"/>
                    <a:pt x="9212" y="13848"/>
                  </a:cubicBezTo>
                  <a:cubicBezTo>
                    <a:pt x="9155" y="13782"/>
                    <a:pt x="8812" y="14312"/>
                    <a:pt x="8584" y="14974"/>
                  </a:cubicBezTo>
                  <a:cubicBezTo>
                    <a:pt x="8355" y="15637"/>
                    <a:pt x="8241" y="16432"/>
                    <a:pt x="8184" y="17161"/>
                  </a:cubicBezTo>
                  <a:cubicBezTo>
                    <a:pt x="8127" y="17890"/>
                    <a:pt x="8127" y="18552"/>
                    <a:pt x="8412" y="19082"/>
                  </a:cubicBezTo>
                  <a:cubicBezTo>
                    <a:pt x="8698" y="19612"/>
                    <a:pt x="9269" y="20010"/>
                    <a:pt x="9784" y="20010"/>
                  </a:cubicBezTo>
                  <a:cubicBezTo>
                    <a:pt x="10298" y="20010"/>
                    <a:pt x="10755" y="19612"/>
                    <a:pt x="11098" y="19082"/>
                  </a:cubicBezTo>
                  <a:cubicBezTo>
                    <a:pt x="11441" y="18552"/>
                    <a:pt x="11669" y="17890"/>
                    <a:pt x="11898" y="17890"/>
                  </a:cubicBezTo>
                  <a:cubicBezTo>
                    <a:pt x="12127" y="17890"/>
                    <a:pt x="12355" y="18552"/>
                    <a:pt x="12812" y="18883"/>
                  </a:cubicBezTo>
                  <a:cubicBezTo>
                    <a:pt x="13269" y="19215"/>
                    <a:pt x="13955" y="19215"/>
                    <a:pt x="14812" y="18486"/>
                  </a:cubicBezTo>
                  <a:cubicBezTo>
                    <a:pt x="15669" y="17757"/>
                    <a:pt x="16698" y="16299"/>
                    <a:pt x="17784" y="13318"/>
                  </a:cubicBezTo>
                  <a:cubicBezTo>
                    <a:pt x="18869" y="10336"/>
                    <a:pt x="20012" y="5831"/>
                    <a:pt x="20641" y="3247"/>
                  </a:cubicBezTo>
                  <a:cubicBezTo>
                    <a:pt x="21269" y="663"/>
                    <a:pt x="21384" y="0"/>
                    <a:pt x="21269" y="0"/>
                  </a:cubicBezTo>
                  <a:cubicBezTo>
                    <a:pt x="21155" y="0"/>
                    <a:pt x="20812" y="663"/>
                    <a:pt x="20355" y="2982"/>
                  </a:cubicBezTo>
                  <a:cubicBezTo>
                    <a:pt x="19898" y="5301"/>
                    <a:pt x="19327" y="9276"/>
                    <a:pt x="18927" y="12125"/>
                  </a:cubicBezTo>
                  <a:cubicBezTo>
                    <a:pt x="18527" y="14974"/>
                    <a:pt x="18298" y="16697"/>
                    <a:pt x="18184" y="18155"/>
                  </a:cubicBezTo>
                  <a:cubicBezTo>
                    <a:pt x="18069" y="19612"/>
                    <a:pt x="18069" y="20805"/>
                    <a:pt x="18355" y="21202"/>
                  </a:cubicBezTo>
                  <a:cubicBezTo>
                    <a:pt x="18641" y="21600"/>
                    <a:pt x="19212" y="21202"/>
                    <a:pt x="19784" y="20474"/>
                  </a:cubicBezTo>
                  <a:cubicBezTo>
                    <a:pt x="20355" y="19745"/>
                    <a:pt x="20927" y="18685"/>
                    <a:pt x="21498" y="17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8210549" y="7677404"/>
              <a:ext cx="152401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3600" y="17673"/>
                  </a:moveTo>
                  <a:cubicBezTo>
                    <a:pt x="1800" y="19636"/>
                    <a:pt x="0" y="21600"/>
                    <a:pt x="0" y="20618"/>
                  </a:cubicBezTo>
                  <a:cubicBezTo>
                    <a:pt x="0" y="19636"/>
                    <a:pt x="1800" y="15709"/>
                    <a:pt x="5700" y="11782"/>
                  </a:cubicBezTo>
                  <a:cubicBezTo>
                    <a:pt x="9600" y="7855"/>
                    <a:pt x="156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8697185" y="7497777"/>
              <a:ext cx="351566" cy="55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75" fill="norm" stroke="1" extrusionOk="0">
                  <a:moveTo>
                    <a:pt x="9842" y="6672"/>
                  </a:moveTo>
                  <a:cubicBezTo>
                    <a:pt x="8420" y="6428"/>
                    <a:pt x="6997" y="6183"/>
                    <a:pt x="5380" y="6632"/>
                  </a:cubicBezTo>
                  <a:cubicBezTo>
                    <a:pt x="3763" y="7080"/>
                    <a:pt x="1952" y="8221"/>
                    <a:pt x="982" y="9281"/>
                  </a:cubicBezTo>
                  <a:cubicBezTo>
                    <a:pt x="12" y="10340"/>
                    <a:pt x="-117" y="11318"/>
                    <a:pt x="77" y="11970"/>
                  </a:cubicBezTo>
                  <a:cubicBezTo>
                    <a:pt x="271" y="12622"/>
                    <a:pt x="788" y="12949"/>
                    <a:pt x="2017" y="12867"/>
                  </a:cubicBezTo>
                  <a:cubicBezTo>
                    <a:pt x="3246" y="12785"/>
                    <a:pt x="5186" y="12296"/>
                    <a:pt x="5962" y="11278"/>
                  </a:cubicBezTo>
                  <a:cubicBezTo>
                    <a:pt x="6738" y="10259"/>
                    <a:pt x="6350" y="8710"/>
                    <a:pt x="5897" y="7406"/>
                  </a:cubicBezTo>
                  <a:cubicBezTo>
                    <a:pt x="5445" y="6102"/>
                    <a:pt x="4927" y="5042"/>
                    <a:pt x="5639" y="4145"/>
                  </a:cubicBezTo>
                  <a:cubicBezTo>
                    <a:pt x="6350" y="3249"/>
                    <a:pt x="8290" y="2515"/>
                    <a:pt x="10101" y="1863"/>
                  </a:cubicBezTo>
                  <a:cubicBezTo>
                    <a:pt x="11912" y="1211"/>
                    <a:pt x="13593" y="641"/>
                    <a:pt x="14757" y="315"/>
                  </a:cubicBezTo>
                  <a:cubicBezTo>
                    <a:pt x="15921" y="-11"/>
                    <a:pt x="16568" y="-93"/>
                    <a:pt x="16891" y="111"/>
                  </a:cubicBezTo>
                  <a:cubicBezTo>
                    <a:pt x="17215" y="315"/>
                    <a:pt x="17215" y="804"/>
                    <a:pt x="16633" y="1741"/>
                  </a:cubicBezTo>
                  <a:cubicBezTo>
                    <a:pt x="16051" y="2678"/>
                    <a:pt x="14887" y="4064"/>
                    <a:pt x="13140" y="6142"/>
                  </a:cubicBezTo>
                  <a:cubicBezTo>
                    <a:pt x="11394" y="8221"/>
                    <a:pt x="9066" y="10992"/>
                    <a:pt x="7643" y="13112"/>
                  </a:cubicBezTo>
                  <a:cubicBezTo>
                    <a:pt x="6221" y="15231"/>
                    <a:pt x="5703" y="16698"/>
                    <a:pt x="5509" y="17921"/>
                  </a:cubicBezTo>
                  <a:cubicBezTo>
                    <a:pt x="5315" y="19143"/>
                    <a:pt x="5445" y="20121"/>
                    <a:pt x="5833" y="20692"/>
                  </a:cubicBezTo>
                  <a:cubicBezTo>
                    <a:pt x="6221" y="21262"/>
                    <a:pt x="6867" y="21425"/>
                    <a:pt x="7514" y="21466"/>
                  </a:cubicBezTo>
                  <a:cubicBezTo>
                    <a:pt x="8161" y="21507"/>
                    <a:pt x="8808" y="21425"/>
                    <a:pt x="9519" y="20651"/>
                  </a:cubicBezTo>
                  <a:cubicBezTo>
                    <a:pt x="10230" y="19877"/>
                    <a:pt x="11006" y="18410"/>
                    <a:pt x="11330" y="17350"/>
                  </a:cubicBezTo>
                  <a:cubicBezTo>
                    <a:pt x="11653" y="16290"/>
                    <a:pt x="11524" y="15638"/>
                    <a:pt x="11265" y="15109"/>
                  </a:cubicBezTo>
                  <a:cubicBezTo>
                    <a:pt x="11006" y="14579"/>
                    <a:pt x="10618" y="14171"/>
                    <a:pt x="10618" y="13804"/>
                  </a:cubicBezTo>
                  <a:cubicBezTo>
                    <a:pt x="10618" y="13438"/>
                    <a:pt x="11006" y="13112"/>
                    <a:pt x="12882" y="12826"/>
                  </a:cubicBezTo>
                  <a:cubicBezTo>
                    <a:pt x="14757" y="12541"/>
                    <a:pt x="18120" y="12296"/>
                    <a:pt x="21483" y="12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9393766" y="7588504"/>
              <a:ext cx="423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49"/>
                    <a:pt x="0" y="10897"/>
                    <a:pt x="0" y="14497"/>
                  </a:cubicBezTo>
                  <a:cubicBezTo>
                    <a:pt x="0" y="18097"/>
                    <a:pt x="10800" y="198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9454630" y="7645654"/>
              <a:ext cx="98023" cy="17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30" fill="norm" stroke="1" extrusionOk="0">
                  <a:moveTo>
                    <a:pt x="16310" y="0"/>
                  </a:moveTo>
                  <a:cubicBezTo>
                    <a:pt x="12260" y="1029"/>
                    <a:pt x="8210" y="2057"/>
                    <a:pt x="5285" y="5014"/>
                  </a:cubicBezTo>
                  <a:cubicBezTo>
                    <a:pt x="2360" y="7971"/>
                    <a:pt x="560" y="12857"/>
                    <a:pt x="110" y="15943"/>
                  </a:cubicBezTo>
                  <a:cubicBezTo>
                    <a:pt x="-340" y="19029"/>
                    <a:pt x="560" y="20314"/>
                    <a:pt x="3260" y="20957"/>
                  </a:cubicBezTo>
                  <a:cubicBezTo>
                    <a:pt x="5960" y="21600"/>
                    <a:pt x="10460" y="21600"/>
                    <a:pt x="13835" y="19414"/>
                  </a:cubicBezTo>
                  <a:cubicBezTo>
                    <a:pt x="17210" y="17229"/>
                    <a:pt x="19460" y="12857"/>
                    <a:pt x="20360" y="9900"/>
                  </a:cubicBezTo>
                  <a:cubicBezTo>
                    <a:pt x="21260" y="6943"/>
                    <a:pt x="20810" y="5400"/>
                    <a:pt x="19685" y="4114"/>
                  </a:cubicBezTo>
                  <a:cubicBezTo>
                    <a:pt x="18560" y="2829"/>
                    <a:pt x="16760" y="1800"/>
                    <a:pt x="15635" y="1543"/>
                  </a:cubicBezTo>
                  <a:cubicBezTo>
                    <a:pt x="14510" y="1286"/>
                    <a:pt x="14060" y="1800"/>
                    <a:pt x="13610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9647386" y="7633896"/>
              <a:ext cx="120651" cy="18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772" fill="norm" stroke="1" extrusionOk="0">
                  <a:moveTo>
                    <a:pt x="12665" y="1348"/>
                  </a:moveTo>
                  <a:cubicBezTo>
                    <a:pt x="11225" y="620"/>
                    <a:pt x="9785" y="-108"/>
                    <a:pt x="8525" y="13"/>
                  </a:cubicBezTo>
                  <a:cubicBezTo>
                    <a:pt x="7265" y="135"/>
                    <a:pt x="6185" y="1105"/>
                    <a:pt x="4745" y="3896"/>
                  </a:cubicBezTo>
                  <a:cubicBezTo>
                    <a:pt x="3305" y="6688"/>
                    <a:pt x="1505" y="11299"/>
                    <a:pt x="605" y="14211"/>
                  </a:cubicBezTo>
                  <a:cubicBezTo>
                    <a:pt x="-295" y="17123"/>
                    <a:pt x="-295" y="18337"/>
                    <a:pt x="1325" y="19429"/>
                  </a:cubicBezTo>
                  <a:cubicBezTo>
                    <a:pt x="2945" y="20521"/>
                    <a:pt x="6185" y="21492"/>
                    <a:pt x="9965" y="20036"/>
                  </a:cubicBezTo>
                  <a:cubicBezTo>
                    <a:pt x="13745" y="18580"/>
                    <a:pt x="18065" y="14696"/>
                    <a:pt x="19685" y="11663"/>
                  </a:cubicBezTo>
                  <a:cubicBezTo>
                    <a:pt x="21305" y="8629"/>
                    <a:pt x="20225" y="6445"/>
                    <a:pt x="19325" y="4746"/>
                  </a:cubicBezTo>
                  <a:cubicBezTo>
                    <a:pt x="18425" y="3047"/>
                    <a:pt x="17705" y="1834"/>
                    <a:pt x="16985" y="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9937749" y="7467769"/>
              <a:ext cx="133351" cy="35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21600" y="2673"/>
                  </a:moveTo>
                  <a:cubicBezTo>
                    <a:pt x="21257" y="2038"/>
                    <a:pt x="20914" y="1403"/>
                    <a:pt x="18514" y="831"/>
                  </a:cubicBezTo>
                  <a:cubicBezTo>
                    <a:pt x="16114" y="259"/>
                    <a:pt x="11657" y="-249"/>
                    <a:pt x="8400" y="132"/>
                  </a:cubicBezTo>
                  <a:cubicBezTo>
                    <a:pt x="5143" y="513"/>
                    <a:pt x="3086" y="1784"/>
                    <a:pt x="2057" y="4262"/>
                  </a:cubicBezTo>
                  <a:cubicBezTo>
                    <a:pt x="1029" y="6739"/>
                    <a:pt x="1029" y="10424"/>
                    <a:pt x="1543" y="13156"/>
                  </a:cubicBezTo>
                  <a:cubicBezTo>
                    <a:pt x="2057" y="15887"/>
                    <a:pt x="3086" y="17666"/>
                    <a:pt x="3600" y="18873"/>
                  </a:cubicBezTo>
                  <a:cubicBezTo>
                    <a:pt x="4114" y="20080"/>
                    <a:pt x="4114" y="20716"/>
                    <a:pt x="3429" y="21033"/>
                  </a:cubicBezTo>
                  <a:cubicBezTo>
                    <a:pt x="2743" y="21351"/>
                    <a:pt x="1371" y="21351"/>
                    <a:pt x="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9867899" y="7456392"/>
              <a:ext cx="830672" cy="34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51" fill="norm" stroke="1" extrusionOk="0">
                  <a:moveTo>
                    <a:pt x="0" y="17017"/>
                  </a:moveTo>
                  <a:cubicBezTo>
                    <a:pt x="55" y="16354"/>
                    <a:pt x="110" y="15692"/>
                    <a:pt x="275" y="15294"/>
                  </a:cubicBezTo>
                  <a:cubicBezTo>
                    <a:pt x="440" y="14897"/>
                    <a:pt x="715" y="14764"/>
                    <a:pt x="1402" y="14632"/>
                  </a:cubicBezTo>
                  <a:cubicBezTo>
                    <a:pt x="2089" y="14499"/>
                    <a:pt x="3188" y="14367"/>
                    <a:pt x="3875" y="14300"/>
                  </a:cubicBezTo>
                  <a:cubicBezTo>
                    <a:pt x="4562" y="14234"/>
                    <a:pt x="4837" y="14234"/>
                    <a:pt x="4892" y="13969"/>
                  </a:cubicBezTo>
                  <a:cubicBezTo>
                    <a:pt x="4947" y="13704"/>
                    <a:pt x="4782" y="13174"/>
                    <a:pt x="4562" y="13042"/>
                  </a:cubicBezTo>
                  <a:cubicBezTo>
                    <a:pt x="4342" y="12909"/>
                    <a:pt x="4067" y="13174"/>
                    <a:pt x="3820" y="13969"/>
                  </a:cubicBezTo>
                  <a:cubicBezTo>
                    <a:pt x="3573" y="14764"/>
                    <a:pt x="3353" y="16089"/>
                    <a:pt x="3243" y="17083"/>
                  </a:cubicBezTo>
                  <a:cubicBezTo>
                    <a:pt x="3133" y="18077"/>
                    <a:pt x="3133" y="18740"/>
                    <a:pt x="3270" y="19336"/>
                  </a:cubicBezTo>
                  <a:cubicBezTo>
                    <a:pt x="3408" y="19932"/>
                    <a:pt x="3682" y="20462"/>
                    <a:pt x="3957" y="20794"/>
                  </a:cubicBezTo>
                  <a:cubicBezTo>
                    <a:pt x="4232" y="21125"/>
                    <a:pt x="4507" y="21257"/>
                    <a:pt x="4782" y="21324"/>
                  </a:cubicBezTo>
                  <a:cubicBezTo>
                    <a:pt x="5056" y="21390"/>
                    <a:pt x="5331" y="21390"/>
                    <a:pt x="5634" y="20661"/>
                  </a:cubicBezTo>
                  <a:cubicBezTo>
                    <a:pt x="5936" y="19932"/>
                    <a:pt x="6266" y="18475"/>
                    <a:pt x="6513" y="17348"/>
                  </a:cubicBezTo>
                  <a:cubicBezTo>
                    <a:pt x="6760" y="16222"/>
                    <a:pt x="6925" y="15427"/>
                    <a:pt x="7035" y="15361"/>
                  </a:cubicBezTo>
                  <a:cubicBezTo>
                    <a:pt x="7145" y="15294"/>
                    <a:pt x="7200" y="15957"/>
                    <a:pt x="7255" y="16686"/>
                  </a:cubicBezTo>
                  <a:cubicBezTo>
                    <a:pt x="7310" y="17415"/>
                    <a:pt x="7365" y="18210"/>
                    <a:pt x="7365" y="18938"/>
                  </a:cubicBezTo>
                  <a:cubicBezTo>
                    <a:pt x="7365" y="19667"/>
                    <a:pt x="7310" y="20330"/>
                    <a:pt x="7282" y="20264"/>
                  </a:cubicBezTo>
                  <a:cubicBezTo>
                    <a:pt x="7255" y="20197"/>
                    <a:pt x="7255" y="19402"/>
                    <a:pt x="7310" y="18673"/>
                  </a:cubicBezTo>
                  <a:cubicBezTo>
                    <a:pt x="7365" y="17945"/>
                    <a:pt x="7475" y="17282"/>
                    <a:pt x="7612" y="16686"/>
                  </a:cubicBezTo>
                  <a:cubicBezTo>
                    <a:pt x="7750" y="16089"/>
                    <a:pt x="7915" y="15559"/>
                    <a:pt x="8079" y="15559"/>
                  </a:cubicBezTo>
                  <a:cubicBezTo>
                    <a:pt x="8244" y="15559"/>
                    <a:pt x="8409" y="16089"/>
                    <a:pt x="8492" y="16884"/>
                  </a:cubicBezTo>
                  <a:cubicBezTo>
                    <a:pt x="8574" y="17680"/>
                    <a:pt x="8574" y="18740"/>
                    <a:pt x="8629" y="18938"/>
                  </a:cubicBezTo>
                  <a:cubicBezTo>
                    <a:pt x="8684" y="19137"/>
                    <a:pt x="8794" y="18475"/>
                    <a:pt x="8959" y="17812"/>
                  </a:cubicBezTo>
                  <a:cubicBezTo>
                    <a:pt x="9124" y="17150"/>
                    <a:pt x="9344" y="16487"/>
                    <a:pt x="9563" y="15957"/>
                  </a:cubicBezTo>
                  <a:cubicBezTo>
                    <a:pt x="9783" y="15427"/>
                    <a:pt x="10003" y="15029"/>
                    <a:pt x="10250" y="14897"/>
                  </a:cubicBezTo>
                  <a:cubicBezTo>
                    <a:pt x="10498" y="14764"/>
                    <a:pt x="10773" y="14897"/>
                    <a:pt x="11102" y="15493"/>
                  </a:cubicBezTo>
                  <a:cubicBezTo>
                    <a:pt x="11432" y="16089"/>
                    <a:pt x="11817" y="17150"/>
                    <a:pt x="12147" y="17680"/>
                  </a:cubicBezTo>
                  <a:cubicBezTo>
                    <a:pt x="12476" y="18210"/>
                    <a:pt x="12751" y="18210"/>
                    <a:pt x="12971" y="17945"/>
                  </a:cubicBezTo>
                  <a:cubicBezTo>
                    <a:pt x="13191" y="17680"/>
                    <a:pt x="13356" y="17150"/>
                    <a:pt x="13383" y="16553"/>
                  </a:cubicBezTo>
                  <a:cubicBezTo>
                    <a:pt x="13411" y="15957"/>
                    <a:pt x="13301" y="15294"/>
                    <a:pt x="13136" y="15162"/>
                  </a:cubicBezTo>
                  <a:cubicBezTo>
                    <a:pt x="12971" y="15029"/>
                    <a:pt x="12751" y="15427"/>
                    <a:pt x="12614" y="15957"/>
                  </a:cubicBezTo>
                  <a:cubicBezTo>
                    <a:pt x="12476" y="16487"/>
                    <a:pt x="12421" y="17150"/>
                    <a:pt x="12531" y="17613"/>
                  </a:cubicBezTo>
                  <a:cubicBezTo>
                    <a:pt x="12641" y="18077"/>
                    <a:pt x="12916" y="18342"/>
                    <a:pt x="13521" y="17282"/>
                  </a:cubicBezTo>
                  <a:cubicBezTo>
                    <a:pt x="14125" y="16222"/>
                    <a:pt x="15060" y="13837"/>
                    <a:pt x="15884" y="11186"/>
                  </a:cubicBezTo>
                  <a:cubicBezTo>
                    <a:pt x="16708" y="8536"/>
                    <a:pt x="17423" y="5621"/>
                    <a:pt x="17890" y="3567"/>
                  </a:cubicBezTo>
                  <a:cubicBezTo>
                    <a:pt x="18357" y="1513"/>
                    <a:pt x="18577" y="320"/>
                    <a:pt x="18577" y="55"/>
                  </a:cubicBezTo>
                  <a:cubicBezTo>
                    <a:pt x="18577" y="-210"/>
                    <a:pt x="18357" y="453"/>
                    <a:pt x="18027" y="2705"/>
                  </a:cubicBezTo>
                  <a:cubicBezTo>
                    <a:pt x="17698" y="4958"/>
                    <a:pt x="17258" y="8801"/>
                    <a:pt x="17011" y="11319"/>
                  </a:cubicBezTo>
                  <a:cubicBezTo>
                    <a:pt x="16763" y="13837"/>
                    <a:pt x="16708" y="15029"/>
                    <a:pt x="16708" y="15957"/>
                  </a:cubicBezTo>
                  <a:cubicBezTo>
                    <a:pt x="16708" y="16884"/>
                    <a:pt x="16763" y="17547"/>
                    <a:pt x="16873" y="17613"/>
                  </a:cubicBezTo>
                  <a:cubicBezTo>
                    <a:pt x="16983" y="17680"/>
                    <a:pt x="17148" y="17150"/>
                    <a:pt x="17285" y="16553"/>
                  </a:cubicBezTo>
                  <a:cubicBezTo>
                    <a:pt x="17423" y="15957"/>
                    <a:pt x="17533" y="15294"/>
                    <a:pt x="17670" y="15228"/>
                  </a:cubicBezTo>
                  <a:cubicBezTo>
                    <a:pt x="17808" y="15162"/>
                    <a:pt x="17973" y="15692"/>
                    <a:pt x="18192" y="16023"/>
                  </a:cubicBezTo>
                  <a:cubicBezTo>
                    <a:pt x="18412" y="16354"/>
                    <a:pt x="18687" y="16487"/>
                    <a:pt x="19154" y="16023"/>
                  </a:cubicBezTo>
                  <a:cubicBezTo>
                    <a:pt x="19621" y="15559"/>
                    <a:pt x="20281" y="14499"/>
                    <a:pt x="20721" y="13439"/>
                  </a:cubicBezTo>
                  <a:cubicBezTo>
                    <a:pt x="21160" y="12379"/>
                    <a:pt x="21380" y="11319"/>
                    <a:pt x="21490" y="10457"/>
                  </a:cubicBezTo>
                  <a:cubicBezTo>
                    <a:pt x="21600" y="9596"/>
                    <a:pt x="21600" y="8934"/>
                    <a:pt x="21463" y="8602"/>
                  </a:cubicBezTo>
                  <a:cubicBezTo>
                    <a:pt x="21325" y="8271"/>
                    <a:pt x="21050" y="8271"/>
                    <a:pt x="20831" y="8536"/>
                  </a:cubicBezTo>
                  <a:cubicBezTo>
                    <a:pt x="20611" y="8801"/>
                    <a:pt x="20446" y="9331"/>
                    <a:pt x="20473" y="10325"/>
                  </a:cubicBezTo>
                  <a:cubicBezTo>
                    <a:pt x="20501" y="11319"/>
                    <a:pt x="20721" y="12777"/>
                    <a:pt x="20940" y="14102"/>
                  </a:cubicBezTo>
                  <a:cubicBezTo>
                    <a:pt x="21160" y="15427"/>
                    <a:pt x="21380" y="16619"/>
                    <a:pt x="21490" y="17547"/>
                  </a:cubicBezTo>
                  <a:cubicBezTo>
                    <a:pt x="21600" y="18475"/>
                    <a:pt x="21600" y="19137"/>
                    <a:pt x="21463" y="19535"/>
                  </a:cubicBezTo>
                  <a:cubicBezTo>
                    <a:pt x="21325" y="19932"/>
                    <a:pt x="21050" y="20065"/>
                    <a:pt x="20721" y="19999"/>
                  </a:cubicBezTo>
                  <a:cubicBezTo>
                    <a:pt x="20391" y="19932"/>
                    <a:pt x="20006" y="19667"/>
                    <a:pt x="19621" y="19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1081745" y="7565448"/>
              <a:ext cx="94255" cy="21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083" fill="norm" stroke="1" extrusionOk="0">
                  <a:moveTo>
                    <a:pt x="20910" y="4213"/>
                  </a:moveTo>
                  <a:cubicBezTo>
                    <a:pt x="19971" y="3154"/>
                    <a:pt x="19032" y="2095"/>
                    <a:pt x="17623" y="1248"/>
                  </a:cubicBezTo>
                  <a:cubicBezTo>
                    <a:pt x="16214" y="401"/>
                    <a:pt x="14336" y="-234"/>
                    <a:pt x="11753" y="84"/>
                  </a:cubicBezTo>
                  <a:cubicBezTo>
                    <a:pt x="9171" y="401"/>
                    <a:pt x="5884" y="1672"/>
                    <a:pt x="6119" y="4001"/>
                  </a:cubicBezTo>
                  <a:cubicBezTo>
                    <a:pt x="6353" y="6331"/>
                    <a:pt x="10110" y="9719"/>
                    <a:pt x="12693" y="11942"/>
                  </a:cubicBezTo>
                  <a:cubicBezTo>
                    <a:pt x="15275" y="14166"/>
                    <a:pt x="16684" y="15225"/>
                    <a:pt x="15980" y="16601"/>
                  </a:cubicBezTo>
                  <a:cubicBezTo>
                    <a:pt x="15275" y="17978"/>
                    <a:pt x="12458" y="19672"/>
                    <a:pt x="9171" y="20519"/>
                  </a:cubicBezTo>
                  <a:cubicBezTo>
                    <a:pt x="5884" y="21366"/>
                    <a:pt x="2127" y="21366"/>
                    <a:pt x="719" y="19778"/>
                  </a:cubicBezTo>
                  <a:cubicBezTo>
                    <a:pt x="-690" y="18190"/>
                    <a:pt x="249" y="15013"/>
                    <a:pt x="1188" y="11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1206529" y="7448804"/>
              <a:ext cx="10917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10209" y="0"/>
                  </a:moveTo>
                  <a:cubicBezTo>
                    <a:pt x="11870" y="470"/>
                    <a:pt x="13532" y="939"/>
                    <a:pt x="13947" y="2191"/>
                  </a:cubicBezTo>
                  <a:cubicBezTo>
                    <a:pt x="14362" y="3443"/>
                    <a:pt x="13532" y="5478"/>
                    <a:pt x="12078" y="8217"/>
                  </a:cubicBezTo>
                  <a:cubicBezTo>
                    <a:pt x="10624" y="10957"/>
                    <a:pt x="8547" y="14400"/>
                    <a:pt x="6678" y="16435"/>
                  </a:cubicBezTo>
                  <a:cubicBezTo>
                    <a:pt x="4809" y="18470"/>
                    <a:pt x="3147" y="19096"/>
                    <a:pt x="1901" y="19017"/>
                  </a:cubicBezTo>
                  <a:cubicBezTo>
                    <a:pt x="655" y="18939"/>
                    <a:pt x="-176" y="18157"/>
                    <a:pt x="32" y="17374"/>
                  </a:cubicBezTo>
                  <a:cubicBezTo>
                    <a:pt x="239" y="16591"/>
                    <a:pt x="1486" y="15809"/>
                    <a:pt x="2732" y="15104"/>
                  </a:cubicBezTo>
                  <a:cubicBezTo>
                    <a:pt x="3978" y="14400"/>
                    <a:pt x="5224" y="13774"/>
                    <a:pt x="6886" y="13304"/>
                  </a:cubicBezTo>
                  <a:cubicBezTo>
                    <a:pt x="8547" y="12835"/>
                    <a:pt x="10624" y="12522"/>
                    <a:pt x="11870" y="12757"/>
                  </a:cubicBezTo>
                  <a:cubicBezTo>
                    <a:pt x="13116" y="12991"/>
                    <a:pt x="13532" y="13774"/>
                    <a:pt x="13947" y="15261"/>
                  </a:cubicBezTo>
                  <a:cubicBezTo>
                    <a:pt x="14362" y="16748"/>
                    <a:pt x="14778" y="18939"/>
                    <a:pt x="16024" y="20113"/>
                  </a:cubicBezTo>
                  <a:cubicBezTo>
                    <a:pt x="17270" y="21287"/>
                    <a:pt x="19347" y="21443"/>
                    <a:pt x="21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1362266" y="7611388"/>
              <a:ext cx="55035" cy="11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fill="norm" stroke="1" extrusionOk="0">
                  <a:moveTo>
                    <a:pt x="21600" y="6476"/>
                  </a:moveTo>
                  <a:cubicBezTo>
                    <a:pt x="21600" y="4476"/>
                    <a:pt x="21600" y="2476"/>
                    <a:pt x="19523" y="1276"/>
                  </a:cubicBezTo>
                  <a:cubicBezTo>
                    <a:pt x="17446" y="76"/>
                    <a:pt x="13292" y="-324"/>
                    <a:pt x="9969" y="276"/>
                  </a:cubicBezTo>
                  <a:cubicBezTo>
                    <a:pt x="6646" y="876"/>
                    <a:pt x="4154" y="2476"/>
                    <a:pt x="2492" y="4676"/>
                  </a:cubicBezTo>
                  <a:cubicBezTo>
                    <a:pt x="831" y="6876"/>
                    <a:pt x="0" y="9676"/>
                    <a:pt x="0" y="12276"/>
                  </a:cubicBezTo>
                  <a:cubicBezTo>
                    <a:pt x="0" y="14876"/>
                    <a:pt x="831" y="17276"/>
                    <a:pt x="3323" y="18876"/>
                  </a:cubicBezTo>
                  <a:cubicBezTo>
                    <a:pt x="5815" y="20476"/>
                    <a:pt x="9969" y="21276"/>
                    <a:pt x="12462" y="20676"/>
                  </a:cubicBezTo>
                  <a:cubicBezTo>
                    <a:pt x="14954" y="20076"/>
                    <a:pt x="15785" y="18076"/>
                    <a:pt x="14538" y="15276"/>
                  </a:cubicBezTo>
                  <a:cubicBezTo>
                    <a:pt x="13292" y="12476"/>
                    <a:pt x="9969" y="8876"/>
                    <a:pt x="6646" y="5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1468894" y="7361641"/>
              <a:ext cx="450057" cy="38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62" fill="norm" stroke="1" extrusionOk="0">
                  <a:moveTo>
                    <a:pt x="570" y="14857"/>
                  </a:moveTo>
                  <a:cubicBezTo>
                    <a:pt x="368" y="16400"/>
                    <a:pt x="165" y="17943"/>
                    <a:pt x="63" y="19070"/>
                  </a:cubicBezTo>
                  <a:cubicBezTo>
                    <a:pt x="-38" y="20198"/>
                    <a:pt x="-38" y="20910"/>
                    <a:pt x="216" y="21206"/>
                  </a:cubicBezTo>
                  <a:cubicBezTo>
                    <a:pt x="469" y="21503"/>
                    <a:pt x="976" y="21384"/>
                    <a:pt x="1686" y="20791"/>
                  </a:cubicBezTo>
                  <a:cubicBezTo>
                    <a:pt x="2396" y="20198"/>
                    <a:pt x="3308" y="19129"/>
                    <a:pt x="3917" y="18358"/>
                  </a:cubicBezTo>
                  <a:cubicBezTo>
                    <a:pt x="4525" y="17587"/>
                    <a:pt x="4830" y="17112"/>
                    <a:pt x="4931" y="17290"/>
                  </a:cubicBezTo>
                  <a:cubicBezTo>
                    <a:pt x="5032" y="17468"/>
                    <a:pt x="4931" y="18299"/>
                    <a:pt x="5083" y="18536"/>
                  </a:cubicBezTo>
                  <a:cubicBezTo>
                    <a:pt x="5235" y="18773"/>
                    <a:pt x="5641" y="18417"/>
                    <a:pt x="6807" y="16637"/>
                  </a:cubicBezTo>
                  <a:cubicBezTo>
                    <a:pt x="7973" y="14857"/>
                    <a:pt x="9900" y="11652"/>
                    <a:pt x="11168" y="9219"/>
                  </a:cubicBezTo>
                  <a:cubicBezTo>
                    <a:pt x="12435" y="6787"/>
                    <a:pt x="13044" y="5125"/>
                    <a:pt x="13348" y="3998"/>
                  </a:cubicBezTo>
                  <a:cubicBezTo>
                    <a:pt x="13652" y="2870"/>
                    <a:pt x="13652" y="2277"/>
                    <a:pt x="13399" y="2277"/>
                  </a:cubicBezTo>
                  <a:cubicBezTo>
                    <a:pt x="13145" y="2277"/>
                    <a:pt x="12638" y="2870"/>
                    <a:pt x="12030" y="4650"/>
                  </a:cubicBezTo>
                  <a:cubicBezTo>
                    <a:pt x="11421" y="6430"/>
                    <a:pt x="10711" y="9398"/>
                    <a:pt x="10356" y="11949"/>
                  </a:cubicBezTo>
                  <a:cubicBezTo>
                    <a:pt x="10001" y="14501"/>
                    <a:pt x="10001" y="16637"/>
                    <a:pt x="10204" y="17943"/>
                  </a:cubicBezTo>
                  <a:cubicBezTo>
                    <a:pt x="10407" y="19248"/>
                    <a:pt x="10813" y="19723"/>
                    <a:pt x="11573" y="19960"/>
                  </a:cubicBezTo>
                  <a:cubicBezTo>
                    <a:pt x="12334" y="20198"/>
                    <a:pt x="13449" y="20198"/>
                    <a:pt x="14362" y="19723"/>
                  </a:cubicBezTo>
                  <a:cubicBezTo>
                    <a:pt x="15275" y="19248"/>
                    <a:pt x="15985" y="18299"/>
                    <a:pt x="16492" y="17527"/>
                  </a:cubicBezTo>
                  <a:cubicBezTo>
                    <a:pt x="16999" y="16756"/>
                    <a:pt x="17303" y="16162"/>
                    <a:pt x="17404" y="15569"/>
                  </a:cubicBezTo>
                  <a:cubicBezTo>
                    <a:pt x="17506" y="14976"/>
                    <a:pt x="17404" y="14382"/>
                    <a:pt x="17100" y="14145"/>
                  </a:cubicBezTo>
                  <a:cubicBezTo>
                    <a:pt x="16796" y="13907"/>
                    <a:pt x="16289" y="14026"/>
                    <a:pt x="15731" y="14619"/>
                  </a:cubicBezTo>
                  <a:cubicBezTo>
                    <a:pt x="15173" y="15213"/>
                    <a:pt x="14565" y="16281"/>
                    <a:pt x="14261" y="17349"/>
                  </a:cubicBezTo>
                  <a:cubicBezTo>
                    <a:pt x="13956" y="18417"/>
                    <a:pt x="13956" y="19485"/>
                    <a:pt x="14210" y="19960"/>
                  </a:cubicBezTo>
                  <a:cubicBezTo>
                    <a:pt x="14463" y="20435"/>
                    <a:pt x="14970" y="20316"/>
                    <a:pt x="15782" y="19189"/>
                  </a:cubicBezTo>
                  <a:cubicBezTo>
                    <a:pt x="16593" y="18061"/>
                    <a:pt x="17708" y="15925"/>
                    <a:pt x="18723" y="13077"/>
                  </a:cubicBezTo>
                  <a:cubicBezTo>
                    <a:pt x="19737" y="10228"/>
                    <a:pt x="20649" y="6668"/>
                    <a:pt x="21106" y="4591"/>
                  </a:cubicBezTo>
                  <a:cubicBezTo>
                    <a:pt x="21562" y="2514"/>
                    <a:pt x="21562" y="1921"/>
                    <a:pt x="21562" y="1327"/>
                  </a:cubicBezTo>
                  <a:cubicBezTo>
                    <a:pt x="21562" y="734"/>
                    <a:pt x="21562" y="140"/>
                    <a:pt x="21359" y="22"/>
                  </a:cubicBezTo>
                  <a:cubicBezTo>
                    <a:pt x="21156" y="-97"/>
                    <a:pt x="20751" y="259"/>
                    <a:pt x="20345" y="1624"/>
                  </a:cubicBezTo>
                  <a:cubicBezTo>
                    <a:pt x="19939" y="2989"/>
                    <a:pt x="19534" y="5362"/>
                    <a:pt x="19432" y="8211"/>
                  </a:cubicBezTo>
                  <a:cubicBezTo>
                    <a:pt x="19331" y="11059"/>
                    <a:pt x="19534" y="14382"/>
                    <a:pt x="19737" y="17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759949" y="8039354"/>
              <a:ext cx="139701" cy="23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0"/>
                  </a:moveTo>
                  <a:cubicBezTo>
                    <a:pt x="327" y="5891"/>
                    <a:pt x="655" y="11782"/>
                    <a:pt x="818" y="15218"/>
                  </a:cubicBezTo>
                  <a:cubicBezTo>
                    <a:pt x="982" y="18655"/>
                    <a:pt x="982" y="19636"/>
                    <a:pt x="1145" y="19636"/>
                  </a:cubicBezTo>
                  <a:cubicBezTo>
                    <a:pt x="1309" y="19636"/>
                    <a:pt x="1636" y="18655"/>
                    <a:pt x="2291" y="16985"/>
                  </a:cubicBezTo>
                  <a:cubicBezTo>
                    <a:pt x="2945" y="15316"/>
                    <a:pt x="3927" y="12960"/>
                    <a:pt x="4909" y="11389"/>
                  </a:cubicBezTo>
                  <a:cubicBezTo>
                    <a:pt x="5891" y="9818"/>
                    <a:pt x="6873" y="9033"/>
                    <a:pt x="7855" y="9131"/>
                  </a:cubicBezTo>
                  <a:cubicBezTo>
                    <a:pt x="8836" y="9229"/>
                    <a:pt x="9818" y="10211"/>
                    <a:pt x="10964" y="11880"/>
                  </a:cubicBezTo>
                  <a:cubicBezTo>
                    <a:pt x="12109" y="13549"/>
                    <a:pt x="13418" y="15905"/>
                    <a:pt x="14400" y="17771"/>
                  </a:cubicBezTo>
                  <a:cubicBezTo>
                    <a:pt x="15382" y="19636"/>
                    <a:pt x="16036" y="21011"/>
                    <a:pt x="17182" y="21305"/>
                  </a:cubicBezTo>
                  <a:cubicBezTo>
                    <a:pt x="18327" y="21600"/>
                    <a:pt x="19964" y="20815"/>
                    <a:pt x="21600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862729" y="8144424"/>
              <a:ext cx="221072" cy="1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715" fill="norm" stroke="1" extrusionOk="0">
                  <a:moveTo>
                    <a:pt x="4205" y="17770"/>
                  </a:moveTo>
                  <a:cubicBezTo>
                    <a:pt x="5234" y="14530"/>
                    <a:pt x="6262" y="11290"/>
                    <a:pt x="6879" y="8410"/>
                  </a:cubicBezTo>
                  <a:cubicBezTo>
                    <a:pt x="7496" y="5530"/>
                    <a:pt x="7702" y="3010"/>
                    <a:pt x="7291" y="1570"/>
                  </a:cubicBezTo>
                  <a:cubicBezTo>
                    <a:pt x="6879" y="130"/>
                    <a:pt x="5851" y="-230"/>
                    <a:pt x="4925" y="130"/>
                  </a:cubicBezTo>
                  <a:cubicBezTo>
                    <a:pt x="3999" y="490"/>
                    <a:pt x="3176" y="1570"/>
                    <a:pt x="2354" y="3910"/>
                  </a:cubicBezTo>
                  <a:cubicBezTo>
                    <a:pt x="1531" y="6250"/>
                    <a:pt x="708" y="9850"/>
                    <a:pt x="296" y="12730"/>
                  </a:cubicBezTo>
                  <a:cubicBezTo>
                    <a:pt x="-115" y="15610"/>
                    <a:pt x="-115" y="17770"/>
                    <a:pt x="399" y="19210"/>
                  </a:cubicBezTo>
                  <a:cubicBezTo>
                    <a:pt x="914" y="20650"/>
                    <a:pt x="1942" y="21370"/>
                    <a:pt x="3176" y="19930"/>
                  </a:cubicBezTo>
                  <a:cubicBezTo>
                    <a:pt x="4411" y="18490"/>
                    <a:pt x="5851" y="14890"/>
                    <a:pt x="6674" y="12190"/>
                  </a:cubicBezTo>
                  <a:cubicBezTo>
                    <a:pt x="7496" y="9490"/>
                    <a:pt x="7702" y="7690"/>
                    <a:pt x="8114" y="7690"/>
                  </a:cubicBezTo>
                  <a:cubicBezTo>
                    <a:pt x="8525" y="7690"/>
                    <a:pt x="9142" y="9490"/>
                    <a:pt x="9862" y="9850"/>
                  </a:cubicBezTo>
                  <a:cubicBezTo>
                    <a:pt x="10582" y="10210"/>
                    <a:pt x="11405" y="9130"/>
                    <a:pt x="11919" y="9490"/>
                  </a:cubicBezTo>
                  <a:cubicBezTo>
                    <a:pt x="12434" y="9850"/>
                    <a:pt x="12639" y="11650"/>
                    <a:pt x="12948" y="13450"/>
                  </a:cubicBezTo>
                  <a:cubicBezTo>
                    <a:pt x="13256" y="15250"/>
                    <a:pt x="13668" y="17050"/>
                    <a:pt x="14285" y="17410"/>
                  </a:cubicBezTo>
                  <a:cubicBezTo>
                    <a:pt x="14902" y="17770"/>
                    <a:pt x="15725" y="16690"/>
                    <a:pt x="16239" y="15250"/>
                  </a:cubicBezTo>
                  <a:cubicBezTo>
                    <a:pt x="16754" y="13810"/>
                    <a:pt x="16959" y="12010"/>
                    <a:pt x="17268" y="10030"/>
                  </a:cubicBezTo>
                  <a:cubicBezTo>
                    <a:pt x="17576" y="8050"/>
                    <a:pt x="17988" y="5890"/>
                    <a:pt x="18708" y="5170"/>
                  </a:cubicBezTo>
                  <a:cubicBezTo>
                    <a:pt x="19428" y="4450"/>
                    <a:pt x="20456" y="5170"/>
                    <a:pt x="21485" y="5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0121899" y="8142090"/>
              <a:ext cx="127001" cy="10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0" y="6376"/>
                  </a:moveTo>
                  <a:cubicBezTo>
                    <a:pt x="1800" y="7258"/>
                    <a:pt x="3600" y="8139"/>
                    <a:pt x="5040" y="6817"/>
                  </a:cubicBezTo>
                  <a:cubicBezTo>
                    <a:pt x="6480" y="5494"/>
                    <a:pt x="7560" y="1968"/>
                    <a:pt x="7200" y="645"/>
                  </a:cubicBezTo>
                  <a:cubicBezTo>
                    <a:pt x="6840" y="-677"/>
                    <a:pt x="5040" y="205"/>
                    <a:pt x="3780" y="1747"/>
                  </a:cubicBezTo>
                  <a:cubicBezTo>
                    <a:pt x="2520" y="3290"/>
                    <a:pt x="1800" y="5494"/>
                    <a:pt x="1800" y="8801"/>
                  </a:cubicBezTo>
                  <a:cubicBezTo>
                    <a:pt x="1800" y="12107"/>
                    <a:pt x="2520" y="16515"/>
                    <a:pt x="5940" y="18719"/>
                  </a:cubicBezTo>
                  <a:cubicBezTo>
                    <a:pt x="9360" y="20923"/>
                    <a:pt x="15480" y="20923"/>
                    <a:pt x="21600" y="2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0475383" y="8109204"/>
              <a:ext cx="110068" cy="13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1662" y="6873"/>
                  </a:moveTo>
                  <a:cubicBezTo>
                    <a:pt x="831" y="10473"/>
                    <a:pt x="0" y="14073"/>
                    <a:pt x="0" y="16691"/>
                  </a:cubicBezTo>
                  <a:cubicBezTo>
                    <a:pt x="0" y="19309"/>
                    <a:pt x="831" y="20945"/>
                    <a:pt x="2077" y="21273"/>
                  </a:cubicBezTo>
                  <a:cubicBezTo>
                    <a:pt x="3323" y="21600"/>
                    <a:pt x="4985" y="20618"/>
                    <a:pt x="7477" y="17509"/>
                  </a:cubicBezTo>
                  <a:cubicBezTo>
                    <a:pt x="9969" y="14400"/>
                    <a:pt x="13292" y="9164"/>
                    <a:pt x="15785" y="5891"/>
                  </a:cubicBezTo>
                  <a:cubicBezTo>
                    <a:pt x="18277" y="2618"/>
                    <a:pt x="1993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0593536" y="8115554"/>
              <a:ext cx="87164" cy="12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77" fill="norm" stroke="1" extrusionOk="0">
                  <a:moveTo>
                    <a:pt x="21178" y="4181"/>
                  </a:moveTo>
                  <a:cubicBezTo>
                    <a:pt x="18607" y="3832"/>
                    <a:pt x="16035" y="3484"/>
                    <a:pt x="12435" y="5052"/>
                  </a:cubicBezTo>
                  <a:cubicBezTo>
                    <a:pt x="8835" y="6619"/>
                    <a:pt x="4207" y="10103"/>
                    <a:pt x="1892" y="13065"/>
                  </a:cubicBezTo>
                  <a:cubicBezTo>
                    <a:pt x="-422" y="16026"/>
                    <a:pt x="-422" y="18465"/>
                    <a:pt x="864" y="19858"/>
                  </a:cubicBezTo>
                  <a:cubicBezTo>
                    <a:pt x="2149" y="21252"/>
                    <a:pt x="4721" y="21600"/>
                    <a:pt x="7035" y="21252"/>
                  </a:cubicBezTo>
                  <a:cubicBezTo>
                    <a:pt x="9349" y="20903"/>
                    <a:pt x="11407" y="19858"/>
                    <a:pt x="13207" y="16200"/>
                  </a:cubicBezTo>
                  <a:cubicBezTo>
                    <a:pt x="15007" y="12542"/>
                    <a:pt x="16549" y="6271"/>
                    <a:pt x="180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0715365" y="7944104"/>
              <a:ext cx="79636" cy="28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94" fill="norm" stroke="1" extrusionOk="0">
                  <a:moveTo>
                    <a:pt x="17975" y="0"/>
                  </a:moveTo>
                  <a:cubicBezTo>
                    <a:pt x="12860" y="4191"/>
                    <a:pt x="7744" y="8382"/>
                    <a:pt x="4618" y="11525"/>
                  </a:cubicBezTo>
                  <a:cubicBezTo>
                    <a:pt x="1491" y="14669"/>
                    <a:pt x="354" y="16764"/>
                    <a:pt x="70" y="18215"/>
                  </a:cubicBezTo>
                  <a:cubicBezTo>
                    <a:pt x="-214" y="19666"/>
                    <a:pt x="354" y="20472"/>
                    <a:pt x="2060" y="20955"/>
                  </a:cubicBezTo>
                  <a:cubicBezTo>
                    <a:pt x="3765" y="21439"/>
                    <a:pt x="6607" y="21600"/>
                    <a:pt x="10018" y="21036"/>
                  </a:cubicBezTo>
                  <a:cubicBezTo>
                    <a:pt x="13428" y="20472"/>
                    <a:pt x="17407" y="19182"/>
                    <a:pt x="21386" y="1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0730368" y="7940843"/>
              <a:ext cx="349293" cy="2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34" fill="norm" stroke="1" extrusionOk="0">
                  <a:moveTo>
                    <a:pt x="1240" y="14104"/>
                  </a:moveTo>
                  <a:cubicBezTo>
                    <a:pt x="590" y="13939"/>
                    <a:pt x="-61" y="13774"/>
                    <a:pt x="4" y="13692"/>
                  </a:cubicBezTo>
                  <a:cubicBezTo>
                    <a:pt x="69" y="13609"/>
                    <a:pt x="850" y="13609"/>
                    <a:pt x="2216" y="13774"/>
                  </a:cubicBezTo>
                  <a:cubicBezTo>
                    <a:pt x="3582" y="13939"/>
                    <a:pt x="5534" y="14269"/>
                    <a:pt x="6835" y="14351"/>
                  </a:cubicBezTo>
                  <a:cubicBezTo>
                    <a:pt x="8137" y="14434"/>
                    <a:pt x="8787" y="14269"/>
                    <a:pt x="9178" y="13774"/>
                  </a:cubicBezTo>
                  <a:cubicBezTo>
                    <a:pt x="9568" y="13280"/>
                    <a:pt x="9698" y="12455"/>
                    <a:pt x="9438" y="12043"/>
                  </a:cubicBezTo>
                  <a:cubicBezTo>
                    <a:pt x="9178" y="11631"/>
                    <a:pt x="8527" y="11631"/>
                    <a:pt x="7941" y="11878"/>
                  </a:cubicBezTo>
                  <a:cubicBezTo>
                    <a:pt x="7356" y="12126"/>
                    <a:pt x="6835" y="12620"/>
                    <a:pt x="6380" y="13774"/>
                  </a:cubicBezTo>
                  <a:cubicBezTo>
                    <a:pt x="5925" y="14929"/>
                    <a:pt x="5534" y="16742"/>
                    <a:pt x="5664" y="17814"/>
                  </a:cubicBezTo>
                  <a:cubicBezTo>
                    <a:pt x="5794" y="18886"/>
                    <a:pt x="6445" y="19216"/>
                    <a:pt x="7486" y="19380"/>
                  </a:cubicBezTo>
                  <a:cubicBezTo>
                    <a:pt x="8527" y="19545"/>
                    <a:pt x="9958" y="19545"/>
                    <a:pt x="11390" y="19216"/>
                  </a:cubicBezTo>
                  <a:cubicBezTo>
                    <a:pt x="12821" y="18886"/>
                    <a:pt x="14252" y="18226"/>
                    <a:pt x="15293" y="17649"/>
                  </a:cubicBezTo>
                  <a:cubicBezTo>
                    <a:pt x="16334" y="17072"/>
                    <a:pt x="16985" y="16577"/>
                    <a:pt x="16920" y="16165"/>
                  </a:cubicBezTo>
                  <a:cubicBezTo>
                    <a:pt x="16855" y="15753"/>
                    <a:pt x="16074" y="15423"/>
                    <a:pt x="15423" y="15506"/>
                  </a:cubicBezTo>
                  <a:cubicBezTo>
                    <a:pt x="14773" y="15588"/>
                    <a:pt x="14252" y="16083"/>
                    <a:pt x="13732" y="16660"/>
                  </a:cubicBezTo>
                  <a:cubicBezTo>
                    <a:pt x="13211" y="17237"/>
                    <a:pt x="12691" y="17897"/>
                    <a:pt x="12431" y="18721"/>
                  </a:cubicBezTo>
                  <a:cubicBezTo>
                    <a:pt x="12170" y="19545"/>
                    <a:pt x="12170" y="20535"/>
                    <a:pt x="12561" y="21029"/>
                  </a:cubicBezTo>
                  <a:cubicBezTo>
                    <a:pt x="12951" y="21524"/>
                    <a:pt x="13732" y="21524"/>
                    <a:pt x="14903" y="20205"/>
                  </a:cubicBezTo>
                  <a:cubicBezTo>
                    <a:pt x="16074" y="18886"/>
                    <a:pt x="17635" y="16248"/>
                    <a:pt x="18806" y="12950"/>
                  </a:cubicBezTo>
                  <a:cubicBezTo>
                    <a:pt x="19978" y="9652"/>
                    <a:pt x="20758" y="5695"/>
                    <a:pt x="21149" y="3304"/>
                  </a:cubicBezTo>
                  <a:cubicBezTo>
                    <a:pt x="21539" y="913"/>
                    <a:pt x="21539" y="89"/>
                    <a:pt x="21344" y="6"/>
                  </a:cubicBezTo>
                  <a:cubicBezTo>
                    <a:pt x="21149" y="-76"/>
                    <a:pt x="20758" y="584"/>
                    <a:pt x="20368" y="2892"/>
                  </a:cubicBezTo>
                  <a:cubicBezTo>
                    <a:pt x="19978" y="5200"/>
                    <a:pt x="19587" y="9158"/>
                    <a:pt x="19652" y="12043"/>
                  </a:cubicBezTo>
                  <a:cubicBezTo>
                    <a:pt x="19717" y="14929"/>
                    <a:pt x="20238" y="16742"/>
                    <a:pt x="20758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1141942" y="7918821"/>
              <a:ext cx="332508" cy="30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36" fill="norm" stroke="1" extrusionOk="0">
                  <a:moveTo>
                    <a:pt x="11223" y="1780"/>
                  </a:moveTo>
                  <a:cubicBezTo>
                    <a:pt x="10813" y="1035"/>
                    <a:pt x="10403" y="290"/>
                    <a:pt x="9856" y="66"/>
                  </a:cubicBezTo>
                  <a:cubicBezTo>
                    <a:pt x="9309" y="-157"/>
                    <a:pt x="8625" y="141"/>
                    <a:pt x="7942" y="1631"/>
                  </a:cubicBezTo>
                  <a:cubicBezTo>
                    <a:pt x="7258" y="3120"/>
                    <a:pt x="6575" y="5802"/>
                    <a:pt x="6233" y="8632"/>
                  </a:cubicBezTo>
                  <a:cubicBezTo>
                    <a:pt x="5891" y="11462"/>
                    <a:pt x="5891" y="14442"/>
                    <a:pt x="5549" y="16602"/>
                  </a:cubicBezTo>
                  <a:cubicBezTo>
                    <a:pt x="5208" y="18762"/>
                    <a:pt x="4524" y="20102"/>
                    <a:pt x="3772" y="20773"/>
                  </a:cubicBezTo>
                  <a:cubicBezTo>
                    <a:pt x="3020" y="21443"/>
                    <a:pt x="2200" y="21443"/>
                    <a:pt x="1585" y="21145"/>
                  </a:cubicBezTo>
                  <a:cubicBezTo>
                    <a:pt x="970" y="20847"/>
                    <a:pt x="560" y="20251"/>
                    <a:pt x="286" y="19581"/>
                  </a:cubicBezTo>
                  <a:cubicBezTo>
                    <a:pt x="13" y="18911"/>
                    <a:pt x="-124" y="18166"/>
                    <a:pt x="149" y="17570"/>
                  </a:cubicBezTo>
                  <a:cubicBezTo>
                    <a:pt x="423" y="16974"/>
                    <a:pt x="1106" y="16527"/>
                    <a:pt x="2268" y="16006"/>
                  </a:cubicBezTo>
                  <a:cubicBezTo>
                    <a:pt x="3430" y="15484"/>
                    <a:pt x="5071" y="14889"/>
                    <a:pt x="6575" y="14218"/>
                  </a:cubicBezTo>
                  <a:cubicBezTo>
                    <a:pt x="8079" y="13548"/>
                    <a:pt x="9446" y="12803"/>
                    <a:pt x="9651" y="12505"/>
                  </a:cubicBezTo>
                  <a:cubicBezTo>
                    <a:pt x="9856" y="12207"/>
                    <a:pt x="8899" y="12356"/>
                    <a:pt x="8215" y="12729"/>
                  </a:cubicBezTo>
                  <a:cubicBezTo>
                    <a:pt x="7532" y="13101"/>
                    <a:pt x="7122" y="13697"/>
                    <a:pt x="6780" y="14367"/>
                  </a:cubicBezTo>
                  <a:cubicBezTo>
                    <a:pt x="6438" y="15037"/>
                    <a:pt x="6165" y="15782"/>
                    <a:pt x="6370" y="16304"/>
                  </a:cubicBezTo>
                  <a:cubicBezTo>
                    <a:pt x="6575" y="16825"/>
                    <a:pt x="7258" y="17123"/>
                    <a:pt x="7942" y="17272"/>
                  </a:cubicBezTo>
                  <a:cubicBezTo>
                    <a:pt x="8625" y="17421"/>
                    <a:pt x="9309" y="17421"/>
                    <a:pt x="9856" y="17123"/>
                  </a:cubicBezTo>
                  <a:cubicBezTo>
                    <a:pt x="10403" y="16825"/>
                    <a:pt x="10813" y="16229"/>
                    <a:pt x="11360" y="15857"/>
                  </a:cubicBezTo>
                  <a:cubicBezTo>
                    <a:pt x="11906" y="15484"/>
                    <a:pt x="12590" y="15335"/>
                    <a:pt x="13410" y="15410"/>
                  </a:cubicBezTo>
                  <a:cubicBezTo>
                    <a:pt x="14230" y="15484"/>
                    <a:pt x="15187" y="15782"/>
                    <a:pt x="15939" y="16304"/>
                  </a:cubicBezTo>
                  <a:cubicBezTo>
                    <a:pt x="16691" y="16825"/>
                    <a:pt x="17238" y="17570"/>
                    <a:pt x="17101" y="18240"/>
                  </a:cubicBezTo>
                  <a:cubicBezTo>
                    <a:pt x="16965" y="18911"/>
                    <a:pt x="16144" y="19506"/>
                    <a:pt x="15666" y="19209"/>
                  </a:cubicBezTo>
                  <a:cubicBezTo>
                    <a:pt x="15187" y="18911"/>
                    <a:pt x="15051" y="17719"/>
                    <a:pt x="15529" y="16378"/>
                  </a:cubicBezTo>
                  <a:cubicBezTo>
                    <a:pt x="16008" y="15037"/>
                    <a:pt x="17101" y="13548"/>
                    <a:pt x="18195" y="12580"/>
                  </a:cubicBezTo>
                  <a:cubicBezTo>
                    <a:pt x="19289" y="11611"/>
                    <a:pt x="20382" y="11164"/>
                    <a:pt x="21476" y="10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1671299" y="7916389"/>
              <a:ext cx="207843" cy="31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69" fill="norm" stroke="1" extrusionOk="0">
                  <a:moveTo>
                    <a:pt x="0" y="21469"/>
                  </a:moveTo>
                  <a:cubicBezTo>
                    <a:pt x="3273" y="18135"/>
                    <a:pt x="6545" y="14801"/>
                    <a:pt x="9709" y="11539"/>
                  </a:cubicBezTo>
                  <a:cubicBezTo>
                    <a:pt x="12873" y="8277"/>
                    <a:pt x="15927" y="5088"/>
                    <a:pt x="18000" y="2986"/>
                  </a:cubicBezTo>
                  <a:cubicBezTo>
                    <a:pt x="20073" y="884"/>
                    <a:pt x="21164" y="-131"/>
                    <a:pt x="21382" y="14"/>
                  </a:cubicBezTo>
                  <a:cubicBezTo>
                    <a:pt x="21600" y="159"/>
                    <a:pt x="20945" y="1464"/>
                    <a:pt x="19964" y="3928"/>
                  </a:cubicBezTo>
                  <a:cubicBezTo>
                    <a:pt x="18982" y="6392"/>
                    <a:pt x="17673" y="10017"/>
                    <a:pt x="16691" y="12988"/>
                  </a:cubicBezTo>
                  <a:cubicBezTo>
                    <a:pt x="15709" y="15960"/>
                    <a:pt x="15055" y="18280"/>
                    <a:pt x="14400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1730780" y="8115554"/>
              <a:ext cx="13737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604" y="21600"/>
                  </a:moveTo>
                  <a:cubicBezTo>
                    <a:pt x="622" y="15840"/>
                    <a:pt x="-360" y="10080"/>
                    <a:pt x="131" y="6480"/>
                  </a:cubicBezTo>
                  <a:cubicBezTo>
                    <a:pt x="622" y="2880"/>
                    <a:pt x="2585" y="1440"/>
                    <a:pt x="6349" y="720"/>
                  </a:cubicBezTo>
                  <a:cubicBezTo>
                    <a:pt x="10113" y="0"/>
                    <a:pt x="15676" y="0"/>
                    <a:pt x="212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7651267" y="6448398"/>
              <a:ext cx="4639377" cy="79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65" fill="norm" stroke="1" extrusionOk="0">
                  <a:moveTo>
                    <a:pt x="357" y="9547"/>
                  </a:moveTo>
                  <a:cubicBezTo>
                    <a:pt x="465" y="9146"/>
                    <a:pt x="573" y="8745"/>
                    <a:pt x="755" y="8401"/>
                  </a:cubicBezTo>
                  <a:cubicBezTo>
                    <a:pt x="937" y="8058"/>
                    <a:pt x="1193" y="7771"/>
                    <a:pt x="1478" y="7513"/>
                  </a:cubicBezTo>
                  <a:cubicBezTo>
                    <a:pt x="1763" y="7255"/>
                    <a:pt x="2078" y="7026"/>
                    <a:pt x="2383" y="6854"/>
                  </a:cubicBezTo>
                  <a:cubicBezTo>
                    <a:pt x="2688" y="6682"/>
                    <a:pt x="2983" y="6568"/>
                    <a:pt x="3298" y="6425"/>
                  </a:cubicBezTo>
                  <a:cubicBezTo>
                    <a:pt x="3613" y="6281"/>
                    <a:pt x="3947" y="6110"/>
                    <a:pt x="4281" y="5938"/>
                  </a:cubicBezTo>
                  <a:cubicBezTo>
                    <a:pt x="4616" y="5766"/>
                    <a:pt x="4950" y="5594"/>
                    <a:pt x="5309" y="5393"/>
                  </a:cubicBezTo>
                  <a:cubicBezTo>
                    <a:pt x="5668" y="5193"/>
                    <a:pt x="6052" y="4964"/>
                    <a:pt x="6435" y="4706"/>
                  </a:cubicBezTo>
                  <a:cubicBezTo>
                    <a:pt x="6819" y="4448"/>
                    <a:pt x="7203" y="4161"/>
                    <a:pt x="7596" y="3932"/>
                  </a:cubicBezTo>
                  <a:cubicBezTo>
                    <a:pt x="7990" y="3703"/>
                    <a:pt x="8393" y="3531"/>
                    <a:pt x="8737" y="3359"/>
                  </a:cubicBezTo>
                  <a:cubicBezTo>
                    <a:pt x="9081" y="3187"/>
                    <a:pt x="9367" y="3016"/>
                    <a:pt x="9716" y="2844"/>
                  </a:cubicBezTo>
                  <a:cubicBezTo>
                    <a:pt x="10065" y="2672"/>
                    <a:pt x="10478" y="2500"/>
                    <a:pt x="10862" y="2328"/>
                  </a:cubicBezTo>
                  <a:cubicBezTo>
                    <a:pt x="11245" y="2156"/>
                    <a:pt x="11599" y="1984"/>
                    <a:pt x="11963" y="1812"/>
                  </a:cubicBezTo>
                  <a:cubicBezTo>
                    <a:pt x="12327" y="1641"/>
                    <a:pt x="12701" y="1469"/>
                    <a:pt x="13040" y="1325"/>
                  </a:cubicBezTo>
                  <a:cubicBezTo>
                    <a:pt x="13380" y="1182"/>
                    <a:pt x="13685" y="1068"/>
                    <a:pt x="13990" y="953"/>
                  </a:cubicBezTo>
                  <a:cubicBezTo>
                    <a:pt x="14294" y="838"/>
                    <a:pt x="14599" y="724"/>
                    <a:pt x="14949" y="609"/>
                  </a:cubicBezTo>
                  <a:cubicBezTo>
                    <a:pt x="15298" y="495"/>
                    <a:pt x="15691" y="380"/>
                    <a:pt x="16060" y="265"/>
                  </a:cubicBezTo>
                  <a:cubicBezTo>
                    <a:pt x="16429" y="151"/>
                    <a:pt x="16773" y="36"/>
                    <a:pt x="17093" y="8"/>
                  </a:cubicBezTo>
                  <a:cubicBezTo>
                    <a:pt x="17413" y="-21"/>
                    <a:pt x="17708" y="36"/>
                    <a:pt x="18017" y="94"/>
                  </a:cubicBezTo>
                  <a:cubicBezTo>
                    <a:pt x="18327" y="151"/>
                    <a:pt x="18652" y="208"/>
                    <a:pt x="18972" y="323"/>
                  </a:cubicBezTo>
                  <a:cubicBezTo>
                    <a:pt x="19291" y="437"/>
                    <a:pt x="19606" y="609"/>
                    <a:pt x="19891" y="896"/>
                  </a:cubicBezTo>
                  <a:cubicBezTo>
                    <a:pt x="20176" y="1182"/>
                    <a:pt x="20432" y="1583"/>
                    <a:pt x="20649" y="2213"/>
                  </a:cubicBezTo>
                  <a:cubicBezTo>
                    <a:pt x="20865" y="2844"/>
                    <a:pt x="21042" y="3703"/>
                    <a:pt x="21194" y="4620"/>
                  </a:cubicBezTo>
                  <a:cubicBezTo>
                    <a:pt x="21347" y="5537"/>
                    <a:pt x="21475" y="6511"/>
                    <a:pt x="21529" y="7599"/>
                  </a:cubicBezTo>
                  <a:cubicBezTo>
                    <a:pt x="21583" y="8688"/>
                    <a:pt x="21563" y="9891"/>
                    <a:pt x="21485" y="10865"/>
                  </a:cubicBezTo>
                  <a:cubicBezTo>
                    <a:pt x="21406" y="11839"/>
                    <a:pt x="21268" y="12584"/>
                    <a:pt x="21047" y="13214"/>
                  </a:cubicBezTo>
                  <a:cubicBezTo>
                    <a:pt x="20826" y="13844"/>
                    <a:pt x="20521" y="14360"/>
                    <a:pt x="20235" y="14847"/>
                  </a:cubicBezTo>
                  <a:cubicBezTo>
                    <a:pt x="19950" y="15334"/>
                    <a:pt x="19685" y="15792"/>
                    <a:pt x="19404" y="16222"/>
                  </a:cubicBezTo>
                  <a:cubicBezTo>
                    <a:pt x="19124" y="16652"/>
                    <a:pt x="18829" y="17053"/>
                    <a:pt x="18539" y="17339"/>
                  </a:cubicBezTo>
                  <a:cubicBezTo>
                    <a:pt x="18249" y="17626"/>
                    <a:pt x="17963" y="17798"/>
                    <a:pt x="17619" y="18027"/>
                  </a:cubicBezTo>
                  <a:cubicBezTo>
                    <a:pt x="17275" y="18256"/>
                    <a:pt x="16872" y="18542"/>
                    <a:pt x="16498" y="18743"/>
                  </a:cubicBezTo>
                  <a:cubicBezTo>
                    <a:pt x="16124" y="18943"/>
                    <a:pt x="15780" y="19058"/>
                    <a:pt x="15411" y="19115"/>
                  </a:cubicBezTo>
                  <a:cubicBezTo>
                    <a:pt x="15042" y="19173"/>
                    <a:pt x="14649" y="19173"/>
                    <a:pt x="14250" y="19201"/>
                  </a:cubicBezTo>
                  <a:cubicBezTo>
                    <a:pt x="13852" y="19230"/>
                    <a:pt x="13449" y="19287"/>
                    <a:pt x="13080" y="19345"/>
                  </a:cubicBezTo>
                  <a:cubicBezTo>
                    <a:pt x="12711" y="19402"/>
                    <a:pt x="12376" y="19459"/>
                    <a:pt x="12032" y="19488"/>
                  </a:cubicBezTo>
                  <a:cubicBezTo>
                    <a:pt x="11688" y="19516"/>
                    <a:pt x="11334" y="19516"/>
                    <a:pt x="10970" y="19545"/>
                  </a:cubicBezTo>
                  <a:cubicBezTo>
                    <a:pt x="10606" y="19574"/>
                    <a:pt x="10232" y="19631"/>
                    <a:pt x="9878" y="19717"/>
                  </a:cubicBezTo>
                  <a:cubicBezTo>
                    <a:pt x="9524" y="19803"/>
                    <a:pt x="9190" y="19917"/>
                    <a:pt x="8806" y="19975"/>
                  </a:cubicBezTo>
                  <a:cubicBezTo>
                    <a:pt x="8422" y="20032"/>
                    <a:pt x="7990" y="20032"/>
                    <a:pt x="7606" y="20061"/>
                  </a:cubicBezTo>
                  <a:cubicBezTo>
                    <a:pt x="7222" y="20089"/>
                    <a:pt x="6888" y="20147"/>
                    <a:pt x="6519" y="20233"/>
                  </a:cubicBezTo>
                  <a:cubicBezTo>
                    <a:pt x="6150" y="20319"/>
                    <a:pt x="5747" y="20433"/>
                    <a:pt x="5383" y="20576"/>
                  </a:cubicBezTo>
                  <a:cubicBezTo>
                    <a:pt x="5019" y="20720"/>
                    <a:pt x="4694" y="20891"/>
                    <a:pt x="4355" y="21035"/>
                  </a:cubicBezTo>
                  <a:cubicBezTo>
                    <a:pt x="4016" y="21178"/>
                    <a:pt x="3662" y="21293"/>
                    <a:pt x="3313" y="21378"/>
                  </a:cubicBezTo>
                  <a:cubicBezTo>
                    <a:pt x="2963" y="21464"/>
                    <a:pt x="2619" y="21522"/>
                    <a:pt x="2265" y="21550"/>
                  </a:cubicBezTo>
                  <a:cubicBezTo>
                    <a:pt x="1911" y="21579"/>
                    <a:pt x="1547" y="21579"/>
                    <a:pt x="1232" y="21407"/>
                  </a:cubicBezTo>
                  <a:cubicBezTo>
                    <a:pt x="917" y="21235"/>
                    <a:pt x="652" y="20891"/>
                    <a:pt x="455" y="20290"/>
                  </a:cubicBezTo>
                  <a:cubicBezTo>
                    <a:pt x="258" y="19688"/>
                    <a:pt x="131" y="18829"/>
                    <a:pt x="62" y="17884"/>
                  </a:cubicBezTo>
                  <a:cubicBezTo>
                    <a:pt x="-7" y="16938"/>
                    <a:pt x="-17" y="15907"/>
                    <a:pt x="27" y="14961"/>
                  </a:cubicBezTo>
                  <a:cubicBezTo>
                    <a:pt x="72" y="14016"/>
                    <a:pt x="170" y="13157"/>
                    <a:pt x="317" y="12154"/>
                  </a:cubicBezTo>
                  <a:cubicBezTo>
                    <a:pt x="465" y="11151"/>
                    <a:pt x="662" y="10006"/>
                    <a:pt x="839" y="9261"/>
                  </a:cubicBezTo>
                  <a:cubicBezTo>
                    <a:pt x="1016" y="8516"/>
                    <a:pt x="1173" y="8172"/>
                    <a:pt x="1331" y="7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249385" y="6102604"/>
              <a:ext cx="564666" cy="357495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369549" y="6216904"/>
              <a:ext cx="412751" cy="266701"/>
            </a:xfrm>
            <a:prstGeom prst="rect">
              <a:avLst/>
            </a:prstGeom>
            <a:effectLst/>
          </p:spPr>
        </p:pic>
        <p:pic>
          <p:nvPicPr>
            <p:cNvPr id="178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655299" y="6025279"/>
              <a:ext cx="182560" cy="299577"/>
            </a:xfrm>
            <a:prstGeom prst="rect">
              <a:avLst/>
            </a:prstGeom>
            <a:effectLst/>
          </p:spPr>
        </p:pic>
        <p:pic>
          <p:nvPicPr>
            <p:cNvPr id="179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087099" y="5461254"/>
              <a:ext cx="62796" cy="304801"/>
            </a:xfrm>
            <a:prstGeom prst="rect">
              <a:avLst/>
            </a:prstGeom>
            <a:effectLst/>
          </p:spPr>
        </p:pic>
        <p:pic>
          <p:nvPicPr>
            <p:cNvPr id="179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199320" y="5461254"/>
              <a:ext cx="148130" cy="266701"/>
            </a:xfrm>
            <a:prstGeom prst="rect">
              <a:avLst/>
            </a:prstGeom>
            <a:effectLst/>
          </p:spPr>
        </p:pic>
        <p:pic>
          <p:nvPicPr>
            <p:cNvPr id="179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367095" y="5516121"/>
              <a:ext cx="184437" cy="183348"/>
            </a:xfrm>
            <a:prstGeom prst="rect">
              <a:avLst/>
            </a:prstGeom>
            <a:effectLst/>
          </p:spPr>
        </p:pic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998199" y="5785104"/>
              <a:ext cx="488951" cy="146051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144249" y="5935060"/>
              <a:ext cx="234951" cy="170033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59615" y="5924804"/>
              <a:ext cx="76735" cy="215901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334749" y="5897676"/>
              <a:ext cx="260351" cy="90630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474983" y="5899404"/>
              <a:ext cx="163208" cy="167304"/>
            </a:xfrm>
            <a:prstGeom prst="rect">
              <a:avLst/>
            </a:prstGeom>
            <a:effectLst/>
          </p:spPr>
        </p:pic>
        <p:pic>
          <p:nvPicPr>
            <p:cNvPr id="180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680734" y="5751238"/>
              <a:ext cx="136616" cy="52918"/>
            </a:xfrm>
            <a:prstGeom prst="rect">
              <a:avLst/>
            </a:prstGeom>
            <a:effectLst/>
          </p:spPr>
        </p:pic>
        <p:pic>
          <p:nvPicPr>
            <p:cNvPr id="180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708269" y="5778754"/>
              <a:ext cx="172581" cy="97368"/>
            </a:xfrm>
            <a:prstGeom prst="rect">
              <a:avLst/>
            </a:prstGeom>
            <a:effectLst/>
          </p:spPr>
        </p:pic>
        <p:pic>
          <p:nvPicPr>
            <p:cNvPr id="181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941356" y="5550154"/>
              <a:ext cx="41094" cy="222251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2047008" y="5512054"/>
              <a:ext cx="87843" cy="311151"/>
            </a:xfrm>
            <a:prstGeom prst="rect">
              <a:avLst/>
            </a:prstGeom>
            <a:effectLst/>
          </p:spPr>
        </p:pic>
        <p:pic>
          <p:nvPicPr>
            <p:cNvPr id="181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887199" y="5829554"/>
              <a:ext cx="355601" cy="127001"/>
            </a:xfrm>
            <a:prstGeom prst="rect">
              <a:avLst/>
            </a:prstGeom>
            <a:effectLst/>
          </p:spPr>
        </p:pic>
        <p:pic>
          <p:nvPicPr>
            <p:cNvPr id="181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957049" y="5970956"/>
              <a:ext cx="203201" cy="166310"/>
            </a:xfrm>
            <a:prstGeom prst="rect">
              <a:avLst/>
            </a:prstGeom>
            <a:effectLst/>
          </p:spPr>
        </p:pic>
        <p:pic>
          <p:nvPicPr>
            <p:cNvPr id="181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2139989" y="5943854"/>
              <a:ext cx="98781" cy="285751"/>
            </a:xfrm>
            <a:prstGeom prst="rect">
              <a:avLst/>
            </a:prstGeom>
            <a:effectLst/>
          </p:spPr>
        </p:pic>
        <p:pic>
          <p:nvPicPr>
            <p:cNvPr id="182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2141199" y="5910211"/>
              <a:ext cx="279401" cy="78094"/>
            </a:xfrm>
            <a:prstGeom prst="rect">
              <a:avLst/>
            </a:prstGeom>
            <a:effectLst/>
          </p:spPr>
        </p:pic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036587" y="8191754"/>
              <a:ext cx="59413" cy="241301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169740" y="8191754"/>
              <a:ext cx="129460" cy="172451"/>
            </a:xfrm>
            <a:prstGeom prst="rect">
              <a:avLst/>
            </a:prstGeom>
            <a:effectLst/>
          </p:spPr>
        </p:pic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344594" y="8171191"/>
              <a:ext cx="141055" cy="152193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584949" y="8121904"/>
              <a:ext cx="215901" cy="196851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692916" y="8161658"/>
              <a:ext cx="114285" cy="195197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982555" y="8033004"/>
              <a:ext cx="53245" cy="247651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138722" y="7988554"/>
              <a:ext cx="105717" cy="330201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902449" y="8306092"/>
              <a:ext cx="393701" cy="88864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953249" y="8438842"/>
              <a:ext cx="190501" cy="155409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112495" y="8447871"/>
              <a:ext cx="113276" cy="200143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131049" y="8399644"/>
              <a:ext cx="260351" cy="96912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991349" y="8382254"/>
              <a:ext cx="368301" cy="323851"/>
            </a:xfrm>
            <a:prstGeom prst="rect">
              <a:avLst/>
            </a:prstGeom>
            <a:effectLst/>
          </p:spPr>
        </p:pic>
        <p:pic>
          <p:nvPicPr>
            <p:cNvPr id="1847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467599" y="8420354"/>
              <a:ext cx="69851" cy="241301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134099" y="8090154"/>
              <a:ext cx="381001" cy="438151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364146" y="7791704"/>
              <a:ext cx="144605" cy="196001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457949" y="7899654"/>
              <a:ext cx="38101" cy="228601"/>
            </a:xfrm>
            <a:prstGeom prst="rect">
              <a:avLst/>
            </a:prstGeom>
            <a:effectLst/>
          </p:spPr>
        </p:pic>
        <p:pic>
          <p:nvPicPr>
            <p:cNvPr id="1855" name="Line Line" descr="Line 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740649" y="8312404"/>
              <a:ext cx="139701" cy="25401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689849" y="8426704"/>
              <a:ext cx="234951" cy="69851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075978" y="8213097"/>
              <a:ext cx="203889" cy="294342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261349" y="8244806"/>
              <a:ext cx="215196" cy="305478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125405" y="7500546"/>
              <a:ext cx="240596" cy="333959"/>
            </a:xfrm>
            <a:prstGeom prst="rect">
              <a:avLst/>
            </a:prstGeom>
            <a:effectLst/>
          </p:spPr>
        </p:pic>
        <p:pic>
          <p:nvPicPr>
            <p:cNvPr id="1865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308849" y="7542394"/>
              <a:ext cx="234951" cy="315246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193231" y="2775204"/>
              <a:ext cx="159820" cy="330201"/>
            </a:xfrm>
            <a:prstGeom prst="rect">
              <a:avLst/>
            </a:prstGeom>
            <a:effectLst/>
          </p:spPr>
        </p:pic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289549" y="2820596"/>
              <a:ext cx="184151" cy="278459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460999" y="2864104"/>
              <a:ext cx="146051" cy="254010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619749" y="2832354"/>
              <a:ext cx="155630" cy="336551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116036" y="2654554"/>
              <a:ext cx="269014" cy="400051"/>
            </a:xfrm>
            <a:prstGeom prst="rect">
              <a:avLst/>
            </a:prstGeom>
            <a:effectLst/>
          </p:spPr>
        </p:pic>
        <p:pic>
          <p:nvPicPr>
            <p:cNvPr id="1877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7300755" y="2679954"/>
              <a:ext cx="198595" cy="246205"/>
            </a:xfrm>
            <a:prstGeom prst="rect">
              <a:avLst/>
            </a:prstGeom>
            <a:effectLst/>
          </p:spPr>
        </p:pic>
        <p:pic>
          <p:nvPicPr>
            <p:cNvPr id="1879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416799" y="2819654"/>
              <a:ext cx="31751" cy="184151"/>
            </a:xfrm>
            <a:prstGeom prst="rect">
              <a:avLst/>
            </a:prstGeom>
            <a:effectLst/>
          </p:spPr>
        </p:pic>
        <p:pic>
          <p:nvPicPr>
            <p:cNvPr id="1881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7502313" y="2711704"/>
              <a:ext cx="168487" cy="207850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581899" y="2819654"/>
              <a:ext cx="44451" cy="190501"/>
            </a:xfrm>
            <a:prstGeom prst="rect">
              <a:avLst/>
            </a:prstGeom>
            <a:effectLst/>
          </p:spPr>
        </p:pic>
        <p:pic>
          <p:nvPicPr>
            <p:cNvPr id="1885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619999" y="2724404"/>
              <a:ext cx="170581" cy="349251"/>
            </a:xfrm>
            <a:prstGeom prst="rect">
              <a:avLst/>
            </a:prstGeom>
            <a:effectLst/>
          </p:spPr>
        </p:pic>
        <p:pic>
          <p:nvPicPr>
            <p:cNvPr id="1887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5092830" y="4210304"/>
              <a:ext cx="158620" cy="361951"/>
            </a:xfrm>
            <a:prstGeom prst="rect">
              <a:avLst/>
            </a:prstGeom>
            <a:effectLst/>
          </p:spPr>
        </p:pic>
        <p:pic>
          <p:nvPicPr>
            <p:cNvPr id="1889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5246774" y="4217125"/>
              <a:ext cx="177303" cy="278425"/>
            </a:xfrm>
            <a:prstGeom prst="rect">
              <a:avLst/>
            </a:prstGeom>
            <a:effectLst/>
          </p:spPr>
        </p:pic>
        <p:pic>
          <p:nvPicPr>
            <p:cNvPr id="189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418866" y="4235704"/>
              <a:ext cx="111984" cy="204203"/>
            </a:xfrm>
            <a:prstGeom prst="rect">
              <a:avLst/>
            </a:prstGeom>
            <a:effectLst/>
          </p:spPr>
        </p:pic>
        <p:pic>
          <p:nvPicPr>
            <p:cNvPr id="1893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473699" y="4350004"/>
              <a:ext cx="50801" cy="165101"/>
            </a:xfrm>
            <a:prstGeom prst="rect">
              <a:avLst/>
            </a:prstGeom>
            <a:effectLst/>
          </p:spPr>
        </p:pic>
        <p:pic>
          <p:nvPicPr>
            <p:cNvPr id="1895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568949" y="4201510"/>
              <a:ext cx="141955" cy="383446"/>
            </a:xfrm>
            <a:prstGeom prst="rect">
              <a:avLst/>
            </a:prstGeom>
            <a:effectLst/>
          </p:spPr>
        </p:pic>
        <p:pic>
          <p:nvPicPr>
            <p:cNvPr id="189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5130800" y="4642468"/>
              <a:ext cx="298450" cy="56787"/>
            </a:xfrm>
            <a:prstGeom prst="rect">
              <a:avLst/>
            </a:prstGeom>
            <a:effectLst/>
          </p:spPr>
        </p:pic>
        <p:pic>
          <p:nvPicPr>
            <p:cNvPr id="1899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092700" y="4687025"/>
              <a:ext cx="311150" cy="50331"/>
            </a:xfrm>
            <a:prstGeom prst="rect">
              <a:avLst/>
            </a:prstGeom>
            <a:effectLst/>
          </p:spPr>
        </p:pic>
        <p:pic>
          <p:nvPicPr>
            <p:cNvPr id="190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007739" y="4083304"/>
              <a:ext cx="212211" cy="298451"/>
            </a:xfrm>
            <a:prstGeom prst="rect">
              <a:avLst/>
            </a:prstGeom>
            <a:effectLst/>
          </p:spPr>
        </p:pic>
        <p:pic>
          <p:nvPicPr>
            <p:cNvPr id="1903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245349" y="4057904"/>
              <a:ext cx="241301" cy="323346"/>
            </a:xfrm>
            <a:prstGeom prst="rect">
              <a:avLst/>
            </a:prstGeom>
            <a:effectLst/>
          </p:spPr>
        </p:pic>
        <p:pic>
          <p:nvPicPr>
            <p:cNvPr id="1905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459238" y="4118140"/>
              <a:ext cx="153466" cy="241126"/>
            </a:xfrm>
            <a:prstGeom prst="rect">
              <a:avLst/>
            </a:prstGeom>
            <a:effectLst/>
          </p:spPr>
        </p:pic>
        <p:pic>
          <p:nvPicPr>
            <p:cNvPr id="190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7619999" y="4048877"/>
              <a:ext cx="192179" cy="415429"/>
            </a:xfrm>
            <a:prstGeom prst="rect">
              <a:avLst/>
            </a:prstGeom>
            <a:effectLst/>
          </p:spPr>
        </p:pic>
        <p:pic>
          <p:nvPicPr>
            <p:cNvPr id="1909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260784" y="2623894"/>
              <a:ext cx="1607312" cy="807990"/>
            </a:xfrm>
            <a:prstGeom prst="rect">
              <a:avLst/>
            </a:prstGeom>
            <a:effectLst/>
          </p:spPr>
        </p:pic>
        <p:pic>
          <p:nvPicPr>
            <p:cNvPr id="1911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307622" y="3695959"/>
              <a:ext cx="1401311" cy="1162031"/>
            </a:xfrm>
            <a:prstGeom prst="rect">
              <a:avLst/>
            </a:prstGeom>
            <a:effectLst/>
          </p:spPr>
        </p:pic>
        <p:pic>
          <p:nvPicPr>
            <p:cNvPr id="1913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6241387" y="2391393"/>
              <a:ext cx="1615887" cy="970129"/>
            </a:xfrm>
            <a:prstGeom prst="rect">
              <a:avLst/>
            </a:prstGeom>
            <a:effectLst/>
          </p:spPr>
        </p:pic>
        <p:pic>
          <p:nvPicPr>
            <p:cNvPr id="1915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6372171" y="3464552"/>
              <a:ext cx="1476429" cy="1215649"/>
            </a:xfrm>
            <a:prstGeom prst="rect">
              <a:avLst/>
            </a:prstGeom>
            <a:effectLst/>
          </p:spPr>
        </p:pic>
        <p:pic>
          <p:nvPicPr>
            <p:cNvPr id="1917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5187950" y="3208164"/>
              <a:ext cx="393700" cy="68691"/>
            </a:xfrm>
            <a:prstGeom prst="rect">
              <a:avLst/>
            </a:prstGeom>
            <a:effectLst/>
          </p:spPr>
        </p:pic>
        <p:pic>
          <p:nvPicPr>
            <p:cNvPr id="1919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5178335" y="3227100"/>
              <a:ext cx="454115" cy="68806"/>
            </a:xfrm>
            <a:prstGeom prst="rect">
              <a:avLst/>
            </a:prstGeom>
            <a:effectLst/>
          </p:spPr>
        </p:pic>
        <p:pic>
          <p:nvPicPr>
            <p:cNvPr id="1921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4514850" y="3289554"/>
              <a:ext cx="457200" cy="76201"/>
            </a:xfrm>
            <a:prstGeom prst="rect">
              <a:avLst/>
            </a:prstGeom>
            <a:effectLst/>
          </p:spPr>
        </p:pic>
        <p:pic>
          <p:nvPicPr>
            <p:cNvPr id="1923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540250" y="3323421"/>
              <a:ext cx="425450" cy="80435"/>
            </a:xfrm>
            <a:prstGeom prst="rect">
              <a:avLst/>
            </a:prstGeom>
            <a:effectLst/>
          </p:spPr>
        </p:pic>
        <p:sp>
          <p:nvSpPr>
            <p:cNvPr id="1925" name="Line"/>
            <p:cNvSpPr/>
            <p:nvPr/>
          </p:nvSpPr>
          <p:spPr>
            <a:xfrm>
              <a:off x="7080249" y="7931404"/>
              <a:ext cx="533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7280"/>
                    <a:pt x="2743" y="12960"/>
                    <a:pt x="4800" y="12240"/>
                  </a:cubicBezTo>
                  <a:cubicBezTo>
                    <a:pt x="6857" y="11520"/>
                    <a:pt x="9600" y="14400"/>
                    <a:pt x="12514" y="12960"/>
                  </a:cubicBezTo>
                  <a:cubicBezTo>
                    <a:pt x="15429" y="11520"/>
                    <a:pt x="18514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7175499" y="7948203"/>
              <a:ext cx="330201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0" y="20156"/>
                  </a:moveTo>
                  <a:cubicBezTo>
                    <a:pt x="138" y="12442"/>
                    <a:pt x="277" y="4727"/>
                    <a:pt x="1385" y="1642"/>
                  </a:cubicBezTo>
                  <a:cubicBezTo>
                    <a:pt x="2492" y="-1444"/>
                    <a:pt x="4569" y="99"/>
                    <a:pt x="8100" y="3956"/>
                  </a:cubicBezTo>
                  <a:cubicBezTo>
                    <a:pt x="11631" y="7813"/>
                    <a:pt x="16615" y="13985"/>
                    <a:pt x="21600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5486399" y="7701674"/>
              <a:ext cx="3119292" cy="106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0" fill="norm" stroke="1" extrusionOk="0">
                  <a:moveTo>
                    <a:pt x="14180" y="8380"/>
                  </a:moveTo>
                  <a:cubicBezTo>
                    <a:pt x="14180" y="7823"/>
                    <a:pt x="14180" y="7266"/>
                    <a:pt x="14115" y="6794"/>
                  </a:cubicBezTo>
                  <a:cubicBezTo>
                    <a:pt x="14049" y="6323"/>
                    <a:pt x="13917" y="5937"/>
                    <a:pt x="13661" y="5487"/>
                  </a:cubicBezTo>
                  <a:cubicBezTo>
                    <a:pt x="13405" y="5037"/>
                    <a:pt x="13024" y="4523"/>
                    <a:pt x="12600" y="4030"/>
                  </a:cubicBezTo>
                  <a:cubicBezTo>
                    <a:pt x="12176" y="3537"/>
                    <a:pt x="11707" y="3066"/>
                    <a:pt x="11232" y="2659"/>
                  </a:cubicBezTo>
                  <a:cubicBezTo>
                    <a:pt x="10756" y="2251"/>
                    <a:pt x="10273" y="1909"/>
                    <a:pt x="9739" y="1544"/>
                  </a:cubicBezTo>
                  <a:cubicBezTo>
                    <a:pt x="9205" y="1180"/>
                    <a:pt x="8620" y="794"/>
                    <a:pt x="8063" y="494"/>
                  </a:cubicBezTo>
                  <a:cubicBezTo>
                    <a:pt x="7507" y="194"/>
                    <a:pt x="6980" y="-20"/>
                    <a:pt x="6468" y="1"/>
                  </a:cubicBezTo>
                  <a:cubicBezTo>
                    <a:pt x="5956" y="23"/>
                    <a:pt x="5459" y="280"/>
                    <a:pt x="4968" y="730"/>
                  </a:cubicBezTo>
                  <a:cubicBezTo>
                    <a:pt x="4478" y="1180"/>
                    <a:pt x="3995" y="1823"/>
                    <a:pt x="3520" y="2509"/>
                  </a:cubicBezTo>
                  <a:cubicBezTo>
                    <a:pt x="3044" y="3194"/>
                    <a:pt x="2576" y="3923"/>
                    <a:pt x="2159" y="4587"/>
                  </a:cubicBezTo>
                  <a:cubicBezTo>
                    <a:pt x="1741" y="5251"/>
                    <a:pt x="1376" y="5851"/>
                    <a:pt x="1068" y="6730"/>
                  </a:cubicBezTo>
                  <a:cubicBezTo>
                    <a:pt x="761" y="7609"/>
                    <a:pt x="512" y="8766"/>
                    <a:pt x="322" y="9837"/>
                  </a:cubicBezTo>
                  <a:cubicBezTo>
                    <a:pt x="132" y="10909"/>
                    <a:pt x="0" y="11894"/>
                    <a:pt x="0" y="12816"/>
                  </a:cubicBezTo>
                  <a:cubicBezTo>
                    <a:pt x="0" y="13737"/>
                    <a:pt x="132" y="14594"/>
                    <a:pt x="395" y="15387"/>
                  </a:cubicBezTo>
                  <a:cubicBezTo>
                    <a:pt x="659" y="16180"/>
                    <a:pt x="1054" y="16909"/>
                    <a:pt x="1515" y="17487"/>
                  </a:cubicBezTo>
                  <a:cubicBezTo>
                    <a:pt x="1976" y="18066"/>
                    <a:pt x="2502" y="18494"/>
                    <a:pt x="3015" y="18794"/>
                  </a:cubicBezTo>
                  <a:cubicBezTo>
                    <a:pt x="3527" y="19094"/>
                    <a:pt x="4024" y="19266"/>
                    <a:pt x="4515" y="19416"/>
                  </a:cubicBezTo>
                  <a:cubicBezTo>
                    <a:pt x="5005" y="19566"/>
                    <a:pt x="5488" y="19694"/>
                    <a:pt x="5993" y="19887"/>
                  </a:cubicBezTo>
                  <a:cubicBezTo>
                    <a:pt x="6498" y="20080"/>
                    <a:pt x="7024" y="20337"/>
                    <a:pt x="7544" y="20551"/>
                  </a:cubicBezTo>
                  <a:cubicBezTo>
                    <a:pt x="8063" y="20766"/>
                    <a:pt x="8576" y="20937"/>
                    <a:pt x="9124" y="21023"/>
                  </a:cubicBezTo>
                  <a:cubicBezTo>
                    <a:pt x="9673" y="21109"/>
                    <a:pt x="10259" y="21109"/>
                    <a:pt x="10822" y="21109"/>
                  </a:cubicBezTo>
                  <a:cubicBezTo>
                    <a:pt x="11385" y="21109"/>
                    <a:pt x="11927" y="21109"/>
                    <a:pt x="12468" y="21130"/>
                  </a:cubicBezTo>
                  <a:cubicBezTo>
                    <a:pt x="13010" y="21151"/>
                    <a:pt x="13551" y="21194"/>
                    <a:pt x="14063" y="21259"/>
                  </a:cubicBezTo>
                  <a:cubicBezTo>
                    <a:pt x="14576" y="21323"/>
                    <a:pt x="15059" y="21409"/>
                    <a:pt x="15578" y="21473"/>
                  </a:cubicBezTo>
                  <a:cubicBezTo>
                    <a:pt x="16098" y="21537"/>
                    <a:pt x="16654" y="21580"/>
                    <a:pt x="17195" y="21580"/>
                  </a:cubicBezTo>
                  <a:cubicBezTo>
                    <a:pt x="17737" y="21580"/>
                    <a:pt x="18263" y="21537"/>
                    <a:pt x="18739" y="21387"/>
                  </a:cubicBezTo>
                  <a:cubicBezTo>
                    <a:pt x="19215" y="21237"/>
                    <a:pt x="19639" y="20980"/>
                    <a:pt x="20034" y="20466"/>
                  </a:cubicBezTo>
                  <a:cubicBezTo>
                    <a:pt x="20429" y="19951"/>
                    <a:pt x="20795" y="19180"/>
                    <a:pt x="21059" y="18451"/>
                  </a:cubicBezTo>
                  <a:cubicBezTo>
                    <a:pt x="21322" y="17723"/>
                    <a:pt x="21483" y="17037"/>
                    <a:pt x="21541" y="16244"/>
                  </a:cubicBezTo>
                  <a:cubicBezTo>
                    <a:pt x="21600" y="15451"/>
                    <a:pt x="21556" y="14551"/>
                    <a:pt x="21388" y="13673"/>
                  </a:cubicBezTo>
                  <a:cubicBezTo>
                    <a:pt x="21220" y="12794"/>
                    <a:pt x="20927" y="11937"/>
                    <a:pt x="20590" y="11187"/>
                  </a:cubicBezTo>
                  <a:cubicBezTo>
                    <a:pt x="20254" y="10437"/>
                    <a:pt x="19873" y="9794"/>
                    <a:pt x="19449" y="9237"/>
                  </a:cubicBezTo>
                  <a:cubicBezTo>
                    <a:pt x="19024" y="8680"/>
                    <a:pt x="18556" y="8209"/>
                    <a:pt x="18066" y="7801"/>
                  </a:cubicBezTo>
                  <a:cubicBezTo>
                    <a:pt x="17576" y="7394"/>
                    <a:pt x="17063" y="7051"/>
                    <a:pt x="16559" y="6709"/>
                  </a:cubicBezTo>
                  <a:cubicBezTo>
                    <a:pt x="16054" y="6366"/>
                    <a:pt x="15556" y="6023"/>
                    <a:pt x="15000" y="5701"/>
                  </a:cubicBezTo>
                  <a:cubicBezTo>
                    <a:pt x="14444" y="5380"/>
                    <a:pt x="13829" y="5080"/>
                    <a:pt x="13390" y="5123"/>
                  </a:cubicBezTo>
                  <a:cubicBezTo>
                    <a:pt x="12951" y="5166"/>
                    <a:pt x="12688" y="5551"/>
                    <a:pt x="12424" y="5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9799271" y="4985004"/>
              <a:ext cx="50678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1298" y="11590"/>
                  </a:moveTo>
                  <a:cubicBezTo>
                    <a:pt x="1298" y="10712"/>
                    <a:pt x="1298" y="9834"/>
                    <a:pt x="1253" y="8956"/>
                  </a:cubicBezTo>
                  <a:cubicBezTo>
                    <a:pt x="1208" y="8078"/>
                    <a:pt x="1118" y="7200"/>
                    <a:pt x="1028" y="7200"/>
                  </a:cubicBezTo>
                  <a:cubicBezTo>
                    <a:pt x="938" y="7200"/>
                    <a:pt x="848" y="8078"/>
                    <a:pt x="668" y="10273"/>
                  </a:cubicBezTo>
                  <a:cubicBezTo>
                    <a:pt x="488" y="12468"/>
                    <a:pt x="218" y="15980"/>
                    <a:pt x="83" y="18263"/>
                  </a:cubicBezTo>
                  <a:cubicBezTo>
                    <a:pt x="-52" y="20546"/>
                    <a:pt x="-52" y="21600"/>
                    <a:pt x="308" y="21600"/>
                  </a:cubicBezTo>
                  <a:cubicBezTo>
                    <a:pt x="668" y="21600"/>
                    <a:pt x="1388" y="20546"/>
                    <a:pt x="3098" y="18176"/>
                  </a:cubicBezTo>
                  <a:cubicBezTo>
                    <a:pt x="4808" y="15805"/>
                    <a:pt x="7508" y="12117"/>
                    <a:pt x="10748" y="8868"/>
                  </a:cubicBezTo>
                  <a:cubicBezTo>
                    <a:pt x="13988" y="5620"/>
                    <a:pt x="17768" y="2810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07950" y="7806106"/>
              <a:ext cx="44450" cy="21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101"/>
                  </a:moveTo>
                  <a:cubicBezTo>
                    <a:pt x="5143" y="465"/>
                    <a:pt x="10286" y="-170"/>
                    <a:pt x="12857" y="42"/>
                  </a:cubicBezTo>
                  <a:cubicBezTo>
                    <a:pt x="15429" y="254"/>
                    <a:pt x="15429" y="1312"/>
                    <a:pt x="13371" y="4277"/>
                  </a:cubicBezTo>
                  <a:cubicBezTo>
                    <a:pt x="11314" y="7242"/>
                    <a:pt x="7200" y="12112"/>
                    <a:pt x="5143" y="15289"/>
                  </a:cubicBezTo>
                  <a:cubicBezTo>
                    <a:pt x="3086" y="18465"/>
                    <a:pt x="3086" y="19948"/>
                    <a:pt x="6171" y="20689"/>
                  </a:cubicBezTo>
                  <a:cubicBezTo>
                    <a:pt x="9257" y="21430"/>
                    <a:pt x="15429" y="21430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95627" y="7870021"/>
              <a:ext cx="94357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0357" y="5214"/>
                  </a:moveTo>
                  <a:cubicBezTo>
                    <a:pt x="8437" y="4097"/>
                    <a:pt x="6517" y="2979"/>
                    <a:pt x="5077" y="3352"/>
                  </a:cubicBezTo>
                  <a:cubicBezTo>
                    <a:pt x="3637" y="3724"/>
                    <a:pt x="2677" y="5586"/>
                    <a:pt x="1717" y="8379"/>
                  </a:cubicBezTo>
                  <a:cubicBezTo>
                    <a:pt x="757" y="11172"/>
                    <a:pt x="-203" y="14897"/>
                    <a:pt x="37" y="17503"/>
                  </a:cubicBezTo>
                  <a:cubicBezTo>
                    <a:pt x="277" y="20110"/>
                    <a:pt x="1717" y="21600"/>
                    <a:pt x="4837" y="21600"/>
                  </a:cubicBezTo>
                  <a:cubicBezTo>
                    <a:pt x="7957" y="21600"/>
                    <a:pt x="12757" y="20110"/>
                    <a:pt x="16117" y="16759"/>
                  </a:cubicBezTo>
                  <a:cubicBezTo>
                    <a:pt x="19477" y="13407"/>
                    <a:pt x="21397" y="8193"/>
                    <a:pt x="21397" y="4841"/>
                  </a:cubicBezTo>
                  <a:cubicBezTo>
                    <a:pt x="21397" y="1490"/>
                    <a:pt x="19477" y="0"/>
                    <a:pt x="17797" y="0"/>
                  </a:cubicBezTo>
                  <a:cubicBezTo>
                    <a:pt x="16117" y="0"/>
                    <a:pt x="14677" y="1490"/>
                    <a:pt x="13237" y="2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341123" y="7880604"/>
              <a:ext cx="129115" cy="111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774" fill="norm" stroke="1" extrusionOk="0">
                  <a:moveTo>
                    <a:pt x="8383" y="0"/>
                  </a:moveTo>
                  <a:cubicBezTo>
                    <a:pt x="5683" y="3535"/>
                    <a:pt x="2983" y="7069"/>
                    <a:pt x="1464" y="10407"/>
                  </a:cubicBezTo>
                  <a:cubicBezTo>
                    <a:pt x="-54" y="13745"/>
                    <a:pt x="-392" y="16887"/>
                    <a:pt x="452" y="18851"/>
                  </a:cubicBezTo>
                  <a:cubicBezTo>
                    <a:pt x="1296" y="20815"/>
                    <a:pt x="3321" y="21600"/>
                    <a:pt x="7033" y="19636"/>
                  </a:cubicBezTo>
                  <a:cubicBezTo>
                    <a:pt x="10746" y="17673"/>
                    <a:pt x="16145" y="12960"/>
                    <a:pt x="18677" y="9425"/>
                  </a:cubicBezTo>
                  <a:cubicBezTo>
                    <a:pt x="21208" y="5891"/>
                    <a:pt x="20870" y="3535"/>
                    <a:pt x="19689" y="2553"/>
                  </a:cubicBezTo>
                  <a:cubicBezTo>
                    <a:pt x="18508" y="1571"/>
                    <a:pt x="16483" y="1964"/>
                    <a:pt x="14627" y="2945"/>
                  </a:cubicBezTo>
                  <a:cubicBezTo>
                    <a:pt x="12771" y="3927"/>
                    <a:pt x="11083" y="5498"/>
                    <a:pt x="9396" y="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0" y="8086890"/>
              <a:ext cx="450850" cy="9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2738" y="15975"/>
                    <a:pt x="5476" y="10575"/>
                    <a:pt x="8569" y="6648"/>
                  </a:cubicBezTo>
                  <a:cubicBezTo>
                    <a:pt x="11662" y="2720"/>
                    <a:pt x="15110" y="266"/>
                    <a:pt x="17341" y="20"/>
                  </a:cubicBezTo>
                  <a:cubicBezTo>
                    <a:pt x="19572" y="-225"/>
                    <a:pt x="20586" y="1739"/>
                    <a:pt x="21600" y="3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0800" y="8219271"/>
              <a:ext cx="190500" cy="15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4962"/>
                  </a:moveTo>
                  <a:cubicBezTo>
                    <a:pt x="720" y="3503"/>
                    <a:pt x="1440" y="2043"/>
                    <a:pt x="2760" y="1168"/>
                  </a:cubicBezTo>
                  <a:cubicBezTo>
                    <a:pt x="4080" y="292"/>
                    <a:pt x="6000" y="0"/>
                    <a:pt x="7560" y="0"/>
                  </a:cubicBezTo>
                  <a:cubicBezTo>
                    <a:pt x="9120" y="0"/>
                    <a:pt x="10320" y="292"/>
                    <a:pt x="10800" y="2043"/>
                  </a:cubicBezTo>
                  <a:cubicBezTo>
                    <a:pt x="11280" y="3795"/>
                    <a:pt x="11040" y="7005"/>
                    <a:pt x="9960" y="9778"/>
                  </a:cubicBezTo>
                  <a:cubicBezTo>
                    <a:pt x="8880" y="12551"/>
                    <a:pt x="6960" y="14886"/>
                    <a:pt x="5400" y="16784"/>
                  </a:cubicBezTo>
                  <a:cubicBezTo>
                    <a:pt x="3840" y="18681"/>
                    <a:pt x="2640" y="20141"/>
                    <a:pt x="2640" y="20870"/>
                  </a:cubicBezTo>
                  <a:cubicBezTo>
                    <a:pt x="2640" y="21600"/>
                    <a:pt x="3840" y="21600"/>
                    <a:pt x="7200" y="20286"/>
                  </a:cubicBezTo>
                  <a:cubicBezTo>
                    <a:pt x="10560" y="18973"/>
                    <a:pt x="16080" y="16346"/>
                    <a:pt x="21600" y="13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211746" y="8217949"/>
              <a:ext cx="134769" cy="17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504" fill="norm" stroke="1" extrusionOk="0">
                  <a:moveTo>
                    <a:pt x="11442" y="1447"/>
                  </a:moveTo>
                  <a:cubicBezTo>
                    <a:pt x="9805" y="933"/>
                    <a:pt x="8169" y="418"/>
                    <a:pt x="6205" y="161"/>
                  </a:cubicBezTo>
                  <a:cubicBezTo>
                    <a:pt x="4242" y="-96"/>
                    <a:pt x="1951" y="-96"/>
                    <a:pt x="805" y="547"/>
                  </a:cubicBezTo>
                  <a:cubicBezTo>
                    <a:pt x="-340" y="1190"/>
                    <a:pt x="-340" y="2475"/>
                    <a:pt x="1296" y="3761"/>
                  </a:cubicBezTo>
                  <a:cubicBezTo>
                    <a:pt x="2933" y="5047"/>
                    <a:pt x="6205" y="6333"/>
                    <a:pt x="9805" y="8133"/>
                  </a:cubicBezTo>
                  <a:cubicBezTo>
                    <a:pt x="13405" y="9933"/>
                    <a:pt x="17333" y="12247"/>
                    <a:pt x="19296" y="14175"/>
                  </a:cubicBezTo>
                  <a:cubicBezTo>
                    <a:pt x="21260" y="16104"/>
                    <a:pt x="21260" y="17647"/>
                    <a:pt x="19787" y="18804"/>
                  </a:cubicBezTo>
                  <a:cubicBezTo>
                    <a:pt x="18315" y="19961"/>
                    <a:pt x="15369" y="20733"/>
                    <a:pt x="12424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215900" y="8140954"/>
              <a:ext cx="273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6" y="15750"/>
                    <a:pt x="7033" y="9900"/>
                    <a:pt x="10633" y="6300"/>
                  </a:cubicBezTo>
                  <a:cubicBezTo>
                    <a:pt x="14233" y="2700"/>
                    <a:pt x="17916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439274" y="8198104"/>
              <a:ext cx="137994" cy="15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341" fill="norm" stroke="1" extrusionOk="0">
                  <a:moveTo>
                    <a:pt x="10164" y="2663"/>
                  </a:moveTo>
                  <a:cubicBezTo>
                    <a:pt x="8599" y="2959"/>
                    <a:pt x="7034" y="3255"/>
                    <a:pt x="5156" y="5918"/>
                  </a:cubicBezTo>
                  <a:cubicBezTo>
                    <a:pt x="3278" y="8581"/>
                    <a:pt x="1086" y="13611"/>
                    <a:pt x="304" y="16866"/>
                  </a:cubicBezTo>
                  <a:cubicBezTo>
                    <a:pt x="-479" y="20121"/>
                    <a:pt x="147" y="21600"/>
                    <a:pt x="3434" y="21304"/>
                  </a:cubicBezTo>
                  <a:cubicBezTo>
                    <a:pt x="6721" y="21008"/>
                    <a:pt x="12669" y="18937"/>
                    <a:pt x="16269" y="15978"/>
                  </a:cubicBezTo>
                  <a:cubicBezTo>
                    <a:pt x="19869" y="13019"/>
                    <a:pt x="21121" y="9173"/>
                    <a:pt x="20025" y="6362"/>
                  </a:cubicBezTo>
                  <a:cubicBezTo>
                    <a:pt x="18930" y="3551"/>
                    <a:pt x="15486" y="1775"/>
                    <a:pt x="120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73100" y="7994904"/>
              <a:ext cx="2032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2618"/>
                    <a:pt x="7650" y="5236"/>
                    <a:pt x="11250" y="8836"/>
                  </a:cubicBezTo>
                  <a:cubicBezTo>
                    <a:pt x="14850" y="12436"/>
                    <a:pt x="18225" y="170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73100" y="8039354"/>
              <a:ext cx="1778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14" y="4383"/>
                    <a:pt x="11829" y="8765"/>
                    <a:pt x="8229" y="12365"/>
                  </a:cubicBezTo>
                  <a:cubicBezTo>
                    <a:pt x="4629" y="15965"/>
                    <a:pt x="2314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5172022" y="3229524"/>
              <a:ext cx="409628" cy="8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104" fill="norm" stroke="1" extrusionOk="0">
                  <a:moveTo>
                    <a:pt x="1840" y="13361"/>
                  </a:moveTo>
                  <a:cubicBezTo>
                    <a:pt x="949" y="12307"/>
                    <a:pt x="58" y="11253"/>
                    <a:pt x="3" y="10463"/>
                  </a:cubicBezTo>
                  <a:cubicBezTo>
                    <a:pt x="-53" y="9673"/>
                    <a:pt x="726" y="9146"/>
                    <a:pt x="2898" y="8356"/>
                  </a:cubicBezTo>
                  <a:cubicBezTo>
                    <a:pt x="5069" y="7565"/>
                    <a:pt x="8632" y="6512"/>
                    <a:pt x="11192" y="5722"/>
                  </a:cubicBezTo>
                  <a:cubicBezTo>
                    <a:pt x="13753" y="4931"/>
                    <a:pt x="15312" y="4404"/>
                    <a:pt x="16926" y="3878"/>
                  </a:cubicBezTo>
                  <a:cubicBezTo>
                    <a:pt x="18541" y="3351"/>
                    <a:pt x="20211" y="2824"/>
                    <a:pt x="20712" y="3087"/>
                  </a:cubicBezTo>
                  <a:cubicBezTo>
                    <a:pt x="21213" y="3351"/>
                    <a:pt x="20545" y="4404"/>
                    <a:pt x="18931" y="5722"/>
                  </a:cubicBezTo>
                  <a:cubicBezTo>
                    <a:pt x="17316" y="7039"/>
                    <a:pt x="14755" y="8619"/>
                    <a:pt x="12250" y="9936"/>
                  </a:cubicBezTo>
                  <a:cubicBezTo>
                    <a:pt x="9745" y="11253"/>
                    <a:pt x="7295" y="12307"/>
                    <a:pt x="5681" y="12834"/>
                  </a:cubicBezTo>
                  <a:cubicBezTo>
                    <a:pt x="4067" y="13361"/>
                    <a:pt x="3287" y="13361"/>
                    <a:pt x="3287" y="13097"/>
                  </a:cubicBezTo>
                  <a:cubicBezTo>
                    <a:pt x="3287" y="12834"/>
                    <a:pt x="4067" y="12307"/>
                    <a:pt x="6015" y="10200"/>
                  </a:cubicBezTo>
                  <a:cubicBezTo>
                    <a:pt x="7963" y="8092"/>
                    <a:pt x="11081" y="4404"/>
                    <a:pt x="13196" y="2297"/>
                  </a:cubicBezTo>
                  <a:cubicBezTo>
                    <a:pt x="15312" y="190"/>
                    <a:pt x="16425" y="-337"/>
                    <a:pt x="16592" y="190"/>
                  </a:cubicBezTo>
                  <a:cubicBezTo>
                    <a:pt x="16759" y="717"/>
                    <a:pt x="15980" y="2297"/>
                    <a:pt x="13976" y="5458"/>
                  </a:cubicBezTo>
                  <a:cubicBezTo>
                    <a:pt x="11972" y="8619"/>
                    <a:pt x="8743" y="13361"/>
                    <a:pt x="6627" y="16258"/>
                  </a:cubicBezTo>
                  <a:cubicBezTo>
                    <a:pt x="4512" y="19156"/>
                    <a:pt x="3510" y="20209"/>
                    <a:pt x="2675" y="20736"/>
                  </a:cubicBezTo>
                  <a:cubicBezTo>
                    <a:pt x="1840" y="21263"/>
                    <a:pt x="1172" y="21263"/>
                    <a:pt x="1172" y="20473"/>
                  </a:cubicBezTo>
                  <a:cubicBezTo>
                    <a:pt x="1172" y="19683"/>
                    <a:pt x="1840" y="18102"/>
                    <a:pt x="4178" y="15731"/>
                  </a:cubicBezTo>
                  <a:cubicBezTo>
                    <a:pt x="6516" y="13361"/>
                    <a:pt x="10524" y="10200"/>
                    <a:pt x="13698" y="9673"/>
                  </a:cubicBezTo>
                  <a:cubicBezTo>
                    <a:pt x="16871" y="9146"/>
                    <a:pt x="19209" y="11253"/>
                    <a:pt x="21547" y="13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4324350" y="5731860"/>
              <a:ext cx="555597" cy="7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20" fill="norm" stroke="1" extrusionOk="0">
                  <a:moveTo>
                    <a:pt x="0" y="7478"/>
                  </a:moveTo>
                  <a:cubicBezTo>
                    <a:pt x="2993" y="5773"/>
                    <a:pt x="5987" y="4067"/>
                    <a:pt x="9101" y="2931"/>
                  </a:cubicBezTo>
                  <a:cubicBezTo>
                    <a:pt x="12216" y="1794"/>
                    <a:pt x="15452" y="1225"/>
                    <a:pt x="17798" y="657"/>
                  </a:cubicBezTo>
                  <a:cubicBezTo>
                    <a:pt x="20144" y="88"/>
                    <a:pt x="21600" y="-480"/>
                    <a:pt x="21155" y="657"/>
                  </a:cubicBezTo>
                  <a:cubicBezTo>
                    <a:pt x="20710" y="1794"/>
                    <a:pt x="18364" y="4636"/>
                    <a:pt x="15654" y="7194"/>
                  </a:cubicBezTo>
                  <a:cubicBezTo>
                    <a:pt x="12944" y="9752"/>
                    <a:pt x="9870" y="12025"/>
                    <a:pt x="8090" y="13446"/>
                  </a:cubicBezTo>
                  <a:cubicBezTo>
                    <a:pt x="6310" y="14867"/>
                    <a:pt x="5825" y="15436"/>
                    <a:pt x="5380" y="15720"/>
                  </a:cubicBezTo>
                  <a:cubicBezTo>
                    <a:pt x="4935" y="16004"/>
                    <a:pt x="4530" y="16004"/>
                    <a:pt x="4611" y="15720"/>
                  </a:cubicBezTo>
                  <a:cubicBezTo>
                    <a:pt x="4692" y="15436"/>
                    <a:pt x="5258" y="14867"/>
                    <a:pt x="6917" y="13162"/>
                  </a:cubicBezTo>
                  <a:cubicBezTo>
                    <a:pt x="8575" y="11457"/>
                    <a:pt x="11326" y="8615"/>
                    <a:pt x="13065" y="7194"/>
                  </a:cubicBezTo>
                  <a:cubicBezTo>
                    <a:pt x="14804" y="5773"/>
                    <a:pt x="15533" y="5773"/>
                    <a:pt x="16139" y="5773"/>
                  </a:cubicBezTo>
                  <a:cubicBezTo>
                    <a:pt x="16746" y="5773"/>
                    <a:pt x="17231" y="5773"/>
                    <a:pt x="17231" y="6057"/>
                  </a:cubicBezTo>
                  <a:cubicBezTo>
                    <a:pt x="17231" y="6341"/>
                    <a:pt x="16746" y="6909"/>
                    <a:pt x="15007" y="7478"/>
                  </a:cubicBezTo>
                  <a:cubicBezTo>
                    <a:pt x="13267" y="8046"/>
                    <a:pt x="10274" y="8615"/>
                    <a:pt x="9384" y="9467"/>
                  </a:cubicBezTo>
                  <a:cubicBezTo>
                    <a:pt x="8494" y="10320"/>
                    <a:pt x="9708" y="11457"/>
                    <a:pt x="11083" y="13446"/>
                  </a:cubicBezTo>
                  <a:cubicBezTo>
                    <a:pt x="12458" y="15436"/>
                    <a:pt x="13996" y="18278"/>
                    <a:pt x="15533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069693" y="7753604"/>
              <a:ext cx="980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950"/>
                    <a:pt x="2735" y="9900"/>
                    <a:pt x="575" y="13500"/>
                  </a:cubicBezTo>
                  <a:cubicBezTo>
                    <a:pt x="-1585" y="17100"/>
                    <a:pt x="2735" y="1935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117357" y="7721854"/>
              <a:ext cx="127243" cy="17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22" fill="norm" stroke="1" extrusionOk="0">
                  <a:moveTo>
                    <a:pt x="13627" y="0"/>
                  </a:moveTo>
                  <a:cubicBezTo>
                    <a:pt x="11188" y="2009"/>
                    <a:pt x="8749" y="4019"/>
                    <a:pt x="6485" y="6781"/>
                  </a:cubicBezTo>
                  <a:cubicBezTo>
                    <a:pt x="4220" y="9544"/>
                    <a:pt x="2130" y="13060"/>
                    <a:pt x="911" y="15698"/>
                  </a:cubicBezTo>
                  <a:cubicBezTo>
                    <a:pt x="-309" y="18335"/>
                    <a:pt x="-657" y="20093"/>
                    <a:pt x="2130" y="20847"/>
                  </a:cubicBezTo>
                  <a:cubicBezTo>
                    <a:pt x="4917" y="21600"/>
                    <a:pt x="10840" y="21349"/>
                    <a:pt x="14498" y="20847"/>
                  </a:cubicBezTo>
                  <a:cubicBezTo>
                    <a:pt x="18156" y="20344"/>
                    <a:pt x="19549" y="19591"/>
                    <a:pt x="20943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188508" y="7855204"/>
              <a:ext cx="56092" cy="1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04" fill="norm" stroke="1" extrusionOk="0">
                  <a:moveTo>
                    <a:pt x="9200" y="0"/>
                  </a:moveTo>
                  <a:cubicBezTo>
                    <a:pt x="6000" y="953"/>
                    <a:pt x="2800" y="1906"/>
                    <a:pt x="1200" y="4606"/>
                  </a:cubicBezTo>
                  <a:cubicBezTo>
                    <a:pt x="-400" y="7306"/>
                    <a:pt x="-400" y="11753"/>
                    <a:pt x="1200" y="14929"/>
                  </a:cubicBezTo>
                  <a:cubicBezTo>
                    <a:pt x="2800" y="18106"/>
                    <a:pt x="6000" y="20012"/>
                    <a:pt x="9600" y="20806"/>
                  </a:cubicBezTo>
                  <a:cubicBezTo>
                    <a:pt x="13200" y="21600"/>
                    <a:pt x="17200" y="21282"/>
                    <a:pt x="212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308099" y="7780451"/>
              <a:ext cx="95251" cy="19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21600" y="532"/>
                  </a:moveTo>
                  <a:cubicBezTo>
                    <a:pt x="19200" y="532"/>
                    <a:pt x="16800" y="532"/>
                    <a:pt x="13200" y="2830"/>
                  </a:cubicBezTo>
                  <a:cubicBezTo>
                    <a:pt x="9600" y="5128"/>
                    <a:pt x="4800" y="9724"/>
                    <a:pt x="2400" y="12826"/>
                  </a:cubicBezTo>
                  <a:cubicBezTo>
                    <a:pt x="0" y="15928"/>
                    <a:pt x="0" y="17537"/>
                    <a:pt x="720" y="18800"/>
                  </a:cubicBezTo>
                  <a:cubicBezTo>
                    <a:pt x="1440" y="20064"/>
                    <a:pt x="2880" y="20983"/>
                    <a:pt x="5040" y="21213"/>
                  </a:cubicBezTo>
                  <a:cubicBezTo>
                    <a:pt x="7200" y="21443"/>
                    <a:pt x="10080" y="20983"/>
                    <a:pt x="13440" y="17996"/>
                  </a:cubicBezTo>
                  <a:cubicBezTo>
                    <a:pt x="16800" y="15009"/>
                    <a:pt x="20640" y="9494"/>
                    <a:pt x="20640" y="6047"/>
                  </a:cubicBezTo>
                  <a:cubicBezTo>
                    <a:pt x="20640" y="2600"/>
                    <a:pt x="16800" y="1222"/>
                    <a:pt x="13680" y="532"/>
                  </a:cubicBezTo>
                  <a:cubicBezTo>
                    <a:pt x="10560" y="-157"/>
                    <a:pt x="8160" y="-157"/>
                    <a:pt x="6000" y="417"/>
                  </a:cubicBezTo>
                  <a:cubicBezTo>
                    <a:pt x="3840" y="992"/>
                    <a:pt x="1920" y="2141"/>
                    <a:pt x="0" y="3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187449" y="7730097"/>
              <a:ext cx="260351" cy="39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986"/>
                  </a:moveTo>
                  <a:cubicBezTo>
                    <a:pt x="21249" y="1057"/>
                    <a:pt x="20898" y="128"/>
                    <a:pt x="20546" y="12"/>
                  </a:cubicBezTo>
                  <a:cubicBezTo>
                    <a:pt x="20195" y="-104"/>
                    <a:pt x="19844" y="593"/>
                    <a:pt x="17912" y="2625"/>
                  </a:cubicBezTo>
                  <a:cubicBezTo>
                    <a:pt x="15980" y="4657"/>
                    <a:pt x="12468" y="8025"/>
                    <a:pt x="9220" y="11393"/>
                  </a:cubicBezTo>
                  <a:cubicBezTo>
                    <a:pt x="5971" y="14761"/>
                    <a:pt x="2985" y="18128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387350" y="8217154"/>
              <a:ext cx="2095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18" y="919"/>
                    <a:pt x="17236" y="1838"/>
                    <a:pt x="14291" y="4213"/>
                  </a:cubicBezTo>
                  <a:cubicBezTo>
                    <a:pt x="11345" y="6587"/>
                    <a:pt x="7636" y="10417"/>
                    <a:pt x="5127" y="13557"/>
                  </a:cubicBezTo>
                  <a:cubicBezTo>
                    <a:pt x="2618" y="16698"/>
                    <a:pt x="1309" y="191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695449" y="8028771"/>
              <a:ext cx="2667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7" y="5400"/>
                  </a:moveTo>
                  <a:cubicBezTo>
                    <a:pt x="1029" y="2700"/>
                    <a:pt x="0" y="0"/>
                    <a:pt x="0" y="0"/>
                  </a:cubicBezTo>
                  <a:cubicBezTo>
                    <a:pt x="0" y="0"/>
                    <a:pt x="1029" y="2700"/>
                    <a:pt x="4286" y="5400"/>
                  </a:cubicBezTo>
                  <a:cubicBezTo>
                    <a:pt x="7543" y="8100"/>
                    <a:pt x="13029" y="10800"/>
                    <a:pt x="16286" y="13500"/>
                  </a:cubicBezTo>
                  <a:cubicBezTo>
                    <a:pt x="19543" y="16200"/>
                    <a:pt x="20571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1746249" y="8147304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6062"/>
                    <a:pt x="8862" y="10523"/>
                    <a:pt x="12462" y="6923"/>
                  </a:cubicBezTo>
                  <a:cubicBezTo>
                    <a:pt x="16062" y="3323"/>
                    <a:pt x="18831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2093342" y="7966827"/>
              <a:ext cx="148208" cy="27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239" fill="norm" stroke="1" extrusionOk="0">
                  <a:moveTo>
                    <a:pt x="20718" y="207"/>
                  </a:moveTo>
                  <a:cubicBezTo>
                    <a:pt x="15688" y="44"/>
                    <a:pt x="10658" y="-120"/>
                    <a:pt x="7255" y="125"/>
                  </a:cubicBezTo>
                  <a:cubicBezTo>
                    <a:pt x="3852" y="371"/>
                    <a:pt x="2077" y="1025"/>
                    <a:pt x="1042" y="1762"/>
                  </a:cubicBezTo>
                  <a:cubicBezTo>
                    <a:pt x="6" y="2498"/>
                    <a:pt x="-290" y="3316"/>
                    <a:pt x="302" y="4053"/>
                  </a:cubicBezTo>
                  <a:cubicBezTo>
                    <a:pt x="894" y="4789"/>
                    <a:pt x="2373" y="5444"/>
                    <a:pt x="5924" y="6835"/>
                  </a:cubicBezTo>
                  <a:cubicBezTo>
                    <a:pt x="9474" y="8225"/>
                    <a:pt x="15096" y="10353"/>
                    <a:pt x="18055" y="12316"/>
                  </a:cubicBezTo>
                  <a:cubicBezTo>
                    <a:pt x="21014" y="14280"/>
                    <a:pt x="21310" y="16080"/>
                    <a:pt x="19239" y="17635"/>
                  </a:cubicBezTo>
                  <a:cubicBezTo>
                    <a:pt x="17168" y="19189"/>
                    <a:pt x="12729" y="20498"/>
                    <a:pt x="9622" y="20989"/>
                  </a:cubicBezTo>
                  <a:cubicBezTo>
                    <a:pt x="6515" y="21480"/>
                    <a:pt x="4740" y="21153"/>
                    <a:pt x="2965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2171699" y="7931404"/>
              <a:ext cx="298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11" y="14400"/>
                    <a:pt x="5821" y="7200"/>
                    <a:pt x="9421" y="3600"/>
                  </a:cubicBezTo>
                  <a:cubicBezTo>
                    <a:pt x="13021" y="0"/>
                    <a:pt x="1731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2434166" y="7893304"/>
              <a:ext cx="220134" cy="31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0"/>
                  </a:moveTo>
                  <a:cubicBezTo>
                    <a:pt x="17862" y="584"/>
                    <a:pt x="14123" y="1168"/>
                    <a:pt x="10592" y="3065"/>
                  </a:cubicBezTo>
                  <a:cubicBezTo>
                    <a:pt x="7062" y="4962"/>
                    <a:pt x="3738" y="8173"/>
                    <a:pt x="1973" y="10873"/>
                  </a:cubicBezTo>
                  <a:cubicBezTo>
                    <a:pt x="208" y="13573"/>
                    <a:pt x="0" y="15762"/>
                    <a:pt x="0" y="17368"/>
                  </a:cubicBezTo>
                  <a:cubicBezTo>
                    <a:pt x="0" y="18973"/>
                    <a:pt x="208" y="19995"/>
                    <a:pt x="1350" y="20651"/>
                  </a:cubicBezTo>
                  <a:cubicBezTo>
                    <a:pt x="2492" y="21308"/>
                    <a:pt x="4569" y="21600"/>
                    <a:pt x="7062" y="21454"/>
                  </a:cubicBezTo>
                  <a:cubicBezTo>
                    <a:pt x="9554" y="21308"/>
                    <a:pt x="12462" y="20724"/>
                    <a:pt x="14123" y="20068"/>
                  </a:cubicBezTo>
                  <a:cubicBezTo>
                    <a:pt x="15785" y="19411"/>
                    <a:pt x="16200" y="18681"/>
                    <a:pt x="16096" y="18024"/>
                  </a:cubicBezTo>
                  <a:cubicBezTo>
                    <a:pt x="15992" y="17368"/>
                    <a:pt x="15369" y="16784"/>
                    <a:pt x="13188" y="16492"/>
                  </a:cubicBezTo>
                  <a:cubicBezTo>
                    <a:pt x="11008" y="16200"/>
                    <a:pt x="7269" y="16200"/>
                    <a:pt x="5088" y="16346"/>
                  </a:cubicBezTo>
                  <a:cubicBezTo>
                    <a:pt x="2908" y="16492"/>
                    <a:pt x="2285" y="16784"/>
                    <a:pt x="1662" y="17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2082799" y="8272042"/>
              <a:ext cx="501651" cy="7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21071"/>
                  </a:moveTo>
                  <a:cubicBezTo>
                    <a:pt x="2643" y="17092"/>
                    <a:pt x="5286" y="13113"/>
                    <a:pt x="8066" y="9418"/>
                  </a:cubicBezTo>
                  <a:cubicBezTo>
                    <a:pt x="10846" y="5724"/>
                    <a:pt x="13762" y="2313"/>
                    <a:pt x="16041" y="892"/>
                  </a:cubicBezTo>
                  <a:cubicBezTo>
                    <a:pt x="18319" y="-529"/>
                    <a:pt x="19959" y="39"/>
                    <a:pt x="21600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127249" y="8331454"/>
              <a:ext cx="450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" y="19705"/>
                    <a:pt x="203" y="17811"/>
                    <a:pt x="2434" y="14968"/>
                  </a:cubicBezTo>
                  <a:cubicBezTo>
                    <a:pt x="4665" y="12126"/>
                    <a:pt x="9025" y="8337"/>
                    <a:pt x="12575" y="5684"/>
                  </a:cubicBezTo>
                  <a:cubicBezTo>
                    <a:pt x="16124" y="3032"/>
                    <a:pt x="18862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" name="Drawing"/>
          <p:cNvGrpSpPr/>
          <p:nvPr/>
        </p:nvGrpSpPr>
        <p:grpSpPr>
          <a:xfrm>
            <a:off x="425449" y="990345"/>
            <a:ext cx="12261851" cy="8626549"/>
            <a:chOff x="0" y="0"/>
            <a:chExt cx="12261849" cy="8626548"/>
          </a:xfrm>
        </p:grpSpPr>
        <p:sp>
          <p:nvSpPr>
            <p:cNvPr id="1956" name="Line"/>
            <p:cNvSpPr/>
            <p:nvPr/>
          </p:nvSpPr>
          <p:spPr>
            <a:xfrm>
              <a:off x="1905911" y="110124"/>
              <a:ext cx="141227" cy="43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978" fill="norm" stroke="1" extrusionOk="0">
                  <a:moveTo>
                    <a:pt x="2722" y="9598"/>
                  </a:moveTo>
                  <a:cubicBezTo>
                    <a:pt x="3992" y="11515"/>
                    <a:pt x="5263" y="13433"/>
                    <a:pt x="6216" y="15250"/>
                  </a:cubicBezTo>
                  <a:cubicBezTo>
                    <a:pt x="7169" y="17067"/>
                    <a:pt x="7804" y="18783"/>
                    <a:pt x="8122" y="19893"/>
                  </a:cubicBezTo>
                  <a:cubicBezTo>
                    <a:pt x="8439" y="21003"/>
                    <a:pt x="8439" y="21508"/>
                    <a:pt x="7487" y="20196"/>
                  </a:cubicBezTo>
                  <a:cubicBezTo>
                    <a:pt x="6534" y="18884"/>
                    <a:pt x="4628" y="15755"/>
                    <a:pt x="3198" y="12525"/>
                  </a:cubicBezTo>
                  <a:cubicBezTo>
                    <a:pt x="1769" y="9295"/>
                    <a:pt x="816" y="5964"/>
                    <a:pt x="339" y="4046"/>
                  </a:cubicBezTo>
                  <a:cubicBezTo>
                    <a:pt x="-137" y="2129"/>
                    <a:pt x="-137" y="1624"/>
                    <a:pt x="498" y="1170"/>
                  </a:cubicBezTo>
                  <a:cubicBezTo>
                    <a:pt x="1134" y="715"/>
                    <a:pt x="2404" y="312"/>
                    <a:pt x="3834" y="110"/>
                  </a:cubicBezTo>
                  <a:cubicBezTo>
                    <a:pt x="5263" y="-92"/>
                    <a:pt x="6851" y="-92"/>
                    <a:pt x="9392" y="766"/>
                  </a:cubicBezTo>
                  <a:cubicBezTo>
                    <a:pt x="11934" y="1624"/>
                    <a:pt x="15428" y="3340"/>
                    <a:pt x="17810" y="5611"/>
                  </a:cubicBezTo>
                  <a:cubicBezTo>
                    <a:pt x="20192" y="7882"/>
                    <a:pt x="21463" y="10708"/>
                    <a:pt x="21145" y="12878"/>
                  </a:cubicBezTo>
                  <a:cubicBezTo>
                    <a:pt x="20828" y="15048"/>
                    <a:pt x="18922" y="16562"/>
                    <a:pt x="16222" y="17471"/>
                  </a:cubicBezTo>
                  <a:cubicBezTo>
                    <a:pt x="13522" y="18379"/>
                    <a:pt x="10028" y="18682"/>
                    <a:pt x="7328" y="18783"/>
                  </a:cubicBezTo>
                  <a:cubicBezTo>
                    <a:pt x="4628" y="18884"/>
                    <a:pt x="2722" y="18783"/>
                    <a:pt x="2245" y="18530"/>
                  </a:cubicBezTo>
                  <a:cubicBezTo>
                    <a:pt x="1769" y="18278"/>
                    <a:pt x="2722" y="17874"/>
                    <a:pt x="4469" y="17471"/>
                  </a:cubicBezTo>
                  <a:cubicBezTo>
                    <a:pt x="6216" y="17067"/>
                    <a:pt x="8757" y="16663"/>
                    <a:pt x="11298" y="16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126030" y="341947"/>
              <a:ext cx="91037" cy="14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063" fill="norm" stroke="1" extrusionOk="0">
                  <a:moveTo>
                    <a:pt x="16116" y="1971"/>
                  </a:moveTo>
                  <a:cubicBezTo>
                    <a:pt x="14196" y="1071"/>
                    <a:pt x="12276" y="171"/>
                    <a:pt x="10116" y="21"/>
                  </a:cubicBezTo>
                  <a:cubicBezTo>
                    <a:pt x="7956" y="-129"/>
                    <a:pt x="5556" y="471"/>
                    <a:pt x="3636" y="3321"/>
                  </a:cubicBezTo>
                  <a:cubicBezTo>
                    <a:pt x="1716" y="6171"/>
                    <a:pt x="276" y="11271"/>
                    <a:pt x="36" y="14571"/>
                  </a:cubicBezTo>
                  <a:cubicBezTo>
                    <a:pt x="-204" y="17871"/>
                    <a:pt x="756" y="19371"/>
                    <a:pt x="2436" y="20271"/>
                  </a:cubicBezTo>
                  <a:cubicBezTo>
                    <a:pt x="4116" y="21171"/>
                    <a:pt x="6516" y="21471"/>
                    <a:pt x="9876" y="20271"/>
                  </a:cubicBezTo>
                  <a:cubicBezTo>
                    <a:pt x="13236" y="19071"/>
                    <a:pt x="17556" y="16371"/>
                    <a:pt x="19476" y="13671"/>
                  </a:cubicBezTo>
                  <a:cubicBezTo>
                    <a:pt x="21396" y="10971"/>
                    <a:pt x="20916" y="8271"/>
                    <a:pt x="18276" y="6471"/>
                  </a:cubicBezTo>
                  <a:cubicBezTo>
                    <a:pt x="15636" y="4671"/>
                    <a:pt x="10836" y="3771"/>
                    <a:pt x="6036" y="2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2787650" y="311404"/>
              <a:ext cx="139700" cy="17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2371"/>
                  </a:moveTo>
                  <a:cubicBezTo>
                    <a:pt x="2291" y="6322"/>
                    <a:pt x="4582" y="10273"/>
                    <a:pt x="5891" y="13039"/>
                  </a:cubicBezTo>
                  <a:cubicBezTo>
                    <a:pt x="7200" y="15805"/>
                    <a:pt x="7527" y="17385"/>
                    <a:pt x="8345" y="18834"/>
                  </a:cubicBezTo>
                  <a:cubicBezTo>
                    <a:pt x="9164" y="20283"/>
                    <a:pt x="10473" y="21600"/>
                    <a:pt x="11455" y="21205"/>
                  </a:cubicBezTo>
                  <a:cubicBezTo>
                    <a:pt x="12436" y="20810"/>
                    <a:pt x="13091" y="18702"/>
                    <a:pt x="13582" y="15541"/>
                  </a:cubicBezTo>
                  <a:cubicBezTo>
                    <a:pt x="14073" y="12380"/>
                    <a:pt x="14400" y="8166"/>
                    <a:pt x="14727" y="5400"/>
                  </a:cubicBezTo>
                  <a:cubicBezTo>
                    <a:pt x="15055" y="2634"/>
                    <a:pt x="15382" y="1317"/>
                    <a:pt x="16527" y="659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2947725" y="330454"/>
              <a:ext cx="93925" cy="8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750" fill="norm" stroke="1" extrusionOk="0">
                  <a:moveTo>
                    <a:pt x="21299" y="0"/>
                  </a:moveTo>
                  <a:cubicBezTo>
                    <a:pt x="15539" y="540"/>
                    <a:pt x="9779" y="1080"/>
                    <a:pt x="6179" y="2430"/>
                  </a:cubicBezTo>
                  <a:cubicBezTo>
                    <a:pt x="2579" y="3780"/>
                    <a:pt x="1139" y="5940"/>
                    <a:pt x="419" y="8910"/>
                  </a:cubicBezTo>
                  <a:cubicBezTo>
                    <a:pt x="-301" y="11880"/>
                    <a:pt x="-301" y="15660"/>
                    <a:pt x="2099" y="18090"/>
                  </a:cubicBezTo>
                  <a:cubicBezTo>
                    <a:pt x="4499" y="20520"/>
                    <a:pt x="9299" y="21600"/>
                    <a:pt x="12659" y="19980"/>
                  </a:cubicBezTo>
                  <a:cubicBezTo>
                    <a:pt x="16019" y="18360"/>
                    <a:pt x="17939" y="14040"/>
                    <a:pt x="17219" y="10260"/>
                  </a:cubicBezTo>
                  <a:cubicBezTo>
                    <a:pt x="16499" y="6480"/>
                    <a:pt x="13139" y="3240"/>
                    <a:pt x="97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134349" y="89154"/>
              <a:ext cx="41874" cy="32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538" fill="norm" stroke="1" extrusionOk="0">
                  <a:moveTo>
                    <a:pt x="13582" y="1662"/>
                  </a:moveTo>
                  <a:cubicBezTo>
                    <a:pt x="15639" y="831"/>
                    <a:pt x="17696" y="0"/>
                    <a:pt x="17182" y="0"/>
                  </a:cubicBezTo>
                  <a:cubicBezTo>
                    <a:pt x="16668" y="0"/>
                    <a:pt x="13582" y="831"/>
                    <a:pt x="9982" y="3254"/>
                  </a:cubicBezTo>
                  <a:cubicBezTo>
                    <a:pt x="6382" y="5677"/>
                    <a:pt x="2268" y="9692"/>
                    <a:pt x="725" y="12877"/>
                  </a:cubicBezTo>
                  <a:cubicBezTo>
                    <a:pt x="-818" y="16062"/>
                    <a:pt x="211" y="18415"/>
                    <a:pt x="2782" y="19800"/>
                  </a:cubicBezTo>
                  <a:cubicBezTo>
                    <a:pt x="5353" y="21185"/>
                    <a:pt x="9468" y="21600"/>
                    <a:pt x="13068" y="21531"/>
                  </a:cubicBezTo>
                  <a:cubicBezTo>
                    <a:pt x="16668" y="21462"/>
                    <a:pt x="19753" y="20908"/>
                    <a:pt x="20268" y="20008"/>
                  </a:cubicBezTo>
                  <a:cubicBezTo>
                    <a:pt x="20782" y="19108"/>
                    <a:pt x="18725" y="17862"/>
                    <a:pt x="16668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071283" y="273304"/>
              <a:ext cx="16086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58" y="21600"/>
                  </a:moveTo>
                  <a:cubicBezTo>
                    <a:pt x="6253" y="19543"/>
                    <a:pt x="4547" y="17486"/>
                    <a:pt x="2984" y="15943"/>
                  </a:cubicBezTo>
                  <a:cubicBezTo>
                    <a:pt x="1421" y="14400"/>
                    <a:pt x="0" y="13371"/>
                    <a:pt x="0" y="12857"/>
                  </a:cubicBezTo>
                  <a:cubicBezTo>
                    <a:pt x="0" y="12343"/>
                    <a:pt x="1421" y="12343"/>
                    <a:pt x="5258" y="10286"/>
                  </a:cubicBezTo>
                  <a:cubicBezTo>
                    <a:pt x="9095" y="8229"/>
                    <a:pt x="15347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240616" y="184404"/>
              <a:ext cx="2963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1172"/>
                  </a:moveTo>
                  <a:cubicBezTo>
                    <a:pt x="1543" y="13655"/>
                    <a:pt x="0" y="16138"/>
                    <a:pt x="0" y="18124"/>
                  </a:cubicBezTo>
                  <a:cubicBezTo>
                    <a:pt x="0" y="20110"/>
                    <a:pt x="1543" y="21600"/>
                    <a:pt x="3086" y="21600"/>
                  </a:cubicBezTo>
                  <a:cubicBezTo>
                    <a:pt x="4629" y="21600"/>
                    <a:pt x="6171" y="20110"/>
                    <a:pt x="9257" y="16262"/>
                  </a:cubicBezTo>
                  <a:cubicBezTo>
                    <a:pt x="12343" y="12414"/>
                    <a:pt x="16971" y="62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3296561" y="216154"/>
              <a:ext cx="245560" cy="458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74" fill="norm" stroke="1" extrusionOk="0">
                  <a:moveTo>
                    <a:pt x="1028" y="0"/>
                  </a:moveTo>
                  <a:cubicBezTo>
                    <a:pt x="1212" y="1585"/>
                    <a:pt x="1397" y="3171"/>
                    <a:pt x="1489" y="4310"/>
                  </a:cubicBezTo>
                  <a:cubicBezTo>
                    <a:pt x="1582" y="5450"/>
                    <a:pt x="1582" y="6143"/>
                    <a:pt x="1305" y="6738"/>
                  </a:cubicBezTo>
                  <a:cubicBezTo>
                    <a:pt x="1028" y="7332"/>
                    <a:pt x="474" y="7828"/>
                    <a:pt x="197" y="7778"/>
                  </a:cubicBezTo>
                  <a:cubicBezTo>
                    <a:pt x="-80" y="7728"/>
                    <a:pt x="-80" y="7134"/>
                    <a:pt x="289" y="6292"/>
                  </a:cubicBezTo>
                  <a:cubicBezTo>
                    <a:pt x="658" y="5450"/>
                    <a:pt x="1397" y="4360"/>
                    <a:pt x="2228" y="3468"/>
                  </a:cubicBezTo>
                  <a:cubicBezTo>
                    <a:pt x="3058" y="2576"/>
                    <a:pt x="3982" y="1883"/>
                    <a:pt x="4905" y="1585"/>
                  </a:cubicBezTo>
                  <a:cubicBezTo>
                    <a:pt x="5828" y="1288"/>
                    <a:pt x="6751" y="1387"/>
                    <a:pt x="7305" y="2229"/>
                  </a:cubicBezTo>
                  <a:cubicBezTo>
                    <a:pt x="7858" y="3072"/>
                    <a:pt x="8043" y="4657"/>
                    <a:pt x="8228" y="5697"/>
                  </a:cubicBezTo>
                  <a:cubicBezTo>
                    <a:pt x="8412" y="6738"/>
                    <a:pt x="8597" y="7233"/>
                    <a:pt x="9058" y="7629"/>
                  </a:cubicBezTo>
                  <a:cubicBezTo>
                    <a:pt x="9520" y="8026"/>
                    <a:pt x="10258" y="8323"/>
                    <a:pt x="11643" y="7976"/>
                  </a:cubicBezTo>
                  <a:cubicBezTo>
                    <a:pt x="13028" y="7629"/>
                    <a:pt x="15058" y="6639"/>
                    <a:pt x="16258" y="5846"/>
                  </a:cubicBezTo>
                  <a:cubicBezTo>
                    <a:pt x="17458" y="5053"/>
                    <a:pt x="17828" y="4459"/>
                    <a:pt x="18105" y="3765"/>
                  </a:cubicBezTo>
                  <a:cubicBezTo>
                    <a:pt x="18382" y="3072"/>
                    <a:pt x="18566" y="2279"/>
                    <a:pt x="18197" y="1932"/>
                  </a:cubicBezTo>
                  <a:cubicBezTo>
                    <a:pt x="17828" y="1585"/>
                    <a:pt x="16905" y="1684"/>
                    <a:pt x="16166" y="1982"/>
                  </a:cubicBezTo>
                  <a:cubicBezTo>
                    <a:pt x="15428" y="2279"/>
                    <a:pt x="14874" y="2774"/>
                    <a:pt x="14597" y="3270"/>
                  </a:cubicBezTo>
                  <a:cubicBezTo>
                    <a:pt x="14320" y="3765"/>
                    <a:pt x="14320" y="4261"/>
                    <a:pt x="15058" y="4409"/>
                  </a:cubicBezTo>
                  <a:cubicBezTo>
                    <a:pt x="15797" y="4558"/>
                    <a:pt x="17274" y="4360"/>
                    <a:pt x="18105" y="4508"/>
                  </a:cubicBezTo>
                  <a:cubicBezTo>
                    <a:pt x="18935" y="4657"/>
                    <a:pt x="19120" y="5152"/>
                    <a:pt x="19582" y="6936"/>
                  </a:cubicBezTo>
                  <a:cubicBezTo>
                    <a:pt x="20043" y="8719"/>
                    <a:pt x="20782" y="11791"/>
                    <a:pt x="21151" y="14169"/>
                  </a:cubicBezTo>
                  <a:cubicBezTo>
                    <a:pt x="21520" y="16547"/>
                    <a:pt x="21520" y="18231"/>
                    <a:pt x="21058" y="19371"/>
                  </a:cubicBezTo>
                  <a:cubicBezTo>
                    <a:pt x="20597" y="20510"/>
                    <a:pt x="19674" y="21105"/>
                    <a:pt x="18658" y="21352"/>
                  </a:cubicBezTo>
                  <a:cubicBezTo>
                    <a:pt x="17643" y="21600"/>
                    <a:pt x="16535" y="21501"/>
                    <a:pt x="15243" y="20758"/>
                  </a:cubicBezTo>
                  <a:cubicBezTo>
                    <a:pt x="13951" y="20015"/>
                    <a:pt x="12474" y="18628"/>
                    <a:pt x="10997" y="17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034366" y="62625"/>
              <a:ext cx="448734" cy="6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2955" y="12111"/>
                  </a:moveTo>
                  <a:cubicBezTo>
                    <a:pt x="2853" y="14526"/>
                    <a:pt x="2751" y="16940"/>
                    <a:pt x="2649" y="18383"/>
                  </a:cubicBezTo>
                  <a:cubicBezTo>
                    <a:pt x="2547" y="19825"/>
                    <a:pt x="2445" y="20294"/>
                    <a:pt x="2242" y="20730"/>
                  </a:cubicBezTo>
                  <a:cubicBezTo>
                    <a:pt x="2038" y="21167"/>
                    <a:pt x="1732" y="21569"/>
                    <a:pt x="1477" y="21569"/>
                  </a:cubicBezTo>
                  <a:cubicBezTo>
                    <a:pt x="1223" y="21569"/>
                    <a:pt x="1019" y="21167"/>
                    <a:pt x="866" y="19724"/>
                  </a:cubicBezTo>
                  <a:cubicBezTo>
                    <a:pt x="713" y="18282"/>
                    <a:pt x="611" y="15800"/>
                    <a:pt x="611" y="13586"/>
                  </a:cubicBezTo>
                  <a:cubicBezTo>
                    <a:pt x="611" y="11373"/>
                    <a:pt x="713" y="9427"/>
                    <a:pt x="1019" y="7851"/>
                  </a:cubicBezTo>
                  <a:cubicBezTo>
                    <a:pt x="1325" y="6275"/>
                    <a:pt x="1834" y="5067"/>
                    <a:pt x="2292" y="4363"/>
                  </a:cubicBezTo>
                  <a:cubicBezTo>
                    <a:pt x="2751" y="3658"/>
                    <a:pt x="3158" y="3457"/>
                    <a:pt x="3515" y="3491"/>
                  </a:cubicBezTo>
                  <a:cubicBezTo>
                    <a:pt x="3872" y="3524"/>
                    <a:pt x="4177" y="3793"/>
                    <a:pt x="4330" y="4665"/>
                  </a:cubicBezTo>
                  <a:cubicBezTo>
                    <a:pt x="4483" y="5537"/>
                    <a:pt x="4483" y="7012"/>
                    <a:pt x="3872" y="8220"/>
                  </a:cubicBezTo>
                  <a:cubicBezTo>
                    <a:pt x="3260" y="9427"/>
                    <a:pt x="2038" y="10367"/>
                    <a:pt x="1223" y="10937"/>
                  </a:cubicBezTo>
                  <a:cubicBezTo>
                    <a:pt x="408" y="11507"/>
                    <a:pt x="0" y="11708"/>
                    <a:pt x="0" y="11675"/>
                  </a:cubicBezTo>
                  <a:cubicBezTo>
                    <a:pt x="0" y="11641"/>
                    <a:pt x="408" y="11373"/>
                    <a:pt x="1681" y="10702"/>
                  </a:cubicBezTo>
                  <a:cubicBezTo>
                    <a:pt x="2955" y="10031"/>
                    <a:pt x="5094" y="8958"/>
                    <a:pt x="6317" y="8287"/>
                  </a:cubicBezTo>
                  <a:cubicBezTo>
                    <a:pt x="7540" y="7616"/>
                    <a:pt x="7845" y="7348"/>
                    <a:pt x="7845" y="7348"/>
                  </a:cubicBezTo>
                  <a:cubicBezTo>
                    <a:pt x="7845" y="7348"/>
                    <a:pt x="7540" y="7616"/>
                    <a:pt x="7183" y="8086"/>
                  </a:cubicBezTo>
                  <a:cubicBezTo>
                    <a:pt x="6826" y="8555"/>
                    <a:pt x="6419" y="9226"/>
                    <a:pt x="6164" y="9796"/>
                  </a:cubicBezTo>
                  <a:cubicBezTo>
                    <a:pt x="5909" y="10367"/>
                    <a:pt x="5808" y="10836"/>
                    <a:pt x="6011" y="11004"/>
                  </a:cubicBezTo>
                  <a:cubicBezTo>
                    <a:pt x="6215" y="11171"/>
                    <a:pt x="6725" y="11037"/>
                    <a:pt x="7183" y="10601"/>
                  </a:cubicBezTo>
                  <a:cubicBezTo>
                    <a:pt x="7642" y="10165"/>
                    <a:pt x="8049" y="9427"/>
                    <a:pt x="8304" y="8891"/>
                  </a:cubicBezTo>
                  <a:cubicBezTo>
                    <a:pt x="8558" y="8354"/>
                    <a:pt x="8660" y="8019"/>
                    <a:pt x="8711" y="8086"/>
                  </a:cubicBezTo>
                  <a:cubicBezTo>
                    <a:pt x="8762" y="8153"/>
                    <a:pt x="8762" y="8622"/>
                    <a:pt x="8762" y="9092"/>
                  </a:cubicBezTo>
                  <a:cubicBezTo>
                    <a:pt x="8762" y="9562"/>
                    <a:pt x="8762" y="10031"/>
                    <a:pt x="9017" y="10299"/>
                  </a:cubicBezTo>
                  <a:cubicBezTo>
                    <a:pt x="9272" y="10568"/>
                    <a:pt x="9781" y="10635"/>
                    <a:pt x="10189" y="10534"/>
                  </a:cubicBezTo>
                  <a:cubicBezTo>
                    <a:pt x="10596" y="10434"/>
                    <a:pt x="10902" y="10165"/>
                    <a:pt x="11513" y="9025"/>
                  </a:cubicBezTo>
                  <a:cubicBezTo>
                    <a:pt x="12125" y="7885"/>
                    <a:pt x="13042" y="5872"/>
                    <a:pt x="13653" y="4363"/>
                  </a:cubicBezTo>
                  <a:cubicBezTo>
                    <a:pt x="14264" y="2853"/>
                    <a:pt x="14570" y="1847"/>
                    <a:pt x="14774" y="1143"/>
                  </a:cubicBezTo>
                  <a:cubicBezTo>
                    <a:pt x="14977" y="439"/>
                    <a:pt x="15079" y="36"/>
                    <a:pt x="14926" y="3"/>
                  </a:cubicBezTo>
                  <a:cubicBezTo>
                    <a:pt x="14774" y="-31"/>
                    <a:pt x="14366" y="304"/>
                    <a:pt x="13908" y="1445"/>
                  </a:cubicBezTo>
                  <a:cubicBezTo>
                    <a:pt x="13449" y="2585"/>
                    <a:pt x="12940" y="4530"/>
                    <a:pt x="12685" y="5906"/>
                  </a:cubicBezTo>
                  <a:cubicBezTo>
                    <a:pt x="12430" y="7281"/>
                    <a:pt x="12430" y="8086"/>
                    <a:pt x="12532" y="8790"/>
                  </a:cubicBezTo>
                  <a:cubicBezTo>
                    <a:pt x="12634" y="9494"/>
                    <a:pt x="12838" y="10098"/>
                    <a:pt x="13194" y="10434"/>
                  </a:cubicBezTo>
                  <a:cubicBezTo>
                    <a:pt x="13551" y="10769"/>
                    <a:pt x="14060" y="10836"/>
                    <a:pt x="14519" y="10735"/>
                  </a:cubicBezTo>
                  <a:cubicBezTo>
                    <a:pt x="14977" y="10635"/>
                    <a:pt x="15385" y="10367"/>
                    <a:pt x="16149" y="9159"/>
                  </a:cubicBezTo>
                  <a:cubicBezTo>
                    <a:pt x="16913" y="7952"/>
                    <a:pt x="18034" y="5805"/>
                    <a:pt x="18645" y="4564"/>
                  </a:cubicBezTo>
                  <a:cubicBezTo>
                    <a:pt x="19257" y="3323"/>
                    <a:pt x="19358" y="2988"/>
                    <a:pt x="19460" y="2585"/>
                  </a:cubicBezTo>
                  <a:cubicBezTo>
                    <a:pt x="19562" y="2183"/>
                    <a:pt x="19664" y="1713"/>
                    <a:pt x="19562" y="1780"/>
                  </a:cubicBezTo>
                  <a:cubicBezTo>
                    <a:pt x="19460" y="1847"/>
                    <a:pt x="19155" y="2451"/>
                    <a:pt x="18747" y="3759"/>
                  </a:cubicBezTo>
                  <a:cubicBezTo>
                    <a:pt x="18340" y="5067"/>
                    <a:pt x="17830" y="7080"/>
                    <a:pt x="17677" y="8287"/>
                  </a:cubicBezTo>
                  <a:cubicBezTo>
                    <a:pt x="17525" y="9494"/>
                    <a:pt x="17728" y="9897"/>
                    <a:pt x="18136" y="10165"/>
                  </a:cubicBezTo>
                  <a:cubicBezTo>
                    <a:pt x="18543" y="10434"/>
                    <a:pt x="19155" y="10568"/>
                    <a:pt x="19766" y="10299"/>
                  </a:cubicBezTo>
                  <a:cubicBezTo>
                    <a:pt x="20377" y="10031"/>
                    <a:pt x="20989" y="9360"/>
                    <a:pt x="21600" y="8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311650" y="209804"/>
              <a:ext cx="190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0"/>
                  </a:moveTo>
                  <a:cubicBezTo>
                    <a:pt x="1440" y="2400"/>
                    <a:pt x="0" y="4800"/>
                    <a:pt x="0" y="6000"/>
                  </a:cubicBezTo>
                  <a:cubicBezTo>
                    <a:pt x="0" y="7200"/>
                    <a:pt x="1440" y="7200"/>
                    <a:pt x="5280" y="9600"/>
                  </a:cubicBezTo>
                  <a:cubicBezTo>
                    <a:pt x="9120" y="12000"/>
                    <a:pt x="1536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4502605" y="217876"/>
              <a:ext cx="52932" cy="1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5" h="21375" fill="norm" stroke="1" extrusionOk="0">
                  <a:moveTo>
                    <a:pt x="11828" y="6421"/>
                  </a:moveTo>
                  <a:cubicBezTo>
                    <a:pt x="14228" y="5313"/>
                    <a:pt x="16628" y="4206"/>
                    <a:pt x="18228" y="2960"/>
                  </a:cubicBezTo>
                  <a:cubicBezTo>
                    <a:pt x="19828" y="1713"/>
                    <a:pt x="20628" y="329"/>
                    <a:pt x="19428" y="52"/>
                  </a:cubicBezTo>
                  <a:cubicBezTo>
                    <a:pt x="18228" y="-225"/>
                    <a:pt x="15028" y="606"/>
                    <a:pt x="11028" y="2683"/>
                  </a:cubicBezTo>
                  <a:cubicBezTo>
                    <a:pt x="7028" y="4760"/>
                    <a:pt x="2228" y="8083"/>
                    <a:pt x="628" y="11129"/>
                  </a:cubicBezTo>
                  <a:cubicBezTo>
                    <a:pt x="-972" y="14175"/>
                    <a:pt x="628" y="16944"/>
                    <a:pt x="3828" y="18606"/>
                  </a:cubicBezTo>
                  <a:cubicBezTo>
                    <a:pt x="7028" y="20267"/>
                    <a:pt x="11828" y="20821"/>
                    <a:pt x="16628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4635500" y="210548"/>
              <a:ext cx="301864" cy="24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46" fill="norm" stroke="1" extrusionOk="0">
                  <a:moveTo>
                    <a:pt x="0" y="1624"/>
                  </a:moveTo>
                  <a:cubicBezTo>
                    <a:pt x="1650" y="5193"/>
                    <a:pt x="3300" y="8762"/>
                    <a:pt x="4050" y="11016"/>
                  </a:cubicBezTo>
                  <a:cubicBezTo>
                    <a:pt x="4800" y="13269"/>
                    <a:pt x="4650" y="14209"/>
                    <a:pt x="4350" y="14303"/>
                  </a:cubicBezTo>
                  <a:cubicBezTo>
                    <a:pt x="4050" y="14396"/>
                    <a:pt x="3600" y="13645"/>
                    <a:pt x="3450" y="11767"/>
                  </a:cubicBezTo>
                  <a:cubicBezTo>
                    <a:pt x="3300" y="9889"/>
                    <a:pt x="3450" y="6883"/>
                    <a:pt x="3675" y="4911"/>
                  </a:cubicBezTo>
                  <a:cubicBezTo>
                    <a:pt x="3900" y="2939"/>
                    <a:pt x="4200" y="2000"/>
                    <a:pt x="4725" y="1436"/>
                  </a:cubicBezTo>
                  <a:cubicBezTo>
                    <a:pt x="5250" y="873"/>
                    <a:pt x="6000" y="685"/>
                    <a:pt x="6525" y="1249"/>
                  </a:cubicBezTo>
                  <a:cubicBezTo>
                    <a:pt x="7050" y="1812"/>
                    <a:pt x="7350" y="3127"/>
                    <a:pt x="7575" y="5005"/>
                  </a:cubicBezTo>
                  <a:cubicBezTo>
                    <a:pt x="7800" y="6883"/>
                    <a:pt x="7950" y="9325"/>
                    <a:pt x="8025" y="11016"/>
                  </a:cubicBezTo>
                  <a:cubicBezTo>
                    <a:pt x="8100" y="12706"/>
                    <a:pt x="8100" y="13645"/>
                    <a:pt x="7950" y="13645"/>
                  </a:cubicBezTo>
                  <a:cubicBezTo>
                    <a:pt x="7800" y="13645"/>
                    <a:pt x="7500" y="12706"/>
                    <a:pt x="7500" y="11673"/>
                  </a:cubicBezTo>
                  <a:cubicBezTo>
                    <a:pt x="7500" y="10640"/>
                    <a:pt x="7800" y="9513"/>
                    <a:pt x="8250" y="8574"/>
                  </a:cubicBezTo>
                  <a:cubicBezTo>
                    <a:pt x="8700" y="7635"/>
                    <a:pt x="9300" y="6883"/>
                    <a:pt x="9900" y="6789"/>
                  </a:cubicBezTo>
                  <a:cubicBezTo>
                    <a:pt x="10500" y="6696"/>
                    <a:pt x="11100" y="7259"/>
                    <a:pt x="11475" y="8010"/>
                  </a:cubicBezTo>
                  <a:cubicBezTo>
                    <a:pt x="11850" y="8762"/>
                    <a:pt x="12000" y="9701"/>
                    <a:pt x="12300" y="10546"/>
                  </a:cubicBezTo>
                  <a:cubicBezTo>
                    <a:pt x="12600" y="11391"/>
                    <a:pt x="13050" y="12143"/>
                    <a:pt x="13650" y="12424"/>
                  </a:cubicBezTo>
                  <a:cubicBezTo>
                    <a:pt x="14250" y="12706"/>
                    <a:pt x="15000" y="12518"/>
                    <a:pt x="15900" y="11673"/>
                  </a:cubicBezTo>
                  <a:cubicBezTo>
                    <a:pt x="16800" y="10828"/>
                    <a:pt x="17850" y="9325"/>
                    <a:pt x="18675" y="7823"/>
                  </a:cubicBezTo>
                  <a:cubicBezTo>
                    <a:pt x="19500" y="6320"/>
                    <a:pt x="20100" y="4817"/>
                    <a:pt x="20475" y="3409"/>
                  </a:cubicBezTo>
                  <a:cubicBezTo>
                    <a:pt x="20850" y="2000"/>
                    <a:pt x="21000" y="685"/>
                    <a:pt x="20700" y="216"/>
                  </a:cubicBezTo>
                  <a:cubicBezTo>
                    <a:pt x="20400" y="-254"/>
                    <a:pt x="19650" y="122"/>
                    <a:pt x="18975" y="591"/>
                  </a:cubicBezTo>
                  <a:cubicBezTo>
                    <a:pt x="18300" y="1061"/>
                    <a:pt x="17700" y="1624"/>
                    <a:pt x="17250" y="2845"/>
                  </a:cubicBezTo>
                  <a:cubicBezTo>
                    <a:pt x="16800" y="4066"/>
                    <a:pt x="16500" y="5944"/>
                    <a:pt x="17100" y="8198"/>
                  </a:cubicBezTo>
                  <a:cubicBezTo>
                    <a:pt x="17700" y="10452"/>
                    <a:pt x="19200" y="13082"/>
                    <a:pt x="20175" y="14866"/>
                  </a:cubicBezTo>
                  <a:cubicBezTo>
                    <a:pt x="21150" y="16650"/>
                    <a:pt x="21600" y="17589"/>
                    <a:pt x="21300" y="18529"/>
                  </a:cubicBezTo>
                  <a:cubicBezTo>
                    <a:pt x="21000" y="19468"/>
                    <a:pt x="19950" y="20407"/>
                    <a:pt x="189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5588869" y="55288"/>
              <a:ext cx="406051" cy="58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63" fill="norm" stroke="1" extrusionOk="0">
                  <a:moveTo>
                    <a:pt x="7637" y="9600"/>
                  </a:moveTo>
                  <a:cubicBezTo>
                    <a:pt x="6969" y="9135"/>
                    <a:pt x="6301" y="8671"/>
                    <a:pt x="5354" y="8594"/>
                  </a:cubicBezTo>
                  <a:cubicBezTo>
                    <a:pt x="4408" y="8516"/>
                    <a:pt x="3183" y="8826"/>
                    <a:pt x="2181" y="9716"/>
                  </a:cubicBezTo>
                  <a:cubicBezTo>
                    <a:pt x="1179" y="10606"/>
                    <a:pt x="400" y="12077"/>
                    <a:pt x="121" y="13006"/>
                  </a:cubicBezTo>
                  <a:cubicBezTo>
                    <a:pt x="-157" y="13935"/>
                    <a:pt x="66" y="14323"/>
                    <a:pt x="567" y="14361"/>
                  </a:cubicBezTo>
                  <a:cubicBezTo>
                    <a:pt x="1068" y="14400"/>
                    <a:pt x="1847" y="14090"/>
                    <a:pt x="3128" y="12929"/>
                  </a:cubicBezTo>
                  <a:cubicBezTo>
                    <a:pt x="4408" y="11768"/>
                    <a:pt x="6189" y="9755"/>
                    <a:pt x="7470" y="7587"/>
                  </a:cubicBezTo>
                  <a:cubicBezTo>
                    <a:pt x="8750" y="5419"/>
                    <a:pt x="9530" y="3097"/>
                    <a:pt x="9919" y="1742"/>
                  </a:cubicBezTo>
                  <a:cubicBezTo>
                    <a:pt x="10309" y="387"/>
                    <a:pt x="10309" y="0"/>
                    <a:pt x="10142" y="0"/>
                  </a:cubicBezTo>
                  <a:cubicBezTo>
                    <a:pt x="9975" y="0"/>
                    <a:pt x="9641" y="387"/>
                    <a:pt x="9029" y="1781"/>
                  </a:cubicBezTo>
                  <a:cubicBezTo>
                    <a:pt x="8416" y="3174"/>
                    <a:pt x="7525" y="5574"/>
                    <a:pt x="7191" y="7161"/>
                  </a:cubicBezTo>
                  <a:cubicBezTo>
                    <a:pt x="6857" y="8748"/>
                    <a:pt x="7080" y="9523"/>
                    <a:pt x="7414" y="10026"/>
                  </a:cubicBezTo>
                  <a:cubicBezTo>
                    <a:pt x="7748" y="10529"/>
                    <a:pt x="8194" y="10761"/>
                    <a:pt x="8806" y="10916"/>
                  </a:cubicBezTo>
                  <a:cubicBezTo>
                    <a:pt x="9418" y="11071"/>
                    <a:pt x="10198" y="11148"/>
                    <a:pt x="10977" y="10916"/>
                  </a:cubicBezTo>
                  <a:cubicBezTo>
                    <a:pt x="11756" y="10684"/>
                    <a:pt x="12536" y="10142"/>
                    <a:pt x="12981" y="9677"/>
                  </a:cubicBezTo>
                  <a:cubicBezTo>
                    <a:pt x="13427" y="9213"/>
                    <a:pt x="13538" y="8826"/>
                    <a:pt x="13315" y="8748"/>
                  </a:cubicBezTo>
                  <a:cubicBezTo>
                    <a:pt x="13092" y="8671"/>
                    <a:pt x="12536" y="8903"/>
                    <a:pt x="11979" y="9368"/>
                  </a:cubicBezTo>
                  <a:cubicBezTo>
                    <a:pt x="11422" y="9832"/>
                    <a:pt x="10866" y="10529"/>
                    <a:pt x="10532" y="11071"/>
                  </a:cubicBezTo>
                  <a:cubicBezTo>
                    <a:pt x="10198" y="11613"/>
                    <a:pt x="10086" y="12000"/>
                    <a:pt x="10142" y="12387"/>
                  </a:cubicBezTo>
                  <a:cubicBezTo>
                    <a:pt x="10198" y="12774"/>
                    <a:pt x="10420" y="13161"/>
                    <a:pt x="10977" y="13394"/>
                  </a:cubicBezTo>
                  <a:cubicBezTo>
                    <a:pt x="11534" y="13626"/>
                    <a:pt x="12424" y="13703"/>
                    <a:pt x="13204" y="13626"/>
                  </a:cubicBezTo>
                  <a:cubicBezTo>
                    <a:pt x="13983" y="13548"/>
                    <a:pt x="14651" y="13316"/>
                    <a:pt x="15319" y="13161"/>
                  </a:cubicBezTo>
                  <a:cubicBezTo>
                    <a:pt x="15987" y="13006"/>
                    <a:pt x="16655" y="12929"/>
                    <a:pt x="16989" y="13161"/>
                  </a:cubicBezTo>
                  <a:cubicBezTo>
                    <a:pt x="17323" y="13394"/>
                    <a:pt x="17323" y="13935"/>
                    <a:pt x="17212" y="15213"/>
                  </a:cubicBezTo>
                  <a:cubicBezTo>
                    <a:pt x="17101" y="16490"/>
                    <a:pt x="16878" y="18503"/>
                    <a:pt x="16600" y="19781"/>
                  </a:cubicBezTo>
                  <a:cubicBezTo>
                    <a:pt x="16321" y="21058"/>
                    <a:pt x="15987" y="21600"/>
                    <a:pt x="15765" y="21561"/>
                  </a:cubicBezTo>
                  <a:cubicBezTo>
                    <a:pt x="15542" y="21523"/>
                    <a:pt x="15431" y="20903"/>
                    <a:pt x="15319" y="19161"/>
                  </a:cubicBezTo>
                  <a:cubicBezTo>
                    <a:pt x="15208" y="17419"/>
                    <a:pt x="15097" y="14555"/>
                    <a:pt x="15375" y="12387"/>
                  </a:cubicBezTo>
                  <a:cubicBezTo>
                    <a:pt x="15653" y="10219"/>
                    <a:pt x="16321" y="8748"/>
                    <a:pt x="16878" y="7858"/>
                  </a:cubicBezTo>
                  <a:cubicBezTo>
                    <a:pt x="17435" y="6968"/>
                    <a:pt x="17880" y="6658"/>
                    <a:pt x="18437" y="6465"/>
                  </a:cubicBezTo>
                  <a:cubicBezTo>
                    <a:pt x="18994" y="6271"/>
                    <a:pt x="19662" y="6194"/>
                    <a:pt x="20218" y="6310"/>
                  </a:cubicBezTo>
                  <a:cubicBezTo>
                    <a:pt x="20775" y="6426"/>
                    <a:pt x="21220" y="6735"/>
                    <a:pt x="21332" y="7316"/>
                  </a:cubicBezTo>
                  <a:cubicBezTo>
                    <a:pt x="21443" y="7897"/>
                    <a:pt x="21220" y="8748"/>
                    <a:pt x="20552" y="9484"/>
                  </a:cubicBezTo>
                  <a:cubicBezTo>
                    <a:pt x="19884" y="10219"/>
                    <a:pt x="18771" y="10839"/>
                    <a:pt x="17769" y="11110"/>
                  </a:cubicBezTo>
                  <a:cubicBezTo>
                    <a:pt x="16767" y="11381"/>
                    <a:pt x="15876" y="11303"/>
                    <a:pt x="14985" y="1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5968999" y="222589"/>
              <a:ext cx="209551" cy="17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9901"/>
                  </a:moveTo>
                  <a:cubicBezTo>
                    <a:pt x="4145" y="7614"/>
                    <a:pt x="8291" y="5327"/>
                    <a:pt x="10582" y="3548"/>
                  </a:cubicBezTo>
                  <a:cubicBezTo>
                    <a:pt x="12873" y="1769"/>
                    <a:pt x="13309" y="498"/>
                    <a:pt x="12873" y="117"/>
                  </a:cubicBezTo>
                  <a:cubicBezTo>
                    <a:pt x="12436" y="-264"/>
                    <a:pt x="11127" y="244"/>
                    <a:pt x="9273" y="2277"/>
                  </a:cubicBezTo>
                  <a:cubicBezTo>
                    <a:pt x="7418" y="4310"/>
                    <a:pt x="5018" y="7868"/>
                    <a:pt x="3709" y="10409"/>
                  </a:cubicBezTo>
                  <a:cubicBezTo>
                    <a:pt x="2400" y="12950"/>
                    <a:pt x="2182" y="14475"/>
                    <a:pt x="2182" y="15872"/>
                  </a:cubicBezTo>
                  <a:cubicBezTo>
                    <a:pt x="2182" y="17270"/>
                    <a:pt x="2400" y="18541"/>
                    <a:pt x="3927" y="18287"/>
                  </a:cubicBezTo>
                  <a:cubicBezTo>
                    <a:pt x="5455" y="18032"/>
                    <a:pt x="8291" y="16254"/>
                    <a:pt x="10036" y="14856"/>
                  </a:cubicBezTo>
                  <a:cubicBezTo>
                    <a:pt x="11782" y="13458"/>
                    <a:pt x="12436" y="12442"/>
                    <a:pt x="13091" y="11425"/>
                  </a:cubicBezTo>
                  <a:cubicBezTo>
                    <a:pt x="13745" y="10409"/>
                    <a:pt x="14400" y="9392"/>
                    <a:pt x="14836" y="9647"/>
                  </a:cubicBezTo>
                  <a:cubicBezTo>
                    <a:pt x="15273" y="9901"/>
                    <a:pt x="15491" y="11425"/>
                    <a:pt x="15055" y="13331"/>
                  </a:cubicBezTo>
                  <a:cubicBezTo>
                    <a:pt x="14618" y="15237"/>
                    <a:pt x="13527" y="17524"/>
                    <a:pt x="12982" y="17905"/>
                  </a:cubicBezTo>
                  <a:cubicBezTo>
                    <a:pt x="12436" y="18287"/>
                    <a:pt x="12436" y="16762"/>
                    <a:pt x="12655" y="15364"/>
                  </a:cubicBezTo>
                  <a:cubicBezTo>
                    <a:pt x="12873" y="13967"/>
                    <a:pt x="13309" y="12696"/>
                    <a:pt x="13855" y="11552"/>
                  </a:cubicBezTo>
                  <a:cubicBezTo>
                    <a:pt x="14400" y="10409"/>
                    <a:pt x="15055" y="9392"/>
                    <a:pt x="15927" y="8884"/>
                  </a:cubicBezTo>
                  <a:cubicBezTo>
                    <a:pt x="16800" y="8376"/>
                    <a:pt x="17891" y="8376"/>
                    <a:pt x="18436" y="9265"/>
                  </a:cubicBezTo>
                  <a:cubicBezTo>
                    <a:pt x="18982" y="10155"/>
                    <a:pt x="18982" y="11934"/>
                    <a:pt x="19418" y="14094"/>
                  </a:cubicBezTo>
                  <a:cubicBezTo>
                    <a:pt x="19855" y="16254"/>
                    <a:pt x="20727" y="18795"/>
                    <a:pt x="2160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6176179" y="0"/>
              <a:ext cx="160480" cy="40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25" fill="norm" stroke="1" extrusionOk="0">
                  <a:moveTo>
                    <a:pt x="11254" y="17626"/>
                  </a:moveTo>
                  <a:cubicBezTo>
                    <a:pt x="11815" y="17072"/>
                    <a:pt x="12376" y="16518"/>
                    <a:pt x="12797" y="15909"/>
                  </a:cubicBezTo>
                  <a:cubicBezTo>
                    <a:pt x="13218" y="15300"/>
                    <a:pt x="13498" y="14635"/>
                    <a:pt x="12937" y="14192"/>
                  </a:cubicBezTo>
                  <a:cubicBezTo>
                    <a:pt x="12376" y="13749"/>
                    <a:pt x="10974" y="13528"/>
                    <a:pt x="9010" y="14081"/>
                  </a:cubicBezTo>
                  <a:cubicBezTo>
                    <a:pt x="7047" y="14635"/>
                    <a:pt x="4522" y="15965"/>
                    <a:pt x="2979" y="16906"/>
                  </a:cubicBezTo>
                  <a:cubicBezTo>
                    <a:pt x="1436" y="17848"/>
                    <a:pt x="875" y="18401"/>
                    <a:pt x="454" y="19121"/>
                  </a:cubicBezTo>
                  <a:cubicBezTo>
                    <a:pt x="34" y="19841"/>
                    <a:pt x="-247" y="20728"/>
                    <a:pt x="314" y="21115"/>
                  </a:cubicBezTo>
                  <a:cubicBezTo>
                    <a:pt x="875" y="21503"/>
                    <a:pt x="2278" y="21392"/>
                    <a:pt x="4522" y="20451"/>
                  </a:cubicBezTo>
                  <a:cubicBezTo>
                    <a:pt x="6766" y="19509"/>
                    <a:pt x="9852" y="17737"/>
                    <a:pt x="12517" y="14857"/>
                  </a:cubicBezTo>
                  <a:cubicBezTo>
                    <a:pt x="15182" y="11977"/>
                    <a:pt x="17426" y="7989"/>
                    <a:pt x="18828" y="5608"/>
                  </a:cubicBezTo>
                  <a:cubicBezTo>
                    <a:pt x="20231" y="3226"/>
                    <a:pt x="20792" y="2451"/>
                    <a:pt x="21072" y="1675"/>
                  </a:cubicBezTo>
                  <a:cubicBezTo>
                    <a:pt x="21353" y="900"/>
                    <a:pt x="21353" y="125"/>
                    <a:pt x="20932" y="14"/>
                  </a:cubicBezTo>
                  <a:cubicBezTo>
                    <a:pt x="20511" y="-97"/>
                    <a:pt x="19670" y="457"/>
                    <a:pt x="18267" y="2617"/>
                  </a:cubicBezTo>
                  <a:cubicBezTo>
                    <a:pt x="16865" y="4777"/>
                    <a:pt x="14901" y="8543"/>
                    <a:pt x="14200" y="11368"/>
                  </a:cubicBezTo>
                  <a:cubicBezTo>
                    <a:pt x="13498" y="14192"/>
                    <a:pt x="14059" y="16075"/>
                    <a:pt x="14621" y="1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6764304" y="228563"/>
              <a:ext cx="256466" cy="17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24" fill="norm" stroke="1" extrusionOk="0">
                  <a:moveTo>
                    <a:pt x="9881" y="5501"/>
                  </a:moveTo>
                  <a:cubicBezTo>
                    <a:pt x="9530" y="3939"/>
                    <a:pt x="9178" y="2378"/>
                    <a:pt x="8564" y="1597"/>
                  </a:cubicBezTo>
                  <a:cubicBezTo>
                    <a:pt x="7949" y="816"/>
                    <a:pt x="7071" y="816"/>
                    <a:pt x="6017" y="2117"/>
                  </a:cubicBezTo>
                  <a:cubicBezTo>
                    <a:pt x="4964" y="3419"/>
                    <a:pt x="3734" y="6021"/>
                    <a:pt x="2681" y="8754"/>
                  </a:cubicBezTo>
                  <a:cubicBezTo>
                    <a:pt x="1627" y="11486"/>
                    <a:pt x="749" y="14349"/>
                    <a:pt x="310" y="16431"/>
                  </a:cubicBezTo>
                  <a:cubicBezTo>
                    <a:pt x="-129" y="18513"/>
                    <a:pt x="-129" y="19814"/>
                    <a:pt x="486" y="20464"/>
                  </a:cubicBezTo>
                  <a:cubicBezTo>
                    <a:pt x="1100" y="21115"/>
                    <a:pt x="2330" y="21115"/>
                    <a:pt x="3734" y="20204"/>
                  </a:cubicBezTo>
                  <a:cubicBezTo>
                    <a:pt x="5139" y="19293"/>
                    <a:pt x="6720" y="17472"/>
                    <a:pt x="7686" y="14349"/>
                  </a:cubicBezTo>
                  <a:cubicBezTo>
                    <a:pt x="8651" y="11226"/>
                    <a:pt x="9003" y="6802"/>
                    <a:pt x="8827" y="4069"/>
                  </a:cubicBezTo>
                  <a:cubicBezTo>
                    <a:pt x="8651" y="1337"/>
                    <a:pt x="7949" y="296"/>
                    <a:pt x="6808" y="296"/>
                  </a:cubicBezTo>
                  <a:cubicBezTo>
                    <a:pt x="5666" y="296"/>
                    <a:pt x="4086" y="1337"/>
                    <a:pt x="3032" y="2638"/>
                  </a:cubicBezTo>
                  <a:cubicBezTo>
                    <a:pt x="1978" y="3939"/>
                    <a:pt x="1451" y="5501"/>
                    <a:pt x="1803" y="6542"/>
                  </a:cubicBezTo>
                  <a:cubicBezTo>
                    <a:pt x="2154" y="7582"/>
                    <a:pt x="3383" y="8103"/>
                    <a:pt x="4876" y="8363"/>
                  </a:cubicBezTo>
                  <a:cubicBezTo>
                    <a:pt x="6369" y="8623"/>
                    <a:pt x="8125" y="8623"/>
                    <a:pt x="9354" y="9014"/>
                  </a:cubicBezTo>
                  <a:cubicBezTo>
                    <a:pt x="10583" y="9404"/>
                    <a:pt x="11286" y="10185"/>
                    <a:pt x="11725" y="11226"/>
                  </a:cubicBezTo>
                  <a:cubicBezTo>
                    <a:pt x="12164" y="12267"/>
                    <a:pt x="12339" y="13568"/>
                    <a:pt x="12427" y="15260"/>
                  </a:cubicBezTo>
                  <a:cubicBezTo>
                    <a:pt x="12515" y="16951"/>
                    <a:pt x="12515" y="19033"/>
                    <a:pt x="12603" y="19293"/>
                  </a:cubicBezTo>
                  <a:cubicBezTo>
                    <a:pt x="12691" y="19554"/>
                    <a:pt x="12866" y="17992"/>
                    <a:pt x="13217" y="15650"/>
                  </a:cubicBezTo>
                  <a:cubicBezTo>
                    <a:pt x="13569" y="13308"/>
                    <a:pt x="14095" y="10185"/>
                    <a:pt x="14622" y="7322"/>
                  </a:cubicBezTo>
                  <a:cubicBezTo>
                    <a:pt x="15149" y="4460"/>
                    <a:pt x="15676" y="1857"/>
                    <a:pt x="16378" y="686"/>
                  </a:cubicBezTo>
                  <a:cubicBezTo>
                    <a:pt x="17081" y="-485"/>
                    <a:pt x="17959" y="-225"/>
                    <a:pt x="18925" y="1987"/>
                  </a:cubicBezTo>
                  <a:cubicBezTo>
                    <a:pt x="19891" y="4199"/>
                    <a:pt x="20944" y="8363"/>
                    <a:pt x="21208" y="11616"/>
                  </a:cubicBezTo>
                  <a:cubicBezTo>
                    <a:pt x="21471" y="14869"/>
                    <a:pt x="20944" y="17211"/>
                    <a:pt x="20417" y="19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7391378" y="270997"/>
              <a:ext cx="120167" cy="30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243" fill="norm" stroke="1" extrusionOk="0">
                  <a:moveTo>
                    <a:pt x="20114" y="1950"/>
                  </a:moveTo>
                  <a:cubicBezTo>
                    <a:pt x="18997" y="1205"/>
                    <a:pt x="17879" y="460"/>
                    <a:pt x="15459" y="162"/>
                  </a:cubicBezTo>
                  <a:cubicBezTo>
                    <a:pt x="13038" y="-136"/>
                    <a:pt x="9314" y="13"/>
                    <a:pt x="6707" y="311"/>
                  </a:cubicBezTo>
                  <a:cubicBezTo>
                    <a:pt x="4100" y="609"/>
                    <a:pt x="2610" y="1056"/>
                    <a:pt x="1493" y="1726"/>
                  </a:cubicBezTo>
                  <a:cubicBezTo>
                    <a:pt x="376" y="2396"/>
                    <a:pt x="-369" y="3290"/>
                    <a:pt x="190" y="3737"/>
                  </a:cubicBezTo>
                  <a:cubicBezTo>
                    <a:pt x="748" y="4184"/>
                    <a:pt x="2610" y="4184"/>
                    <a:pt x="4286" y="3961"/>
                  </a:cubicBezTo>
                  <a:cubicBezTo>
                    <a:pt x="5962" y="3737"/>
                    <a:pt x="7452" y="3290"/>
                    <a:pt x="9314" y="2769"/>
                  </a:cubicBezTo>
                  <a:cubicBezTo>
                    <a:pt x="11176" y="2247"/>
                    <a:pt x="13410" y="1652"/>
                    <a:pt x="15459" y="1354"/>
                  </a:cubicBezTo>
                  <a:cubicBezTo>
                    <a:pt x="17507" y="1056"/>
                    <a:pt x="19369" y="1056"/>
                    <a:pt x="20300" y="1726"/>
                  </a:cubicBezTo>
                  <a:cubicBezTo>
                    <a:pt x="21231" y="2396"/>
                    <a:pt x="21231" y="3737"/>
                    <a:pt x="21045" y="6121"/>
                  </a:cubicBezTo>
                  <a:cubicBezTo>
                    <a:pt x="20859" y="8504"/>
                    <a:pt x="20486" y="11930"/>
                    <a:pt x="20300" y="14165"/>
                  </a:cubicBezTo>
                  <a:cubicBezTo>
                    <a:pt x="20114" y="16399"/>
                    <a:pt x="20114" y="17442"/>
                    <a:pt x="19741" y="18410"/>
                  </a:cubicBezTo>
                  <a:cubicBezTo>
                    <a:pt x="19369" y="19378"/>
                    <a:pt x="18624" y="20272"/>
                    <a:pt x="16948" y="20794"/>
                  </a:cubicBezTo>
                  <a:cubicBezTo>
                    <a:pt x="15272" y="21315"/>
                    <a:pt x="12665" y="21464"/>
                    <a:pt x="10245" y="20794"/>
                  </a:cubicBezTo>
                  <a:cubicBezTo>
                    <a:pt x="7824" y="20123"/>
                    <a:pt x="5590" y="18634"/>
                    <a:pt x="5217" y="16623"/>
                  </a:cubicBezTo>
                  <a:cubicBezTo>
                    <a:pt x="4845" y="14612"/>
                    <a:pt x="6334" y="12079"/>
                    <a:pt x="7824" y="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7531099" y="255901"/>
              <a:ext cx="177801" cy="15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4629" y="10011"/>
                  </a:moveTo>
                  <a:cubicBezTo>
                    <a:pt x="5400" y="8874"/>
                    <a:pt x="6171" y="7737"/>
                    <a:pt x="6814" y="5890"/>
                  </a:cubicBezTo>
                  <a:cubicBezTo>
                    <a:pt x="7457" y="4042"/>
                    <a:pt x="7971" y="1484"/>
                    <a:pt x="7586" y="490"/>
                  </a:cubicBezTo>
                  <a:cubicBezTo>
                    <a:pt x="7200" y="-505"/>
                    <a:pt x="5914" y="63"/>
                    <a:pt x="4500" y="1769"/>
                  </a:cubicBezTo>
                  <a:cubicBezTo>
                    <a:pt x="3086" y="3474"/>
                    <a:pt x="1543" y="6316"/>
                    <a:pt x="771" y="8448"/>
                  </a:cubicBezTo>
                  <a:cubicBezTo>
                    <a:pt x="0" y="10579"/>
                    <a:pt x="0" y="12000"/>
                    <a:pt x="0" y="13421"/>
                  </a:cubicBezTo>
                  <a:cubicBezTo>
                    <a:pt x="0" y="14842"/>
                    <a:pt x="0" y="16263"/>
                    <a:pt x="2057" y="16406"/>
                  </a:cubicBezTo>
                  <a:cubicBezTo>
                    <a:pt x="4114" y="16548"/>
                    <a:pt x="8229" y="15411"/>
                    <a:pt x="10929" y="13848"/>
                  </a:cubicBezTo>
                  <a:cubicBezTo>
                    <a:pt x="13629" y="12284"/>
                    <a:pt x="14914" y="10295"/>
                    <a:pt x="15171" y="10295"/>
                  </a:cubicBezTo>
                  <a:cubicBezTo>
                    <a:pt x="15429" y="10295"/>
                    <a:pt x="14657" y="12284"/>
                    <a:pt x="13886" y="13990"/>
                  </a:cubicBezTo>
                  <a:cubicBezTo>
                    <a:pt x="13114" y="15695"/>
                    <a:pt x="12343" y="17116"/>
                    <a:pt x="11700" y="17116"/>
                  </a:cubicBezTo>
                  <a:cubicBezTo>
                    <a:pt x="11057" y="17116"/>
                    <a:pt x="10543" y="15695"/>
                    <a:pt x="10671" y="14274"/>
                  </a:cubicBezTo>
                  <a:cubicBezTo>
                    <a:pt x="10800" y="12853"/>
                    <a:pt x="11571" y="11432"/>
                    <a:pt x="12343" y="10011"/>
                  </a:cubicBezTo>
                  <a:cubicBezTo>
                    <a:pt x="13114" y="8590"/>
                    <a:pt x="13886" y="7169"/>
                    <a:pt x="14914" y="6600"/>
                  </a:cubicBezTo>
                  <a:cubicBezTo>
                    <a:pt x="15943" y="6032"/>
                    <a:pt x="17229" y="6316"/>
                    <a:pt x="18129" y="8021"/>
                  </a:cubicBezTo>
                  <a:cubicBezTo>
                    <a:pt x="19029" y="9727"/>
                    <a:pt x="19543" y="12853"/>
                    <a:pt x="20057" y="15269"/>
                  </a:cubicBezTo>
                  <a:cubicBezTo>
                    <a:pt x="20571" y="17684"/>
                    <a:pt x="21086" y="19390"/>
                    <a:pt x="21600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7710183" y="55288"/>
              <a:ext cx="220968" cy="366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91" fill="norm" stroke="1" extrusionOk="0">
                  <a:moveTo>
                    <a:pt x="10366" y="15675"/>
                  </a:moveTo>
                  <a:cubicBezTo>
                    <a:pt x="10366" y="14811"/>
                    <a:pt x="10366" y="13947"/>
                    <a:pt x="9852" y="13330"/>
                  </a:cubicBezTo>
                  <a:cubicBezTo>
                    <a:pt x="9338" y="12713"/>
                    <a:pt x="8309" y="12343"/>
                    <a:pt x="6972" y="12651"/>
                  </a:cubicBezTo>
                  <a:cubicBezTo>
                    <a:pt x="5635" y="12960"/>
                    <a:pt x="3989" y="13947"/>
                    <a:pt x="2755" y="15120"/>
                  </a:cubicBezTo>
                  <a:cubicBezTo>
                    <a:pt x="1521" y="16293"/>
                    <a:pt x="698" y="17650"/>
                    <a:pt x="286" y="18823"/>
                  </a:cubicBezTo>
                  <a:cubicBezTo>
                    <a:pt x="-125" y="19995"/>
                    <a:pt x="-125" y="20983"/>
                    <a:pt x="492" y="21291"/>
                  </a:cubicBezTo>
                  <a:cubicBezTo>
                    <a:pt x="1109" y="21600"/>
                    <a:pt x="2344" y="21230"/>
                    <a:pt x="4092" y="19687"/>
                  </a:cubicBezTo>
                  <a:cubicBezTo>
                    <a:pt x="5841" y="18144"/>
                    <a:pt x="8104" y="15429"/>
                    <a:pt x="10366" y="12158"/>
                  </a:cubicBezTo>
                  <a:cubicBezTo>
                    <a:pt x="12629" y="8887"/>
                    <a:pt x="14892" y="5061"/>
                    <a:pt x="16126" y="2839"/>
                  </a:cubicBezTo>
                  <a:cubicBezTo>
                    <a:pt x="17361" y="617"/>
                    <a:pt x="17566" y="0"/>
                    <a:pt x="17361" y="0"/>
                  </a:cubicBezTo>
                  <a:cubicBezTo>
                    <a:pt x="17155" y="0"/>
                    <a:pt x="16538" y="617"/>
                    <a:pt x="15201" y="2592"/>
                  </a:cubicBezTo>
                  <a:cubicBezTo>
                    <a:pt x="13864" y="4567"/>
                    <a:pt x="11806" y="7899"/>
                    <a:pt x="10675" y="10491"/>
                  </a:cubicBezTo>
                  <a:cubicBezTo>
                    <a:pt x="9544" y="13083"/>
                    <a:pt x="9338" y="14935"/>
                    <a:pt x="9441" y="16169"/>
                  </a:cubicBezTo>
                  <a:cubicBezTo>
                    <a:pt x="9544" y="17403"/>
                    <a:pt x="9955" y="18021"/>
                    <a:pt x="10675" y="18329"/>
                  </a:cubicBezTo>
                  <a:cubicBezTo>
                    <a:pt x="11395" y="18638"/>
                    <a:pt x="12424" y="18638"/>
                    <a:pt x="13761" y="18082"/>
                  </a:cubicBezTo>
                  <a:cubicBezTo>
                    <a:pt x="15098" y="17527"/>
                    <a:pt x="16744" y="16416"/>
                    <a:pt x="17875" y="15552"/>
                  </a:cubicBezTo>
                  <a:cubicBezTo>
                    <a:pt x="19006" y="14688"/>
                    <a:pt x="19624" y="14071"/>
                    <a:pt x="20035" y="13269"/>
                  </a:cubicBezTo>
                  <a:cubicBezTo>
                    <a:pt x="20446" y="12466"/>
                    <a:pt x="20652" y="11479"/>
                    <a:pt x="20138" y="10985"/>
                  </a:cubicBezTo>
                  <a:cubicBezTo>
                    <a:pt x="19624" y="10491"/>
                    <a:pt x="18389" y="10491"/>
                    <a:pt x="17052" y="11109"/>
                  </a:cubicBezTo>
                  <a:cubicBezTo>
                    <a:pt x="15715" y="11726"/>
                    <a:pt x="14275" y="12960"/>
                    <a:pt x="13452" y="14318"/>
                  </a:cubicBezTo>
                  <a:cubicBezTo>
                    <a:pt x="12629" y="15675"/>
                    <a:pt x="12424" y="17157"/>
                    <a:pt x="12629" y="18267"/>
                  </a:cubicBezTo>
                  <a:cubicBezTo>
                    <a:pt x="12835" y="19378"/>
                    <a:pt x="13452" y="20119"/>
                    <a:pt x="14686" y="20242"/>
                  </a:cubicBezTo>
                  <a:cubicBezTo>
                    <a:pt x="15921" y="20366"/>
                    <a:pt x="17772" y="19872"/>
                    <a:pt x="19006" y="19378"/>
                  </a:cubicBezTo>
                  <a:cubicBezTo>
                    <a:pt x="20241" y="18885"/>
                    <a:pt x="20858" y="18391"/>
                    <a:pt x="21475" y="17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7994649" y="216154"/>
              <a:ext cx="101601" cy="2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945"/>
                  </a:moveTo>
                  <a:cubicBezTo>
                    <a:pt x="1350" y="2160"/>
                    <a:pt x="2700" y="1375"/>
                    <a:pt x="3600" y="1571"/>
                  </a:cubicBezTo>
                  <a:cubicBezTo>
                    <a:pt x="4500" y="1767"/>
                    <a:pt x="4950" y="2945"/>
                    <a:pt x="6075" y="5695"/>
                  </a:cubicBezTo>
                  <a:cubicBezTo>
                    <a:pt x="7200" y="8444"/>
                    <a:pt x="9000" y="12764"/>
                    <a:pt x="9675" y="15415"/>
                  </a:cubicBezTo>
                  <a:cubicBezTo>
                    <a:pt x="10350" y="18065"/>
                    <a:pt x="9900" y="19047"/>
                    <a:pt x="8775" y="19931"/>
                  </a:cubicBezTo>
                  <a:cubicBezTo>
                    <a:pt x="7650" y="20815"/>
                    <a:pt x="5850" y="21600"/>
                    <a:pt x="4725" y="21502"/>
                  </a:cubicBezTo>
                  <a:cubicBezTo>
                    <a:pt x="3600" y="21404"/>
                    <a:pt x="3150" y="20422"/>
                    <a:pt x="4500" y="17378"/>
                  </a:cubicBezTo>
                  <a:cubicBezTo>
                    <a:pt x="5850" y="14335"/>
                    <a:pt x="9000" y="9229"/>
                    <a:pt x="12150" y="5989"/>
                  </a:cubicBezTo>
                  <a:cubicBezTo>
                    <a:pt x="15300" y="2749"/>
                    <a:pt x="18450" y="1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641599" y="2127504"/>
              <a:ext cx="50800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" y="21282"/>
                    <a:pt x="630" y="20965"/>
                    <a:pt x="945" y="20700"/>
                  </a:cubicBezTo>
                  <a:cubicBezTo>
                    <a:pt x="1260" y="20435"/>
                    <a:pt x="1575" y="20224"/>
                    <a:pt x="1886" y="20012"/>
                  </a:cubicBezTo>
                  <a:cubicBezTo>
                    <a:pt x="2196" y="19800"/>
                    <a:pt x="2502" y="19588"/>
                    <a:pt x="2839" y="19271"/>
                  </a:cubicBezTo>
                  <a:cubicBezTo>
                    <a:pt x="3177" y="18953"/>
                    <a:pt x="3546" y="18529"/>
                    <a:pt x="3874" y="18106"/>
                  </a:cubicBezTo>
                  <a:cubicBezTo>
                    <a:pt x="4203" y="17682"/>
                    <a:pt x="4491" y="17259"/>
                    <a:pt x="4797" y="16888"/>
                  </a:cubicBezTo>
                  <a:cubicBezTo>
                    <a:pt x="5103" y="16518"/>
                    <a:pt x="5427" y="16200"/>
                    <a:pt x="5760" y="15829"/>
                  </a:cubicBezTo>
                  <a:cubicBezTo>
                    <a:pt x="6093" y="15459"/>
                    <a:pt x="6435" y="15035"/>
                    <a:pt x="6782" y="14612"/>
                  </a:cubicBezTo>
                  <a:cubicBezTo>
                    <a:pt x="7128" y="14188"/>
                    <a:pt x="7479" y="13765"/>
                    <a:pt x="7853" y="13288"/>
                  </a:cubicBezTo>
                  <a:cubicBezTo>
                    <a:pt x="8226" y="12812"/>
                    <a:pt x="8622" y="12282"/>
                    <a:pt x="8995" y="11806"/>
                  </a:cubicBezTo>
                  <a:cubicBezTo>
                    <a:pt x="9369" y="11329"/>
                    <a:pt x="9720" y="10906"/>
                    <a:pt x="10089" y="10429"/>
                  </a:cubicBezTo>
                  <a:cubicBezTo>
                    <a:pt x="10458" y="9953"/>
                    <a:pt x="10845" y="9424"/>
                    <a:pt x="11223" y="9000"/>
                  </a:cubicBezTo>
                  <a:cubicBezTo>
                    <a:pt x="11601" y="8576"/>
                    <a:pt x="11970" y="8259"/>
                    <a:pt x="12343" y="7888"/>
                  </a:cubicBezTo>
                  <a:cubicBezTo>
                    <a:pt x="12717" y="7518"/>
                    <a:pt x="13095" y="7094"/>
                    <a:pt x="13464" y="6671"/>
                  </a:cubicBezTo>
                  <a:cubicBezTo>
                    <a:pt x="13833" y="6247"/>
                    <a:pt x="14193" y="5824"/>
                    <a:pt x="14553" y="5453"/>
                  </a:cubicBezTo>
                  <a:cubicBezTo>
                    <a:pt x="14913" y="5082"/>
                    <a:pt x="15273" y="4765"/>
                    <a:pt x="15611" y="4447"/>
                  </a:cubicBezTo>
                  <a:cubicBezTo>
                    <a:pt x="15948" y="4129"/>
                    <a:pt x="16263" y="3812"/>
                    <a:pt x="16592" y="3547"/>
                  </a:cubicBezTo>
                  <a:cubicBezTo>
                    <a:pt x="16920" y="3282"/>
                    <a:pt x="17262" y="3071"/>
                    <a:pt x="17586" y="2859"/>
                  </a:cubicBezTo>
                  <a:cubicBezTo>
                    <a:pt x="17910" y="2647"/>
                    <a:pt x="18216" y="2435"/>
                    <a:pt x="18576" y="2171"/>
                  </a:cubicBezTo>
                  <a:cubicBezTo>
                    <a:pt x="18936" y="1906"/>
                    <a:pt x="19350" y="1588"/>
                    <a:pt x="19773" y="1271"/>
                  </a:cubicBezTo>
                  <a:cubicBezTo>
                    <a:pt x="20196" y="953"/>
                    <a:pt x="20628" y="635"/>
                    <a:pt x="20934" y="424"/>
                  </a:cubicBezTo>
                  <a:cubicBezTo>
                    <a:pt x="21240" y="212"/>
                    <a:pt x="21420" y="1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3469419" y="1870276"/>
              <a:ext cx="270202" cy="287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92" fill="norm" stroke="1" extrusionOk="0">
                  <a:moveTo>
                    <a:pt x="2831" y="214"/>
                  </a:moveTo>
                  <a:cubicBezTo>
                    <a:pt x="1826" y="103"/>
                    <a:pt x="822" y="-8"/>
                    <a:pt x="319" y="0"/>
                  </a:cubicBezTo>
                  <a:cubicBezTo>
                    <a:pt x="-183" y="8"/>
                    <a:pt x="-183" y="135"/>
                    <a:pt x="989" y="468"/>
                  </a:cubicBezTo>
                  <a:cubicBezTo>
                    <a:pt x="2161" y="801"/>
                    <a:pt x="4505" y="1341"/>
                    <a:pt x="6933" y="1920"/>
                  </a:cubicBezTo>
                  <a:cubicBezTo>
                    <a:pt x="9361" y="2500"/>
                    <a:pt x="11873" y="3119"/>
                    <a:pt x="13882" y="3737"/>
                  </a:cubicBezTo>
                  <a:cubicBezTo>
                    <a:pt x="15891" y="4356"/>
                    <a:pt x="17398" y="4975"/>
                    <a:pt x="18403" y="5531"/>
                  </a:cubicBezTo>
                  <a:cubicBezTo>
                    <a:pt x="19408" y="6086"/>
                    <a:pt x="19910" y="6578"/>
                    <a:pt x="20329" y="7102"/>
                  </a:cubicBezTo>
                  <a:cubicBezTo>
                    <a:pt x="20747" y="7626"/>
                    <a:pt x="21082" y="8181"/>
                    <a:pt x="21250" y="8824"/>
                  </a:cubicBezTo>
                  <a:cubicBezTo>
                    <a:pt x="21417" y="9467"/>
                    <a:pt x="21417" y="10197"/>
                    <a:pt x="21250" y="10840"/>
                  </a:cubicBezTo>
                  <a:cubicBezTo>
                    <a:pt x="21082" y="11482"/>
                    <a:pt x="20747" y="12038"/>
                    <a:pt x="20161" y="12601"/>
                  </a:cubicBezTo>
                  <a:cubicBezTo>
                    <a:pt x="19575" y="13165"/>
                    <a:pt x="18738" y="13736"/>
                    <a:pt x="17733" y="14291"/>
                  </a:cubicBezTo>
                  <a:cubicBezTo>
                    <a:pt x="16729" y="14847"/>
                    <a:pt x="15557" y="15387"/>
                    <a:pt x="14217" y="15982"/>
                  </a:cubicBezTo>
                  <a:cubicBezTo>
                    <a:pt x="12877" y="16577"/>
                    <a:pt x="11370" y="17228"/>
                    <a:pt x="10282" y="17862"/>
                  </a:cubicBezTo>
                  <a:cubicBezTo>
                    <a:pt x="9194" y="18497"/>
                    <a:pt x="8524" y="19116"/>
                    <a:pt x="8105" y="19664"/>
                  </a:cubicBezTo>
                  <a:cubicBezTo>
                    <a:pt x="7687" y="20211"/>
                    <a:pt x="7519" y="20687"/>
                    <a:pt x="6933" y="20997"/>
                  </a:cubicBezTo>
                  <a:cubicBezTo>
                    <a:pt x="6347" y="21306"/>
                    <a:pt x="5343" y="21449"/>
                    <a:pt x="4338" y="2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3829050" y="2387854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3793857" y="2069179"/>
              <a:ext cx="112604" cy="621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494" fill="norm" stroke="1" extrusionOk="0">
                  <a:moveTo>
                    <a:pt x="5256" y="10804"/>
                  </a:moveTo>
                  <a:cubicBezTo>
                    <a:pt x="3713" y="10365"/>
                    <a:pt x="2170" y="9925"/>
                    <a:pt x="2170" y="9815"/>
                  </a:cubicBezTo>
                  <a:cubicBezTo>
                    <a:pt x="2170" y="9706"/>
                    <a:pt x="3713" y="9925"/>
                    <a:pt x="4870" y="10767"/>
                  </a:cubicBezTo>
                  <a:cubicBezTo>
                    <a:pt x="6027" y="11609"/>
                    <a:pt x="6799" y="13074"/>
                    <a:pt x="7763" y="14794"/>
                  </a:cubicBezTo>
                  <a:cubicBezTo>
                    <a:pt x="8727" y="16515"/>
                    <a:pt x="9884" y="18492"/>
                    <a:pt x="10463" y="19737"/>
                  </a:cubicBezTo>
                  <a:cubicBezTo>
                    <a:pt x="11041" y="20981"/>
                    <a:pt x="11041" y="21494"/>
                    <a:pt x="10849" y="21494"/>
                  </a:cubicBezTo>
                  <a:cubicBezTo>
                    <a:pt x="10656" y="21494"/>
                    <a:pt x="10270" y="20981"/>
                    <a:pt x="9499" y="19444"/>
                  </a:cubicBezTo>
                  <a:cubicBezTo>
                    <a:pt x="8727" y="17906"/>
                    <a:pt x="7570" y="15343"/>
                    <a:pt x="6606" y="12744"/>
                  </a:cubicBezTo>
                  <a:cubicBezTo>
                    <a:pt x="5641" y="10145"/>
                    <a:pt x="4870" y="7509"/>
                    <a:pt x="4484" y="5605"/>
                  </a:cubicBezTo>
                  <a:cubicBezTo>
                    <a:pt x="4099" y="3701"/>
                    <a:pt x="4099" y="2530"/>
                    <a:pt x="4484" y="1688"/>
                  </a:cubicBezTo>
                  <a:cubicBezTo>
                    <a:pt x="4870" y="846"/>
                    <a:pt x="5641" y="333"/>
                    <a:pt x="6991" y="114"/>
                  </a:cubicBezTo>
                  <a:cubicBezTo>
                    <a:pt x="8341" y="-106"/>
                    <a:pt x="10270" y="-33"/>
                    <a:pt x="12777" y="553"/>
                  </a:cubicBezTo>
                  <a:cubicBezTo>
                    <a:pt x="15284" y="1139"/>
                    <a:pt x="18370" y="2237"/>
                    <a:pt x="19720" y="3701"/>
                  </a:cubicBezTo>
                  <a:cubicBezTo>
                    <a:pt x="21070" y="5166"/>
                    <a:pt x="20684" y="6996"/>
                    <a:pt x="18756" y="8241"/>
                  </a:cubicBezTo>
                  <a:cubicBezTo>
                    <a:pt x="16827" y="9486"/>
                    <a:pt x="13356" y="10145"/>
                    <a:pt x="10270" y="10474"/>
                  </a:cubicBezTo>
                  <a:cubicBezTo>
                    <a:pt x="7184" y="10804"/>
                    <a:pt x="4484" y="10804"/>
                    <a:pt x="2556" y="10474"/>
                  </a:cubicBezTo>
                  <a:cubicBezTo>
                    <a:pt x="627" y="10145"/>
                    <a:pt x="-530" y="9486"/>
                    <a:pt x="241" y="8900"/>
                  </a:cubicBezTo>
                  <a:cubicBezTo>
                    <a:pt x="1013" y="8314"/>
                    <a:pt x="3713" y="7802"/>
                    <a:pt x="6413" y="7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938823" y="2187547"/>
              <a:ext cx="125177" cy="13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481" fill="norm" stroke="1" extrusionOk="0">
                  <a:moveTo>
                    <a:pt x="19130" y="4531"/>
                  </a:moveTo>
                  <a:cubicBezTo>
                    <a:pt x="18050" y="3202"/>
                    <a:pt x="16970" y="1872"/>
                    <a:pt x="15170" y="876"/>
                  </a:cubicBezTo>
                  <a:cubicBezTo>
                    <a:pt x="13370" y="-121"/>
                    <a:pt x="10850" y="-786"/>
                    <a:pt x="8150" y="1872"/>
                  </a:cubicBezTo>
                  <a:cubicBezTo>
                    <a:pt x="5450" y="4531"/>
                    <a:pt x="2570" y="10512"/>
                    <a:pt x="1130" y="14334"/>
                  </a:cubicBezTo>
                  <a:cubicBezTo>
                    <a:pt x="-310" y="18156"/>
                    <a:pt x="-310" y="19817"/>
                    <a:pt x="770" y="20316"/>
                  </a:cubicBezTo>
                  <a:cubicBezTo>
                    <a:pt x="1850" y="20814"/>
                    <a:pt x="4010" y="20149"/>
                    <a:pt x="7610" y="18820"/>
                  </a:cubicBezTo>
                  <a:cubicBezTo>
                    <a:pt x="11210" y="17491"/>
                    <a:pt x="16250" y="15497"/>
                    <a:pt x="21290" y="1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083050" y="2083054"/>
              <a:ext cx="152400" cy="24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4087"/>
                  </a:moveTo>
                  <a:cubicBezTo>
                    <a:pt x="900" y="13336"/>
                    <a:pt x="1800" y="12584"/>
                    <a:pt x="3300" y="12960"/>
                  </a:cubicBezTo>
                  <a:cubicBezTo>
                    <a:pt x="4800" y="13336"/>
                    <a:pt x="6900" y="14838"/>
                    <a:pt x="8550" y="16153"/>
                  </a:cubicBezTo>
                  <a:cubicBezTo>
                    <a:pt x="10200" y="17468"/>
                    <a:pt x="11400" y="18595"/>
                    <a:pt x="11850" y="19628"/>
                  </a:cubicBezTo>
                  <a:cubicBezTo>
                    <a:pt x="12300" y="20661"/>
                    <a:pt x="12000" y="21600"/>
                    <a:pt x="11700" y="21506"/>
                  </a:cubicBezTo>
                  <a:cubicBezTo>
                    <a:pt x="11400" y="21412"/>
                    <a:pt x="11100" y="20285"/>
                    <a:pt x="11700" y="17280"/>
                  </a:cubicBezTo>
                  <a:cubicBezTo>
                    <a:pt x="12300" y="14275"/>
                    <a:pt x="13800" y="9391"/>
                    <a:pt x="15600" y="6198"/>
                  </a:cubicBezTo>
                  <a:cubicBezTo>
                    <a:pt x="17400" y="3005"/>
                    <a:pt x="19500" y="15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4255679" y="1968482"/>
              <a:ext cx="238306" cy="58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36" fill="norm" stroke="1" extrusionOk="0">
                  <a:moveTo>
                    <a:pt x="6147" y="709"/>
                  </a:moveTo>
                  <a:cubicBezTo>
                    <a:pt x="6526" y="320"/>
                    <a:pt x="6905" y="-68"/>
                    <a:pt x="6905" y="10"/>
                  </a:cubicBezTo>
                  <a:cubicBezTo>
                    <a:pt x="6905" y="87"/>
                    <a:pt x="6526" y="631"/>
                    <a:pt x="5862" y="2224"/>
                  </a:cubicBezTo>
                  <a:cubicBezTo>
                    <a:pt x="5199" y="3817"/>
                    <a:pt x="4252" y="6459"/>
                    <a:pt x="3778" y="8246"/>
                  </a:cubicBezTo>
                  <a:cubicBezTo>
                    <a:pt x="3305" y="10033"/>
                    <a:pt x="3305" y="10965"/>
                    <a:pt x="3589" y="11587"/>
                  </a:cubicBezTo>
                  <a:cubicBezTo>
                    <a:pt x="3873" y="12208"/>
                    <a:pt x="4441" y="12519"/>
                    <a:pt x="5199" y="12636"/>
                  </a:cubicBezTo>
                  <a:cubicBezTo>
                    <a:pt x="5957" y="12752"/>
                    <a:pt x="6905" y="12674"/>
                    <a:pt x="7568" y="12364"/>
                  </a:cubicBezTo>
                  <a:cubicBezTo>
                    <a:pt x="8231" y="12053"/>
                    <a:pt x="8610" y="11509"/>
                    <a:pt x="8231" y="10654"/>
                  </a:cubicBezTo>
                  <a:cubicBezTo>
                    <a:pt x="7852" y="9800"/>
                    <a:pt x="6715" y="8634"/>
                    <a:pt x="5673" y="7974"/>
                  </a:cubicBezTo>
                  <a:cubicBezTo>
                    <a:pt x="4631" y="7313"/>
                    <a:pt x="3683" y="7158"/>
                    <a:pt x="2736" y="7119"/>
                  </a:cubicBezTo>
                  <a:cubicBezTo>
                    <a:pt x="1789" y="7080"/>
                    <a:pt x="841" y="7158"/>
                    <a:pt x="368" y="7391"/>
                  </a:cubicBezTo>
                  <a:cubicBezTo>
                    <a:pt x="-106" y="7624"/>
                    <a:pt x="-106" y="8013"/>
                    <a:pt x="273" y="8323"/>
                  </a:cubicBezTo>
                  <a:cubicBezTo>
                    <a:pt x="652" y="8634"/>
                    <a:pt x="1410" y="8867"/>
                    <a:pt x="2831" y="8984"/>
                  </a:cubicBezTo>
                  <a:cubicBezTo>
                    <a:pt x="4252" y="9100"/>
                    <a:pt x="6336" y="9100"/>
                    <a:pt x="7757" y="8984"/>
                  </a:cubicBezTo>
                  <a:cubicBezTo>
                    <a:pt x="9178" y="8867"/>
                    <a:pt x="9936" y="8634"/>
                    <a:pt x="10599" y="8362"/>
                  </a:cubicBezTo>
                  <a:cubicBezTo>
                    <a:pt x="11262" y="8090"/>
                    <a:pt x="11831" y="7779"/>
                    <a:pt x="11831" y="7818"/>
                  </a:cubicBezTo>
                  <a:cubicBezTo>
                    <a:pt x="11831" y="7857"/>
                    <a:pt x="11262" y="8246"/>
                    <a:pt x="10978" y="8634"/>
                  </a:cubicBezTo>
                  <a:cubicBezTo>
                    <a:pt x="10694" y="9023"/>
                    <a:pt x="10694" y="9411"/>
                    <a:pt x="11073" y="9722"/>
                  </a:cubicBezTo>
                  <a:cubicBezTo>
                    <a:pt x="11452" y="10033"/>
                    <a:pt x="12210" y="10266"/>
                    <a:pt x="13441" y="10227"/>
                  </a:cubicBezTo>
                  <a:cubicBezTo>
                    <a:pt x="14673" y="10188"/>
                    <a:pt x="16378" y="9877"/>
                    <a:pt x="17326" y="9994"/>
                  </a:cubicBezTo>
                  <a:cubicBezTo>
                    <a:pt x="18273" y="10110"/>
                    <a:pt x="18462" y="10654"/>
                    <a:pt x="19031" y="11820"/>
                  </a:cubicBezTo>
                  <a:cubicBezTo>
                    <a:pt x="19599" y="12985"/>
                    <a:pt x="20547" y="14772"/>
                    <a:pt x="21020" y="16249"/>
                  </a:cubicBezTo>
                  <a:cubicBezTo>
                    <a:pt x="21494" y="17725"/>
                    <a:pt x="21494" y="18890"/>
                    <a:pt x="20547" y="19784"/>
                  </a:cubicBezTo>
                  <a:cubicBezTo>
                    <a:pt x="19599" y="20677"/>
                    <a:pt x="17705" y="21299"/>
                    <a:pt x="15810" y="21415"/>
                  </a:cubicBezTo>
                  <a:cubicBezTo>
                    <a:pt x="13915" y="21532"/>
                    <a:pt x="12020" y="21144"/>
                    <a:pt x="11168" y="20172"/>
                  </a:cubicBezTo>
                  <a:cubicBezTo>
                    <a:pt x="10315" y="19201"/>
                    <a:pt x="10505" y="17647"/>
                    <a:pt x="10978" y="16637"/>
                  </a:cubicBezTo>
                  <a:cubicBezTo>
                    <a:pt x="11452" y="15627"/>
                    <a:pt x="12210" y="15161"/>
                    <a:pt x="12968" y="14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4642748" y="1932396"/>
              <a:ext cx="164202" cy="38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76" fill="norm" stroke="1" extrusionOk="0">
                  <a:moveTo>
                    <a:pt x="9020" y="8265"/>
                  </a:moveTo>
                  <a:cubicBezTo>
                    <a:pt x="8744" y="7220"/>
                    <a:pt x="8467" y="6175"/>
                    <a:pt x="8051" y="6001"/>
                  </a:cubicBezTo>
                  <a:cubicBezTo>
                    <a:pt x="7636" y="5827"/>
                    <a:pt x="7082" y="6523"/>
                    <a:pt x="5974" y="8730"/>
                  </a:cubicBezTo>
                  <a:cubicBezTo>
                    <a:pt x="4867" y="10936"/>
                    <a:pt x="3205" y="14652"/>
                    <a:pt x="2097" y="17149"/>
                  </a:cubicBezTo>
                  <a:cubicBezTo>
                    <a:pt x="990" y="19646"/>
                    <a:pt x="436" y="20923"/>
                    <a:pt x="159" y="21214"/>
                  </a:cubicBezTo>
                  <a:cubicBezTo>
                    <a:pt x="-118" y="21504"/>
                    <a:pt x="-118" y="20807"/>
                    <a:pt x="851" y="18543"/>
                  </a:cubicBezTo>
                  <a:cubicBezTo>
                    <a:pt x="1820" y="16278"/>
                    <a:pt x="3759" y="12446"/>
                    <a:pt x="5974" y="9194"/>
                  </a:cubicBezTo>
                  <a:cubicBezTo>
                    <a:pt x="8190" y="5943"/>
                    <a:pt x="10682" y="3272"/>
                    <a:pt x="12482" y="1762"/>
                  </a:cubicBezTo>
                  <a:cubicBezTo>
                    <a:pt x="14282" y="252"/>
                    <a:pt x="15390" y="-96"/>
                    <a:pt x="16359" y="20"/>
                  </a:cubicBezTo>
                  <a:cubicBezTo>
                    <a:pt x="17328" y="136"/>
                    <a:pt x="18159" y="717"/>
                    <a:pt x="18851" y="2575"/>
                  </a:cubicBezTo>
                  <a:cubicBezTo>
                    <a:pt x="19544" y="4433"/>
                    <a:pt x="20097" y="7569"/>
                    <a:pt x="20513" y="10298"/>
                  </a:cubicBezTo>
                  <a:cubicBezTo>
                    <a:pt x="20928" y="13027"/>
                    <a:pt x="21205" y="15349"/>
                    <a:pt x="21482" y="17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4667250" y="2146554"/>
              <a:ext cx="222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791199" y="1632204"/>
              <a:ext cx="139701" cy="314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1964" y="0"/>
                  </a:moveTo>
                  <a:cubicBezTo>
                    <a:pt x="1636" y="363"/>
                    <a:pt x="1309" y="727"/>
                    <a:pt x="1145" y="1170"/>
                  </a:cubicBezTo>
                  <a:cubicBezTo>
                    <a:pt x="982" y="1613"/>
                    <a:pt x="982" y="2137"/>
                    <a:pt x="818" y="2667"/>
                  </a:cubicBezTo>
                  <a:cubicBezTo>
                    <a:pt x="655" y="3198"/>
                    <a:pt x="327" y="3736"/>
                    <a:pt x="164" y="4324"/>
                  </a:cubicBezTo>
                  <a:cubicBezTo>
                    <a:pt x="0" y="4913"/>
                    <a:pt x="0" y="5553"/>
                    <a:pt x="0" y="6149"/>
                  </a:cubicBezTo>
                  <a:cubicBezTo>
                    <a:pt x="0" y="6745"/>
                    <a:pt x="0" y="7297"/>
                    <a:pt x="164" y="7857"/>
                  </a:cubicBezTo>
                  <a:cubicBezTo>
                    <a:pt x="327" y="8416"/>
                    <a:pt x="655" y="8983"/>
                    <a:pt x="982" y="9550"/>
                  </a:cubicBezTo>
                  <a:cubicBezTo>
                    <a:pt x="1309" y="10117"/>
                    <a:pt x="1636" y="10684"/>
                    <a:pt x="2127" y="11251"/>
                  </a:cubicBezTo>
                  <a:cubicBezTo>
                    <a:pt x="2618" y="11817"/>
                    <a:pt x="3273" y="12384"/>
                    <a:pt x="3764" y="12922"/>
                  </a:cubicBezTo>
                  <a:cubicBezTo>
                    <a:pt x="4255" y="13460"/>
                    <a:pt x="4582" y="13969"/>
                    <a:pt x="4909" y="14528"/>
                  </a:cubicBezTo>
                  <a:cubicBezTo>
                    <a:pt x="5236" y="15088"/>
                    <a:pt x="5564" y="15699"/>
                    <a:pt x="5727" y="16273"/>
                  </a:cubicBezTo>
                  <a:cubicBezTo>
                    <a:pt x="5891" y="16847"/>
                    <a:pt x="5891" y="17385"/>
                    <a:pt x="6382" y="17893"/>
                  </a:cubicBezTo>
                  <a:cubicBezTo>
                    <a:pt x="6873" y="18402"/>
                    <a:pt x="7855" y="18882"/>
                    <a:pt x="9000" y="19354"/>
                  </a:cubicBezTo>
                  <a:cubicBezTo>
                    <a:pt x="10145" y="19827"/>
                    <a:pt x="11455" y="20292"/>
                    <a:pt x="12764" y="20641"/>
                  </a:cubicBezTo>
                  <a:cubicBezTo>
                    <a:pt x="14073" y="20990"/>
                    <a:pt x="15382" y="21222"/>
                    <a:pt x="16527" y="21367"/>
                  </a:cubicBezTo>
                  <a:cubicBezTo>
                    <a:pt x="17673" y="21513"/>
                    <a:pt x="18655" y="21571"/>
                    <a:pt x="19473" y="21585"/>
                  </a:cubicBezTo>
                  <a:cubicBezTo>
                    <a:pt x="20291" y="21600"/>
                    <a:pt x="20945" y="21571"/>
                    <a:pt x="2160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6057899" y="1842704"/>
              <a:ext cx="138685" cy="66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69" fill="norm" stroke="1" extrusionOk="0">
                  <a:moveTo>
                    <a:pt x="3927" y="7351"/>
                  </a:moveTo>
                  <a:cubicBezTo>
                    <a:pt x="3927" y="7010"/>
                    <a:pt x="3927" y="6668"/>
                    <a:pt x="4091" y="6702"/>
                  </a:cubicBezTo>
                  <a:cubicBezTo>
                    <a:pt x="4255" y="6736"/>
                    <a:pt x="4582" y="7146"/>
                    <a:pt x="5073" y="8479"/>
                  </a:cubicBezTo>
                  <a:cubicBezTo>
                    <a:pt x="5564" y="9812"/>
                    <a:pt x="6218" y="12068"/>
                    <a:pt x="6709" y="14289"/>
                  </a:cubicBezTo>
                  <a:cubicBezTo>
                    <a:pt x="7200" y="16511"/>
                    <a:pt x="7527" y="18698"/>
                    <a:pt x="7691" y="19963"/>
                  </a:cubicBezTo>
                  <a:cubicBezTo>
                    <a:pt x="7855" y="21227"/>
                    <a:pt x="7855" y="21569"/>
                    <a:pt x="7527" y="21569"/>
                  </a:cubicBezTo>
                  <a:cubicBezTo>
                    <a:pt x="7200" y="21569"/>
                    <a:pt x="6545" y="21227"/>
                    <a:pt x="5891" y="19689"/>
                  </a:cubicBezTo>
                  <a:cubicBezTo>
                    <a:pt x="5236" y="18151"/>
                    <a:pt x="4582" y="15417"/>
                    <a:pt x="4255" y="12649"/>
                  </a:cubicBezTo>
                  <a:cubicBezTo>
                    <a:pt x="3927" y="9880"/>
                    <a:pt x="3927" y="7078"/>
                    <a:pt x="4418" y="5061"/>
                  </a:cubicBezTo>
                  <a:cubicBezTo>
                    <a:pt x="4909" y="3045"/>
                    <a:pt x="5891" y="1815"/>
                    <a:pt x="6873" y="1063"/>
                  </a:cubicBezTo>
                  <a:cubicBezTo>
                    <a:pt x="7855" y="311"/>
                    <a:pt x="8836" y="37"/>
                    <a:pt x="10309" y="3"/>
                  </a:cubicBezTo>
                  <a:cubicBezTo>
                    <a:pt x="11782" y="-31"/>
                    <a:pt x="13745" y="174"/>
                    <a:pt x="16200" y="1028"/>
                  </a:cubicBezTo>
                  <a:cubicBezTo>
                    <a:pt x="18655" y="1883"/>
                    <a:pt x="21600" y="3387"/>
                    <a:pt x="21436" y="4754"/>
                  </a:cubicBezTo>
                  <a:cubicBezTo>
                    <a:pt x="21273" y="6121"/>
                    <a:pt x="18000" y="7351"/>
                    <a:pt x="14400" y="8103"/>
                  </a:cubicBezTo>
                  <a:cubicBezTo>
                    <a:pt x="10800" y="8855"/>
                    <a:pt x="6873" y="9128"/>
                    <a:pt x="4418" y="9128"/>
                  </a:cubicBezTo>
                  <a:cubicBezTo>
                    <a:pt x="1964" y="9128"/>
                    <a:pt x="982" y="8855"/>
                    <a:pt x="0" y="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6243375" y="1947421"/>
              <a:ext cx="138375" cy="19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9" fill="norm" stroke="1" extrusionOk="0">
                  <a:moveTo>
                    <a:pt x="17468" y="2367"/>
                  </a:moveTo>
                  <a:cubicBezTo>
                    <a:pt x="16486" y="1427"/>
                    <a:pt x="15504" y="488"/>
                    <a:pt x="14195" y="136"/>
                  </a:cubicBezTo>
                  <a:cubicBezTo>
                    <a:pt x="12886" y="-216"/>
                    <a:pt x="11250" y="19"/>
                    <a:pt x="8795" y="2014"/>
                  </a:cubicBezTo>
                  <a:cubicBezTo>
                    <a:pt x="6340" y="4010"/>
                    <a:pt x="3068" y="7767"/>
                    <a:pt x="1431" y="10936"/>
                  </a:cubicBezTo>
                  <a:cubicBezTo>
                    <a:pt x="-205" y="14106"/>
                    <a:pt x="-205" y="16688"/>
                    <a:pt x="286" y="18449"/>
                  </a:cubicBezTo>
                  <a:cubicBezTo>
                    <a:pt x="777" y="20210"/>
                    <a:pt x="1759" y="21149"/>
                    <a:pt x="2904" y="21267"/>
                  </a:cubicBezTo>
                  <a:cubicBezTo>
                    <a:pt x="4050" y="21384"/>
                    <a:pt x="5359" y="20680"/>
                    <a:pt x="6995" y="19271"/>
                  </a:cubicBezTo>
                  <a:cubicBezTo>
                    <a:pt x="8631" y="17862"/>
                    <a:pt x="10595" y="15749"/>
                    <a:pt x="11904" y="14106"/>
                  </a:cubicBezTo>
                  <a:cubicBezTo>
                    <a:pt x="13213" y="12462"/>
                    <a:pt x="13868" y="11288"/>
                    <a:pt x="14850" y="11054"/>
                  </a:cubicBezTo>
                  <a:cubicBezTo>
                    <a:pt x="15831" y="10819"/>
                    <a:pt x="17140" y="11523"/>
                    <a:pt x="18286" y="11758"/>
                  </a:cubicBezTo>
                  <a:cubicBezTo>
                    <a:pt x="19431" y="11993"/>
                    <a:pt x="20413" y="11758"/>
                    <a:pt x="21395" y="1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6400799" y="1911604"/>
              <a:ext cx="146051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7477"/>
                  </a:moveTo>
                  <a:cubicBezTo>
                    <a:pt x="0" y="6023"/>
                    <a:pt x="0" y="4569"/>
                    <a:pt x="783" y="4465"/>
                  </a:cubicBezTo>
                  <a:cubicBezTo>
                    <a:pt x="1565" y="4362"/>
                    <a:pt x="3130" y="5608"/>
                    <a:pt x="5165" y="8308"/>
                  </a:cubicBezTo>
                  <a:cubicBezTo>
                    <a:pt x="7200" y="11008"/>
                    <a:pt x="9704" y="15162"/>
                    <a:pt x="10957" y="17758"/>
                  </a:cubicBezTo>
                  <a:cubicBezTo>
                    <a:pt x="12209" y="20354"/>
                    <a:pt x="12209" y="21392"/>
                    <a:pt x="11583" y="21496"/>
                  </a:cubicBezTo>
                  <a:cubicBezTo>
                    <a:pt x="10957" y="21600"/>
                    <a:pt x="9704" y="20769"/>
                    <a:pt x="9391" y="18277"/>
                  </a:cubicBezTo>
                  <a:cubicBezTo>
                    <a:pt x="9078" y="15785"/>
                    <a:pt x="9704" y="11631"/>
                    <a:pt x="11896" y="8308"/>
                  </a:cubicBezTo>
                  <a:cubicBezTo>
                    <a:pt x="14087" y="4985"/>
                    <a:pt x="17843" y="24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7111999" y="1716489"/>
              <a:ext cx="169801" cy="42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01" fill="norm" stroke="1" extrusionOk="0">
                  <a:moveTo>
                    <a:pt x="9600" y="5288"/>
                  </a:moveTo>
                  <a:cubicBezTo>
                    <a:pt x="8800" y="8554"/>
                    <a:pt x="8000" y="11820"/>
                    <a:pt x="7467" y="14138"/>
                  </a:cubicBezTo>
                  <a:cubicBezTo>
                    <a:pt x="6933" y="16456"/>
                    <a:pt x="6667" y="17826"/>
                    <a:pt x="6400" y="18827"/>
                  </a:cubicBezTo>
                  <a:cubicBezTo>
                    <a:pt x="6133" y="19828"/>
                    <a:pt x="5867" y="20460"/>
                    <a:pt x="5600" y="20460"/>
                  </a:cubicBezTo>
                  <a:cubicBezTo>
                    <a:pt x="5333" y="20460"/>
                    <a:pt x="5067" y="19828"/>
                    <a:pt x="5067" y="17405"/>
                  </a:cubicBezTo>
                  <a:cubicBezTo>
                    <a:pt x="5067" y="14981"/>
                    <a:pt x="5333" y="10767"/>
                    <a:pt x="6133" y="7658"/>
                  </a:cubicBezTo>
                  <a:cubicBezTo>
                    <a:pt x="6933" y="4550"/>
                    <a:pt x="8267" y="2548"/>
                    <a:pt x="9467" y="1389"/>
                  </a:cubicBezTo>
                  <a:cubicBezTo>
                    <a:pt x="10667" y="230"/>
                    <a:pt x="11733" y="-86"/>
                    <a:pt x="12533" y="19"/>
                  </a:cubicBezTo>
                  <a:cubicBezTo>
                    <a:pt x="13333" y="125"/>
                    <a:pt x="13867" y="652"/>
                    <a:pt x="14533" y="1758"/>
                  </a:cubicBezTo>
                  <a:cubicBezTo>
                    <a:pt x="15200" y="2864"/>
                    <a:pt x="16000" y="4550"/>
                    <a:pt x="16400" y="5709"/>
                  </a:cubicBezTo>
                  <a:cubicBezTo>
                    <a:pt x="16800" y="6868"/>
                    <a:pt x="16800" y="7500"/>
                    <a:pt x="16267" y="8185"/>
                  </a:cubicBezTo>
                  <a:cubicBezTo>
                    <a:pt x="15733" y="8870"/>
                    <a:pt x="14667" y="9608"/>
                    <a:pt x="14800" y="10029"/>
                  </a:cubicBezTo>
                  <a:cubicBezTo>
                    <a:pt x="14933" y="10451"/>
                    <a:pt x="16267" y="10556"/>
                    <a:pt x="17600" y="11083"/>
                  </a:cubicBezTo>
                  <a:cubicBezTo>
                    <a:pt x="18933" y="11610"/>
                    <a:pt x="20267" y="12558"/>
                    <a:pt x="20933" y="13822"/>
                  </a:cubicBezTo>
                  <a:cubicBezTo>
                    <a:pt x="21600" y="15087"/>
                    <a:pt x="21600" y="16667"/>
                    <a:pt x="20533" y="17932"/>
                  </a:cubicBezTo>
                  <a:cubicBezTo>
                    <a:pt x="19467" y="19196"/>
                    <a:pt x="17333" y="20144"/>
                    <a:pt x="14667" y="20724"/>
                  </a:cubicBezTo>
                  <a:cubicBezTo>
                    <a:pt x="12000" y="21303"/>
                    <a:pt x="8800" y="21514"/>
                    <a:pt x="6267" y="21040"/>
                  </a:cubicBezTo>
                  <a:cubicBezTo>
                    <a:pt x="3733" y="20566"/>
                    <a:pt x="1867" y="19407"/>
                    <a:pt x="0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2239105" y="3035554"/>
              <a:ext cx="5438045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0" y="21600"/>
                  </a:moveTo>
                  <a:cubicBezTo>
                    <a:pt x="1" y="21221"/>
                    <a:pt x="-7" y="20842"/>
                    <a:pt x="10" y="20577"/>
                  </a:cubicBezTo>
                  <a:cubicBezTo>
                    <a:pt x="27" y="20312"/>
                    <a:pt x="69" y="20160"/>
                    <a:pt x="233" y="20084"/>
                  </a:cubicBezTo>
                  <a:cubicBezTo>
                    <a:pt x="396" y="20008"/>
                    <a:pt x="682" y="20008"/>
                    <a:pt x="976" y="19933"/>
                  </a:cubicBezTo>
                  <a:cubicBezTo>
                    <a:pt x="1271" y="19857"/>
                    <a:pt x="1573" y="19705"/>
                    <a:pt x="1880" y="19516"/>
                  </a:cubicBezTo>
                  <a:cubicBezTo>
                    <a:pt x="2187" y="19326"/>
                    <a:pt x="2498" y="19099"/>
                    <a:pt x="2838" y="18796"/>
                  </a:cubicBezTo>
                  <a:cubicBezTo>
                    <a:pt x="3178" y="18493"/>
                    <a:pt x="3548" y="18114"/>
                    <a:pt x="3880" y="17735"/>
                  </a:cubicBezTo>
                  <a:cubicBezTo>
                    <a:pt x="4212" y="17356"/>
                    <a:pt x="4506" y="16977"/>
                    <a:pt x="4809" y="16598"/>
                  </a:cubicBezTo>
                  <a:cubicBezTo>
                    <a:pt x="5111" y="16219"/>
                    <a:pt x="5422" y="15840"/>
                    <a:pt x="5754" y="15423"/>
                  </a:cubicBezTo>
                  <a:cubicBezTo>
                    <a:pt x="6086" y="15006"/>
                    <a:pt x="6439" y="14552"/>
                    <a:pt x="6700" y="14248"/>
                  </a:cubicBezTo>
                  <a:cubicBezTo>
                    <a:pt x="6960" y="13945"/>
                    <a:pt x="7129" y="13794"/>
                    <a:pt x="7326" y="13604"/>
                  </a:cubicBezTo>
                  <a:cubicBezTo>
                    <a:pt x="7524" y="13415"/>
                    <a:pt x="7751" y="13187"/>
                    <a:pt x="7952" y="12960"/>
                  </a:cubicBezTo>
                  <a:cubicBezTo>
                    <a:pt x="8154" y="12733"/>
                    <a:pt x="8330" y="12505"/>
                    <a:pt x="8532" y="12278"/>
                  </a:cubicBezTo>
                  <a:cubicBezTo>
                    <a:pt x="8734" y="12051"/>
                    <a:pt x="8961" y="11823"/>
                    <a:pt x="9162" y="11634"/>
                  </a:cubicBezTo>
                  <a:cubicBezTo>
                    <a:pt x="9364" y="11444"/>
                    <a:pt x="9541" y="11293"/>
                    <a:pt x="9738" y="11103"/>
                  </a:cubicBezTo>
                  <a:cubicBezTo>
                    <a:pt x="9936" y="10914"/>
                    <a:pt x="10154" y="10686"/>
                    <a:pt x="10369" y="10459"/>
                  </a:cubicBezTo>
                  <a:cubicBezTo>
                    <a:pt x="10583" y="10232"/>
                    <a:pt x="10793" y="10004"/>
                    <a:pt x="11104" y="9663"/>
                  </a:cubicBezTo>
                  <a:cubicBezTo>
                    <a:pt x="11415" y="9322"/>
                    <a:pt x="11827" y="8867"/>
                    <a:pt x="12155" y="8526"/>
                  </a:cubicBezTo>
                  <a:cubicBezTo>
                    <a:pt x="12482" y="8185"/>
                    <a:pt x="12726" y="7958"/>
                    <a:pt x="12940" y="7768"/>
                  </a:cubicBezTo>
                  <a:cubicBezTo>
                    <a:pt x="13155" y="7579"/>
                    <a:pt x="13340" y="7427"/>
                    <a:pt x="13541" y="7238"/>
                  </a:cubicBezTo>
                  <a:cubicBezTo>
                    <a:pt x="13743" y="7048"/>
                    <a:pt x="13962" y="6821"/>
                    <a:pt x="14163" y="6594"/>
                  </a:cubicBezTo>
                  <a:cubicBezTo>
                    <a:pt x="14365" y="6366"/>
                    <a:pt x="14550" y="6139"/>
                    <a:pt x="14760" y="5912"/>
                  </a:cubicBezTo>
                  <a:cubicBezTo>
                    <a:pt x="14970" y="5684"/>
                    <a:pt x="15205" y="5457"/>
                    <a:pt x="15416" y="5267"/>
                  </a:cubicBezTo>
                  <a:cubicBezTo>
                    <a:pt x="15626" y="5078"/>
                    <a:pt x="15811" y="4926"/>
                    <a:pt x="16004" y="4737"/>
                  </a:cubicBezTo>
                  <a:cubicBezTo>
                    <a:pt x="16197" y="4547"/>
                    <a:pt x="16399" y="4320"/>
                    <a:pt x="16680" y="4055"/>
                  </a:cubicBezTo>
                  <a:cubicBezTo>
                    <a:pt x="16962" y="3789"/>
                    <a:pt x="17323" y="3486"/>
                    <a:pt x="17676" y="3183"/>
                  </a:cubicBezTo>
                  <a:cubicBezTo>
                    <a:pt x="18029" y="2880"/>
                    <a:pt x="18374" y="2577"/>
                    <a:pt x="18752" y="2274"/>
                  </a:cubicBezTo>
                  <a:cubicBezTo>
                    <a:pt x="19130" y="1971"/>
                    <a:pt x="19542" y="1667"/>
                    <a:pt x="19929" y="1364"/>
                  </a:cubicBezTo>
                  <a:cubicBezTo>
                    <a:pt x="20315" y="1061"/>
                    <a:pt x="20677" y="758"/>
                    <a:pt x="20950" y="531"/>
                  </a:cubicBezTo>
                  <a:cubicBezTo>
                    <a:pt x="21223" y="303"/>
                    <a:pt x="21408" y="152"/>
                    <a:pt x="215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2388546" y="2868056"/>
              <a:ext cx="907104" cy="53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57" fill="norm" stroke="1" extrusionOk="0">
                  <a:moveTo>
                    <a:pt x="4357" y="3908"/>
                  </a:moveTo>
                  <a:cubicBezTo>
                    <a:pt x="4206" y="2722"/>
                    <a:pt x="4055" y="1536"/>
                    <a:pt x="3678" y="816"/>
                  </a:cubicBezTo>
                  <a:cubicBezTo>
                    <a:pt x="3300" y="96"/>
                    <a:pt x="2696" y="-158"/>
                    <a:pt x="2243" y="96"/>
                  </a:cubicBezTo>
                  <a:cubicBezTo>
                    <a:pt x="1790" y="350"/>
                    <a:pt x="1487" y="1113"/>
                    <a:pt x="1311" y="2722"/>
                  </a:cubicBezTo>
                  <a:cubicBezTo>
                    <a:pt x="1135" y="4331"/>
                    <a:pt x="1085" y="6788"/>
                    <a:pt x="1311" y="9329"/>
                  </a:cubicBezTo>
                  <a:cubicBezTo>
                    <a:pt x="1538" y="11870"/>
                    <a:pt x="2041" y="14496"/>
                    <a:pt x="2419" y="16317"/>
                  </a:cubicBezTo>
                  <a:cubicBezTo>
                    <a:pt x="2797" y="18138"/>
                    <a:pt x="3048" y="19155"/>
                    <a:pt x="3174" y="19875"/>
                  </a:cubicBezTo>
                  <a:cubicBezTo>
                    <a:pt x="3300" y="20595"/>
                    <a:pt x="3300" y="21018"/>
                    <a:pt x="3174" y="21230"/>
                  </a:cubicBezTo>
                  <a:cubicBezTo>
                    <a:pt x="3048" y="21442"/>
                    <a:pt x="2797" y="21442"/>
                    <a:pt x="2293" y="20807"/>
                  </a:cubicBezTo>
                  <a:cubicBezTo>
                    <a:pt x="1790" y="20171"/>
                    <a:pt x="1034" y="18901"/>
                    <a:pt x="581" y="18054"/>
                  </a:cubicBezTo>
                  <a:cubicBezTo>
                    <a:pt x="128" y="17207"/>
                    <a:pt x="-23" y="16783"/>
                    <a:pt x="2" y="16444"/>
                  </a:cubicBezTo>
                  <a:cubicBezTo>
                    <a:pt x="27" y="16106"/>
                    <a:pt x="229" y="15851"/>
                    <a:pt x="833" y="15724"/>
                  </a:cubicBezTo>
                  <a:cubicBezTo>
                    <a:pt x="1437" y="15597"/>
                    <a:pt x="2444" y="15597"/>
                    <a:pt x="3250" y="15470"/>
                  </a:cubicBezTo>
                  <a:cubicBezTo>
                    <a:pt x="4055" y="15343"/>
                    <a:pt x="4660" y="15089"/>
                    <a:pt x="5087" y="14835"/>
                  </a:cubicBezTo>
                  <a:cubicBezTo>
                    <a:pt x="5515" y="14581"/>
                    <a:pt x="5767" y="14327"/>
                    <a:pt x="5943" y="13861"/>
                  </a:cubicBezTo>
                  <a:cubicBezTo>
                    <a:pt x="6120" y="13395"/>
                    <a:pt x="6220" y="12717"/>
                    <a:pt x="6145" y="12378"/>
                  </a:cubicBezTo>
                  <a:cubicBezTo>
                    <a:pt x="6069" y="12040"/>
                    <a:pt x="5818" y="12040"/>
                    <a:pt x="5515" y="12675"/>
                  </a:cubicBezTo>
                  <a:cubicBezTo>
                    <a:pt x="5213" y="13310"/>
                    <a:pt x="4861" y="14581"/>
                    <a:pt x="4685" y="15640"/>
                  </a:cubicBezTo>
                  <a:cubicBezTo>
                    <a:pt x="4508" y="16698"/>
                    <a:pt x="4508" y="17546"/>
                    <a:pt x="4584" y="18181"/>
                  </a:cubicBezTo>
                  <a:cubicBezTo>
                    <a:pt x="4660" y="18816"/>
                    <a:pt x="4811" y="19240"/>
                    <a:pt x="5012" y="19536"/>
                  </a:cubicBezTo>
                  <a:cubicBezTo>
                    <a:pt x="5213" y="19833"/>
                    <a:pt x="5465" y="20002"/>
                    <a:pt x="5717" y="19960"/>
                  </a:cubicBezTo>
                  <a:cubicBezTo>
                    <a:pt x="5969" y="19917"/>
                    <a:pt x="6220" y="19663"/>
                    <a:pt x="6497" y="18816"/>
                  </a:cubicBezTo>
                  <a:cubicBezTo>
                    <a:pt x="6774" y="17969"/>
                    <a:pt x="7076" y="16529"/>
                    <a:pt x="7253" y="15555"/>
                  </a:cubicBezTo>
                  <a:cubicBezTo>
                    <a:pt x="7429" y="14581"/>
                    <a:pt x="7479" y="14073"/>
                    <a:pt x="7504" y="14030"/>
                  </a:cubicBezTo>
                  <a:cubicBezTo>
                    <a:pt x="7529" y="13988"/>
                    <a:pt x="7529" y="14411"/>
                    <a:pt x="7555" y="15047"/>
                  </a:cubicBezTo>
                  <a:cubicBezTo>
                    <a:pt x="7580" y="15682"/>
                    <a:pt x="7630" y="16529"/>
                    <a:pt x="7680" y="17291"/>
                  </a:cubicBezTo>
                  <a:cubicBezTo>
                    <a:pt x="7731" y="18054"/>
                    <a:pt x="7781" y="18731"/>
                    <a:pt x="7806" y="18816"/>
                  </a:cubicBezTo>
                  <a:cubicBezTo>
                    <a:pt x="7832" y="18901"/>
                    <a:pt x="7832" y="18393"/>
                    <a:pt x="7932" y="17461"/>
                  </a:cubicBezTo>
                  <a:cubicBezTo>
                    <a:pt x="8033" y="16529"/>
                    <a:pt x="8234" y="15174"/>
                    <a:pt x="8411" y="14327"/>
                  </a:cubicBezTo>
                  <a:cubicBezTo>
                    <a:pt x="8587" y="13480"/>
                    <a:pt x="8738" y="13141"/>
                    <a:pt x="8839" y="13183"/>
                  </a:cubicBezTo>
                  <a:cubicBezTo>
                    <a:pt x="8939" y="13226"/>
                    <a:pt x="8990" y="13649"/>
                    <a:pt x="9040" y="14115"/>
                  </a:cubicBezTo>
                  <a:cubicBezTo>
                    <a:pt x="9090" y="14581"/>
                    <a:pt x="9141" y="15089"/>
                    <a:pt x="9191" y="15597"/>
                  </a:cubicBezTo>
                  <a:cubicBezTo>
                    <a:pt x="9241" y="16106"/>
                    <a:pt x="9292" y="16614"/>
                    <a:pt x="9317" y="16614"/>
                  </a:cubicBezTo>
                  <a:cubicBezTo>
                    <a:pt x="9342" y="16614"/>
                    <a:pt x="9342" y="16106"/>
                    <a:pt x="9418" y="15470"/>
                  </a:cubicBezTo>
                  <a:cubicBezTo>
                    <a:pt x="9493" y="14835"/>
                    <a:pt x="9644" y="14073"/>
                    <a:pt x="9820" y="13564"/>
                  </a:cubicBezTo>
                  <a:cubicBezTo>
                    <a:pt x="9997" y="13056"/>
                    <a:pt x="10198" y="12802"/>
                    <a:pt x="10425" y="12717"/>
                  </a:cubicBezTo>
                  <a:cubicBezTo>
                    <a:pt x="10651" y="12633"/>
                    <a:pt x="10903" y="12717"/>
                    <a:pt x="11054" y="12971"/>
                  </a:cubicBezTo>
                  <a:cubicBezTo>
                    <a:pt x="11205" y="13226"/>
                    <a:pt x="11255" y="13649"/>
                    <a:pt x="11356" y="14242"/>
                  </a:cubicBezTo>
                  <a:cubicBezTo>
                    <a:pt x="11457" y="14835"/>
                    <a:pt x="11608" y="15597"/>
                    <a:pt x="11734" y="16190"/>
                  </a:cubicBezTo>
                  <a:cubicBezTo>
                    <a:pt x="11860" y="16783"/>
                    <a:pt x="11960" y="17207"/>
                    <a:pt x="12136" y="17334"/>
                  </a:cubicBezTo>
                  <a:cubicBezTo>
                    <a:pt x="12313" y="17461"/>
                    <a:pt x="12564" y="17291"/>
                    <a:pt x="12892" y="16868"/>
                  </a:cubicBezTo>
                  <a:cubicBezTo>
                    <a:pt x="13219" y="16444"/>
                    <a:pt x="13622" y="15767"/>
                    <a:pt x="13899" y="15216"/>
                  </a:cubicBezTo>
                  <a:cubicBezTo>
                    <a:pt x="14176" y="14666"/>
                    <a:pt x="14327" y="14242"/>
                    <a:pt x="14276" y="13946"/>
                  </a:cubicBezTo>
                  <a:cubicBezTo>
                    <a:pt x="14226" y="13649"/>
                    <a:pt x="13974" y="13480"/>
                    <a:pt x="13722" y="13734"/>
                  </a:cubicBezTo>
                  <a:cubicBezTo>
                    <a:pt x="13471" y="13988"/>
                    <a:pt x="13219" y="14666"/>
                    <a:pt x="13068" y="15301"/>
                  </a:cubicBezTo>
                  <a:cubicBezTo>
                    <a:pt x="12917" y="15936"/>
                    <a:pt x="12867" y="16529"/>
                    <a:pt x="12867" y="17037"/>
                  </a:cubicBezTo>
                  <a:cubicBezTo>
                    <a:pt x="12867" y="17546"/>
                    <a:pt x="12917" y="17969"/>
                    <a:pt x="13068" y="18096"/>
                  </a:cubicBezTo>
                  <a:cubicBezTo>
                    <a:pt x="13219" y="18223"/>
                    <a:pt x="13471" y="18054"/>
                    <a:pt x="13672" y="17800"/>
                  </a:cubicBezTo>
                  <a:cubicBezTo>
                    <a:pt x="13874" y="17546"/>
                    <a:pt x="14025" y="17207"/>
                    <a:pt x="14150" y="16826"/>
                  </a:cubicBezTo>
                  <a:cubicBezTo>
                    <a:pt x="14276" y="16444"/>
                    <a:pt x="14377" y="16021"/>
                    <a:pt x="14453" y="16063"/>
                  </a:cubicBezTo>
                  <a:cubicBezTo>
                    <a:pt x="14528" y="16106"/>
                    <a:pt x="14578" y="16614"/>
                    <a:pt x="14704" y="16741"/>
                  </a:cubicBezTo>
                  <a:cubicBezTo>
                    <a:pt x="14830" y="16868"/>
                    <a:pt x="15032" y="16614"/>
                    <a:pt x="15334" y="15555"/>
                  </a:cubicBezTo>
                  <a:cubicBezTo>
                    <a:pt x="15636" y="14496"/>
                    <a:pt x="16039" y="12633"/>
                    <a:pt x="16265" y="10303"/>
                  </a:cubicBezTo>
                  <a:cubicBezTo>
                    <a:pt x="16492" y="7974"/>
                    <a:pt x="16542" y="5178"/>
                    <a:pt x="16567" y="3527"/>
                  </a:cubicBezTo>
                  <a:cubicBezTo>
                    <a:pt x="16592" y="1875"/>
                    <a:pt x="16592" y="1367"/>
                    <a:pt x="16592" y="901"/>
                  </a:cubicBezTo>
                  <a:cubicBezTo>
                    <a:pt x="16592" y="435"/>
                    <a:pt x="16592" y="11"/>
                    <a:pt x="16542" y="181"/>
                  </a:cubicBezTo>
                  <a:cubicBezTo>
                    <a:pt x="16492" y="350"/>
                    <a:pt x="16391" y="1113"/>
                    <a:pt x="16265" y="3061"/>
                  </a:cubicBezTo>
                  <a:cubicBezTo>
                    <a:pt x="16139" y="5009"/>
                    <a:pt x="15988" y="8143"/>
                    <a:pt x="15963" y="10218"/>
                  </a:cubicBezTo>
                  <a:cubicBezTo>
                    <a:pt x="15938" y="12294"/>
                    <a:pt x="16039" y="13310"/>
                    <a:pt x="16164" y="14073"/>
                  </a:cubicBezTo>
                  <a:cubicBezTo>
                    <a:pt x="16290" y="14835"/>
                    <a:pt x="16441" y="15343"/>
                    <a:pt x="16668" y="15724"/>
                  </a:cubicBezTo>
                  <a:cubicBezTo>
                    <a:pt x="16894" y="16106"/>
                    <a:pt x="17197" y="16360"/>
                    <a:pt x="17423" y="16317"/>
                  </a:cubicBezTo>
                  <a:cubicBezTo>
                    <a:pt x="17650" y="16275"/>
                    <a:pt x="17801" y="15936"/>
                    <a:pt x="18027" y="15216"/>
                  </a:cubicBezTo>
                  <a:cubicBezTo>
                    <a:pt x="18254" y="14496"/>
                    <a:pt x="18556" y="13395"/>
                    <a:pt x="18707" y="12633"/>
                  </a:cubicBezTo>
                  <a:cubicBezTo>
                    <a:pt x="18858" y="11870"/>
                    <a:pt x="18858" y="11447"/>
                    <a:pt x="18757" y="11108"/>
                  </a:cubicBezTo>
                  <a:cubicBezTo>
                    <a:pt x="18657" y="10769"/>
                    <a:pt x="18455" y="10515"/>
                    <a:pt x="18229" y="10769"/>
                  </a:cubicBezTo>
                  <a:cubicBezTo>
                    <a:pt x="18002" y="11023"/>
                    <a:pt x="17750" y="11786"/>
                    <a:pt x="17599" y="12844"/>
                  </a:cubicBezTo>
                  <a:cubicBezTo>
                    <a:pt x="17448" y="13903"/>
                    <a:pt x="17398" y="15258"/>
                    <a:pt x="17650" y="16106"/>
                  </a:cubicBezTo>
                  <a:cubicBezTo>
                    <a:pt x="17901" y="16953"/>
                    <a:pt x="18455" y="17291"/>
                    <a:pt x="19160" y="17376"/>
                  </a:cubicBezTo>
                  <a:cubicBezTo>
                    <a:pt x="19865" y="17461"/>
                    <a:pt x="20721" y="17291"/>
                    <a:pt x="21577" y="17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2393949" y="4047581"/>
              <a:ext cx="266701" cy="13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9" fill="norm" stroke="1" extrusionOk="0">
                  <a:moveTo>
                    <a:pt x="0" y="3455"/>
                  </a:moveTo>
                  <a:cubicBezTo>
                    <a:pt x="857" y="11714"/>
                    <a:pt x="1714" y="19972"/>
                    <a:pt x="2400" y="20608"/>
                  </a:cubicBezTo>
                  <a:cubicBezTo>
                    <a:pt x="3086" y="21243"/>
                    <a:pt x="3600" y="14255"/>
                    <a:pt x="4114" y="9808"/>
                  </a:cubicBezTo>
                  <a:cubicBezTo>
                    <a:pt x="4629" y="5361"/>
                    <a:pt x="5143" y="3455"/>
                    <a:pt x="6086" y="3137"/>
                  </a:cubicBezTo>
                  <a:cubicBezTo>
                    <a:pt x="7029" y="2819"/>
                    <a:pt x="8400" y="4090"/>
                    <a:pt x="9343" y="5837"/>
                  </a:cubicBezTo>
                  <a:cubicBezTo>
                    <a:pt x="10286" y="7584"/>
                    <a:pt x="10800" y="9808"/>
                    <a:pt x="11143" y="11714"/>
                  </a:cubicBezTo>
                  <a:cubicBezTo>
                    <a:pt x="11486" y="13619"/>
                    <a:pt x="11657" y="15208"/>
                    <a:pt x="11743" y="15208"/>
                  </a:cubicBezTo>
                  <a:cubicBezTo>
                    <a:pt x="11829" y="15208"/>
                    <a:pt x="11829" y="13619"/>
                    <a:pt x="11914" y="11078"/>
                  </a:cubicBezTo>
                  <a:cubicBezTo>
                    <a:pt x="12000" y="8537"/>
                    <a:pt x="12171" y="5043"/>
                    <a:pt x="12600" y="2819"/>
                  </a:cubicBezTo>
                  <a:cubicBezTo>
                    <a:pt x="13029" y="596"/>
                    <a:pt x="13714" y="-357"/>
                    <a:pt x="14400" y="119"/>
                  </a:cubicBezTo>
                  <a:cubicBezTo>
                    <a:pt x="15086" y="596"/>
                    <a:pt x="15771" y="2502"/>
                    <a:pt x="16371" y="5043"/>
                  </a:cubicBezTo>
                  <a:cubicBezTo>
                    <a:pt x="16971" y="7584"/>
                    <a:pt x="17486" y="10761"/>
                    <a:pt x="18343" y="12667"/>
                  </a:cubicBezTo>
                  <a:cubicBezTo>
                    <a:pt x="19200" y="14572"/>
                    <a:pt x="20400" y="15208"/>
                    <a:pt x="21600" y="15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2713100" y="3805764"/>
              <a:ext cx="506350" cy="38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258" fill="norm" stroke="1" extrusionOk="0">
                  <a:moveTo>
                    <a:pt x="2360" y="16969"/>
                  </a:moveTo>
                  <a:cubicBezTo>
                    <a:pt x="2630" y="16505"/>
                    <a:pt x="2900" y="16040"/>
                    <a:pt x="3035" y="15401"/>
                  </a:cubicBezTo>
                  <a:cubicBezTo>
                    <a:pt x="3170" y="14763"/>
                    <a:pt x="3170" y="13950"/>
                    <a:pt x="2990" y="13717"/>
                  </a:cubicBezTo>
                  <a:cubicBezTo>
                    <a:pt x="2810" y="13485"/>
                    <a:pt x="2450" y="13834"/>
                    <a:pt x="1910" y="14937"/>
                  </a:cubicBezTo>
                  <a:cubicBezTo>
                    <a:pt x="1370" y="16040"/>
                    <a:pt x="650" y="17898"/>
                    <a:pt x="290" y="19117"/>
                  </a:cubicBezTo>
                  <a:cubicBezTo>
                    <a:pt x="-70" y="20337"/>
                    <a:pt x="-70" y="20917"/>
                    <a:pt x="155" y="21150"/>
                  </a:cubicBezTo>
                  <a:cubicBezTo>
                    <a:pt x="380" y="21382"/>
                    <a:pt x="830" y="21266"/>
                    <a:pt x="1325" y="20569"/>
                  </a:cubicBezTo>
                  <a:cubicBezTo>
                    <a:pt x="1820" y="19872"/>
                    <a:pt x="2360" y="18595"/>
                    <a:pt x="2765" y="17666"/>
                  </a:cubicBezTo>
                  <a:cubicBezTo>
                    <a:pt x="3170" y="16737"/>
                    <a:pt x="3440" y="16156"/>
                    <a:pt x="3620" y="16156"/>
                  </a:cubicBezTo>
                  <a:cubicBezTo>
                    <a:pt x="3800" y="16156"/>
                    <a:pt x="3890" y="16737"/>
                    <a:pt x="4025" y="17317"/>
                  </a:cubicBezTo>
                  <a:cubicBezTo>
                    <a:pt x="4160" y="17898"/>
                    <a:pt x="4340" y="18479"/>
                    <a:pt x="4655" y="18421"/>
                  </a:cubicBezTo>
                  <a:cubicBezTo>
                    <a:pt x="4970" y="18363"/>
                    <a:pt x="5420" y="17666"/>
                    <a:pt x="5870" y="15576"/>
                  </a:cubicBezTo>
                  <a:cubicBezTo>
                    <a:pt x="6320" y="13485"/>
                    <a:pt x="6770" y="10001"/>
                    <a:pt x="7085" y="6692"/>
                  </a:cubicBezTo>
                  <a:cubicBezTo>
                    <a:pt x="7400" y="3382"/>
                    <a:pt x="7580" y="247"/>
                    <a:pt x="7535" y="14"/>
                  </a:cubicBezTo>
                  <a:cubicBezTo>
                    <a:pt x="7490" y="-218"/>
                    <a:pt x="7220" y="2453"/>
                    <a:pt x="7265" y="5821"/>
                  </a:cubicBezTo>
                  <a:cubicBezTo>
                    <a:pt x="7310" y="9188"/>
                    <a:pt x="7670" y="13253"/>
                    <a:pt x="7985" y="15634"/>
                  </a:cubicBezTo>
                  <a:cubicBezTo>
                    <a:pt x="8300" y="18014"/>
                    <a:pt x="8570" y="18711"/>
                    <a:pt x="8840" y="19292"/>
                  </a:cubicBezTo>
                  <a:cubicBezTo>
                    <a:pt x="9110" y="19872"/>
                    <a:pt x="9380" y="20337"/>
                    <a:pt x="9740" y="20511"/>
                  </a:cubicBezTo>
                  <a:cubicBezTo>
                    <a:pt x="10100" y="20685"/>
                    <a:pt x="10550" y="20569"/>
                    <a:pt x="11180" y="19814"/>
                  </a:cubicBezTo>
                  <a:cubicBezTo>
                    <a:pt x="11810" y="19059"/>
                    <a:pt x="12620" y="17666"/>
                    <a:pt x="13295" y="16330"/>
                  </a:cubicBezTo>
                  <a:cubicBezTo>
                    <a:pt x="13970" y="14995"/>
                    <a:pt x="14510" y="13717"/>
                    <a:pt x="14780" y="12788"/>
                  </a:cubicBezTo>
                  <a:cubicBezTo>
                    <a:pt x="15050" y="11859"/>
                    <a:pt x="15050" y="11279"/>
                    <a:pt x="14870" y="11163"/>
                  </a:cubicBezTo>
                  <a:cubicBezTo>
                    <a:pt x="14690" y="11047"/>
                    <a:pt x="14330" y="11395"/>
                    <a:pt x="13835" y="12614"/>
                  </a:cubicBezTo>
                  <a:cubicBezTo>
                    <a:pt x="13340" y="13834"/>
                    <a:pt x="12710" y="15924"/>
                    <a:pt x="12440" y="17317"/>
                  </a:cubicBezTo>
                  <a:cubicBezTo>
                    <a:pt x="12170" y="18711"/>
                    <a:pt x="12260" y="19408"/>
                    <a:pt x="13430" y="19930"/>
                  </a:cubicBezTo>
                  <a:cubicBezTo>
                    <a:pt x="14600" y="20453"/>
                    <a:pt x="16850" y="20801"/>
                    <a:pt x="18380" y="20801"/>
                  </a:cubicBezTo>
                  <a:cubicBezTo>
                    <a:pt x="19910" y="20801"/>
                    <a:pt x="20720" y="20453"/>
                    <a:pt x="21530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522359" y="2762504"/>
              <a:ext cx="189341" cy="31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65" fill="norm" stroke="1" extrusionOk="0">
                  <a:moveTo>
                    <a:pt x="12109" y="0"/>
                  </a:moveTo>
                  <a:cubicBezTo>
                    <a:pt x="8749" y="4608"/>
                    <a:pt x="5389" y="9216"/>
                    <a:pt x="3349" y="12312"/>
                  </a:cubicBezTo>
                  <a:cubicBezTo>
                    <a:pt x="1309" y="15408"/>
                    <a:pt x="589" y="16992"/>
                    <a:pt x="229" y="18288"/>
                  </a:cubicBezTo>
                  <a:cubicBezTo>
                    <a:pt x="-131" y="19584"/>
                    <a:pt x="-131" y="20592"/>
                    <a:pt x="709" y="21096"/>
                  </a:cubicBezTo>
                  <a:cubicBezTo>
                    <a:pt x="1549" y="21600"/>
                    <a:pt x="3229" y="21600"/>
                    <a:pt x="6229" y="21024"/>
                  </a:cubicBezTo>
                  <a:cubicBezTo>
                    <a:pt x="9229" y="20448"/>
                    <a:pt x="13549" y="19296"/>
                    <a:pt x="16309" y="18576"/>
                  </a:cubicBezTo>
                  <a:cubicBezTo>
                    <a:pt x="19069" y="17856"/>
                    <a:pt x="20269" y="17568"/>
                    <a:pt x="20869" y="17280"/>
                  </a:cubicBezTo>
                  <a:cubicBezTo>
                    <a:pt x="21469" y="16992"/>
                    <a:pt x="21469" y="16704"/>
                    <a:pt x="21469" y="16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4673600" y="2946654"/>
              <a:ext cx="381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26"/>
                    <a:pt x="0" y="11051"/>
                    <a:pt x="3600" y="14651"/>
                  </a:cubicBezTo>
                  <a:cubicBezTo>
                    <a:pt x="7200" y="18251"/>
                    <a:pt x="14400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4797336" y="2913099"/>
              <a:ext cx="160221" cy="24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0990" fill="norm" stroke="1" extrusionOk="0">
                  <a:moveTo>
                    <a:pt x="14366" y="156"/>
                  </a:moveTo>
                  <a:cubicBezTo>
                    <a:pt x="12726" y="-27"/>
                    <a:pt x="11085" y="-210"/>
                    <a:pt x="9034" y="614"/>
                  </a:cubicBezTo>
                  <a:cubicBezTo>
                    <a:pt x="6984" y="1437"/>
                    <a:pt x="4523" y="3268"/>
                    <a:pt x="2746" y="5831"/>
                  </a:cubicBezTo>
                  <a:cubicBezTo>
                    <a:pt x="969" y="8393"/>
                    <a:pt x="-125" y="11688"/>
                    <a:pt x="12" y="14343"/>
                  </a:cubicBezTo>
                  <a:cubicBezTo>
                    <a:pt x="148" y="16997"/>
                    <a:pt x="1516" y="19010"/>
                    <a:pt x="3566" y="20109"/>
                  </a:cubicBezTo>
                  <a:cubicBezTo>
                    <a:pt x="5617" y="21207"/>
                    <a:pt x="8351" y="21390"/>
                    <a:pt x="11632" y="20017"/>
                  </a:cubicBezTo>
                  <a:cubicBezTo>
                    <a:pt x="14913" y="18644"/>
                    <a:pt x="18741" y="15715"/>
                    <a:pt x="20108" y="12512"/>
                  </a:cubicBezTo>
                  <a:cubicBezTo>
                    <a:pt x="21475" y="9309"/>
                    <a:pt x="20381" y="5831"/>
                    <a:pt x="17647" y="3726"/>
                  </a:cubicBezTo>
                  <a:cubicBezTo>
                    <a:pt x="14913" y="1621"/>
                    <a:pt x="10538" y="888"/>
                    <a:pt x="6164" y="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6561666" y="2630905"/>
              <a:ext cx="169335" cy="33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1499"/>
                  </a:moveTo>
                  <a:cubicBezTo>
                    <a:pt x="21060" y="828"/>
                    <a:pt x="20520" y="157"/>
                    <a:pt x="19710" y="23"/>
                  </a:cubicBezTo>
                  <a:cubicBezTo>
                    <a:pt x="18900" y="-111"/>
                    <a:pt x="17820" y="291"/>
                    <a:pt x="15120" y="2438"/>
                  </a:cubicBezTo>
                  <a:cubicBezTo>
                    <a:pt x="12420" y="4585"/>
                    <a:pt x="8100" y="8475"/>
                    <a:pt x="5805" y="11762"/>
                  </a:cubicBezTo>
                  <a:cubicBezTo>
                    <a:pt x="3510" y="15049"/>
                    <a:pt x="3240" y="17732"/>
                    <a:pt x="3645" y="19275"/>
                  </a:cubicBezTo>
                  <a:cubicBezTo>
                    <a:pt x="4050" y="20818"/>
                    <a:pt x="5130" y="21221"/>
                    <a:pt x="7155" y="21355"/>
                  </a:cubicBezTo>
                  <a:cubicBezTo>
                    <a:pt x="9180" y="21489"/>
                    <a:pt x="12150" y="21355"/>
                    <a:pt x="14445" y="20617"/>
                  </a:cubicBezTo>
                  <a:cubicBezTo>
                    <a:pt x="16740" y="19879"/>
                    <a:pt x="18360" y="18537"/>
                    <a:pt x="18495" y="17330"/>
                  </a:cubicBezTo>
                  <a:cubicBezTo>
                    <a:pt x="18630" y="16123"/>
                    <a:pt x="17280" y="15049"/>
                    <a:pt x="14310" y="14513"/>
                  </a:cubicBezTo>
                  <a:cubicBezTo>
                    <a:pt x="11340" y="13976"/>
                    <a:pt x="6750" y="13976"/>
                    <a:pt x="3915" y="14244"/>
                  </a:cubicBezTo>
                  <a:cubicBezTo>
                    <a:pt x="1080" y="14513"/>
                    <a:pt x="0" y="15049"/>
                    <a:pt x="0" y="15452"/>
                  </a:cubicBezTo>
                  <a:cubicBezTo>
                    <a:pt x="0" y="15854"/>
                    <a:pt x="1080" y="16123"/>
                    <a:pt x="2160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808290" y="2714172"/>
              <a:ext cx="168770" cy="21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061" fill="norm" stroke="1" extrusionOk="0">
                  <a:moveTo>
                    <a:pt x="18381" y="3431"/>
                  </a:moveTo>
                  <a:cubicBezTo>
                    <a:pt x="18124" y="2412"/>
                    <a:pt x="17867" y="1393"/>
                    <a:pt x="17096" y="680"/>
                  </a:cubicBezTo>
                  <a:cubicBezTo>
                    <a:pt x="16324" y="-33"/>
                    <a:pt x="15039" y="-441"/>
                    <a:pt x="12210" y="782"/>
                  </a:cubicBezTo>
                  <a:cubicBezTo>
                    <a:pt x="9381" y="2004"/>
                    <a:pt x="5010" y="4857"/>
                    <a:pt x="2567" y="7914"/>
                  </a:cubicBezTo>
                  <a:cubicBezTo>
                    <a:pt x="124" y="10970"/>
                    <a:pt x="-390" y="14231"/>
                    <a:pt x="253" y="16778"/>
                  </a:cubicBezTo>
                  <a:cubicBezTo>
                    <a:pt x="896" y="19325"/>
                    <a:pt x="2696" y="21159"/>
                    <a:pt x="6296" y="21057"/>
                  </a:cubicBezTo>
                  <a:cubicBezTo>
                    <a:pt x="9896" y="20955"/>
                    <a:pt x="15296" y="18917"/>
                    <a:pt x="18124" y="15657"/>
                  </a:cubicBezTo>
                  <a:cubicBezTo>
                    <a:pt x="20953" y="12397"/>
                    <a:pt x="21210" y="7914"/>
                    <a:pt x="19153" y="5265"/>
                  </a:cubicBezTo>
                  <a:cubicBezTo>
                    <a:pt x="17096" y="2616"/>
                    <a:pt x="12724" y="1801"/>
                    <a:pt x="10281" y="1597"/>
                  </a:cubicBezTo>
                  <a:cubicBezTo>
                    <a:pt x="7839" y="1393"/>
                    <a:pt x="7324" y="1801"/>
                    <a:pt x="6810" y="2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4660315" y="3930904"/>
              <a:ext cx="64086" cy="3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34" fill="norm" stroke="1" extrusionOk="0">
                  <a:moveTo>
                    <a:pt x="193" y="0"/>
                  </a:moveTo>
                  <a:cubicBezTo>
                    <a:pt x="890" y="2339"/>
                    <a:pt x="1586" y="4678"/>
                    <a:pt x="1238" y="7429"/>
                  </a:cubicBezTo>
                  <a:cubicBezTo>
                    <a:pt x="890" y="10181"/>
                    <a:pt x="-504" y="13345"/>
                    <a:pt x="193" y="15822"/>
                  </a:cubicBezTo>
                  <a:cubicBezTo>
                    <a:pt x="890" y="18298"/>
                    <a:pt x="3677" y="20087"/>
                    <a:pt x="7509" y="20843"/>
                  </a:cubicBezTo>
                  <a:cubicBezTo>
                    <a:pt x="11341" y="21600"/>
                    <a:pt x="16219" y="21325"/>
                    <a:pt x="21096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4802524" y="3975091"/>
              <a:ext cx="104606" cy="16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0710" fill="norm" stroke="1" extrusionOk="0">
                  <a:moveTo>
                    <a:pt x="13330" y="3936"/>
                  </a:moveTo>
                  <a:cubicBezTo>
                    <a:pt x="13330" y="2114"/>
                    <a:pt x="13330" y="292"/>
                    <a:pt x="12291" y="32"/>
                  </a:cubicBezTo>
                  <a:cubicBezTo>
                    <a:pt x="11253" y="-228"/>
                    <a:pt x="9176" y="1073"/>
                    <a:pt x="6891" y="4066"/>
                  </a:cubicBezTo>
                  <a:cubicBezTo>
                    <a:pt x="4607" y="7059"/>
                    <a:pt x="2114" y="11743"/>
                    <a:pt x="868" y="14736"/>
                  </a:cubicBezTo>
                  <a:cubicBezTo>
                    <a:pt x="-378" y="17729"/>
                    <a:pt x="-378" y="19030"/>
                    <a:pt x="1491" y="19941"/>
                  </a:cubicBezTo>
                  <a:cubicBezTo>
                    <a:pt x="3360" y="20852"/>
                    <a:pt x="7099" y="21372"/>
                    <a:pt x="10837" y="19030"/>
                  </a:cubicBezTo>
                  <a:cubicBezTo>
                    <a:pt x="14576" y="16688"/>
                    <a:pt x="18314" y="11483"/>
                    <a:pt x="19768" y="8100"/>
                  </a:cubicBezTo>
                  <a:cubicBezTo>
                    <a:pt x="21222" y="4717"/>
                    <a:pt x="20391" y="3155"/>
                    <a:pt x="18937" y="1984"/>
                  </a:cubicBezTo>
                  <a:cubicBezTo>
                    <a:pt x="17484" y="813"/>
                    <a:pt x="15407" y="32"/>
                    <a:pt x="13537" y="32"/>
                  </a:cubicBezTo>
                  <a:cubicBezTo>
                    <a:pt x="11668" y="32"/>
                    <a:pt x="10007" y="813"/>
                    <a:pt x="9591" y="2114"/>
                  </a:cubicBezTo>
                  <a:cubicBezTo>
                    <a:pt x="9176" y="3415"/>
                    <a:pt x="10007" y="5237"/>
                    <a:pt x="10837" y="7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5047318" y="3970828"/>
              <a:ext cx="170541" cy="16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0670" fill="norm" stroke="1" extrusionOk="0">
                  <a:moveTo>
                    <a:pt x="6973" y="4570"/>
                  </a:moveTo>
                  <a:cubicBezTo>
                    <a:pt x="7736" y="2970"/>
                    <a:pt x="8498" y="1370"/>
                    <a:pt x="8117" y="570"/>
                  </a:cubicBezTo>
                  <a:cubicBezTo>
                    <a:pt x="7736" y="-230"/>
                    <a:pt x="6211" y="-230"/>
                    <a:pt x="4686" y="837"/>
                  </a:cubicBezTo>
                  <a:cubicBezTo>
                    <a:pt x="3162" y="1903"/>
                    <a:pt x="1637" y="4037"/>
                    <a:pt x="748" y="7370"/>
                  </a:cubicBezTo>
                  <a:cubicBezTo>
                    <a:pt x="-142" y="10703"/>
                    <a:pt x="-396" y="15237"/>
                    <a:pt x="875" y="17903"/>
                  </a:cubicBezTo>
                  <a:cubicBezTo>
                    <a:pt x="2145" y="20570"/>
                    <a:pt x="4940" y="21370"/>
                    <a:pt x="8498" y="20037"/>
                  </a:cubicBezTo>
                  <a:cubicBezTo>
                    <a:pt x="12056" y="18703"/>
                    <a:pt x="16376" y="15237"/>
                    <a:pt x="18663" y="12170"/>
                  </a:cubicBezTo>
                  <a:cubicBezTo>
                    <a:pt x="20950" y="9103"/>
                    <a:pt x="21204" y="6437"/>
                    <a:pt x="18663" y="4703"/>
                  </a:cubicBezTo>
                  <a:cubicBezTo>
                    <a:pt x="16122" y="2970"/>
                    <a:pt x="10785" y="2170"/>
                    <a:pt x="7482" y="1637"/>
                  </a:cubicBezTo>
                  <a:cubicBezTo>
                    <a:pt x="4178" y="1103"/>
                    <a:pt x="2908" y="837"/>
                    <a:pt x="1637" y="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637198" y="3658705"/>
              <a:ext cx="248573" cy="39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4" fill="norm" stroke="1" extrusionOk="0">
                  <a:moveTo>
                    <a:pt x="20024" y="3766"/>
                  </a:moveTo>
                  <a:cubicBezTo>
                    <a:pt x="20387" y="3188"/>
                    <a:pt x="20750" y="2611"/>
                    <a:pt x="21022" y="1975"/>
                  </a:cubicBezTo>
                  <a:cubicBezTo>
                    <a:pt x="21294" y="1340"/>
                    <a:pt x="21476" y="647"/>
                    <a:pt x="21113" y="301"/>
                  </a:cubicBezTo>
                  <a:cubicBezTo>
                    <a:pt x="20750" y="-46"/>
                    <a:pt x="19842" y="-46"/>
                    <a:pt x="17392" y="70"/>
                  </a:cubicBezTo>
                  <a:cubicBezTo>
                    <a:pt x="14942" y="185"/>
                    <a:pt x="10948" y="416"/>
                    <a:pt x="7772" y="878"/>
                  </a:cubicBezTo>
                  <a:cubicBezTo>
                    <a:pt x="4595" y="1340"/>
                    <a:pt x="2236" y="2033"/>
                    <a:pt x="1056" y="2726"/>
                  </a:cubicBezTo>
                  <a:cubicBezTo>
                    <a:pt x="-124" y="3419"/>
                    <a:pt x="-124" y="4112"/>
                    <a:pt x="148" y="5210"/>
                  </a:cubicBezTo>
                  <a:cubicBezTo>
                    <a:pt x="421" y="6307"/>
                    <a:pt x="965" y="7809"/>
                    <a:pt x="1237" y="8848"/>
                  </a:cubicBezTo>
                  <a:cubicBezTo>
                    <a:pt x="1510" y="9888"/>
                    <a:pt x="1510" y="10465"/>
                    <a:pt x="1328" y="11043"/>
                  </a:cubicBezTo>
                  <a:cubicBezTo>
                    <a:pt x="1147" y="11620"/>
                    <a:pt x="784" y="12198"/>
                    <a:pt x="1056" y="12313"/>
                  </a:cubicBezTo>
                  <a:cubicBezTo>
                    <a:pt x="1328" y="12429"/>
                    <a:pt x="2236" y="12082"/>
                    <a:pt x="3688" y="11909"/>
                  </a:cubicBezTo>
                  <a:cubicBezTo>
                    <a:pt x="5140" y="11736"/>
                    <a:pt x="7137" y="11736"/>
                    <a:pt x="8952" y="12025"/>
                  </a:cubicBezTo>
                  <a:cubicBezTo>
                    <a:pt x="10767" y="12313"/>
                    <a:pt x="12400" y="12891"/>
                    <a:pt x="13489" y="13757"/>
                  </a:cubicBezTo>
                  <a:cubicBezTo>
                    <a:pt x="14579" y="14624"/>
                    <a:pt x="15123" y="15779"/>
                    <a:pt x="14579" y="17049"/>
                  </a:cubicBezTo>
                  <a:cubicBezTo>
                    <a:pt x="14034" y="18320"/>
                    <a:pt x="12400" y="19706"/>
                    <a:pt x="10404" y="20514"/>
                  </a:cubicBezTo>
                  <a:cubicBezTo>
                    <a:pt x="8407" y="21323"/>
                    <a:pt x="6047" y="21554"/>
                    <a:pt x="4414" y="21496"/>
                  </a:cubicBezTo>
                  <a:cubicBezTo>
                    <a:pt x="2780" y="21438"/>
                    <a:pt x="1873" y="21092"/>
                    <a:pt x="1419" y="20630"/>
                  </a:cubicBezTo>
                  <a:cubicBezTo>
                    <a:pt x="965" y="20168"/>
                    <a:pt x="965" y="19590"/>
                    <a:pt x="1782" y="19071"/>
                  </a:cubicBezTo>
                  <a:cubicBezTo>
                    <a:pt x="2599" y="18551"/>
                    <a:pt x="4232" y="18089"/>
                    <a:pt x="5866" y="1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6928099" y="3761724"/>
              <a:ext cx="184849" cy="2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032" fill="norm" stroke="1" extrusionOk="0">
                  <a:moveTo>
                    <a:pt x="13355" y="5987"/>
                  </a:moveTo>
                  <a:cubicBezTo>
                    <a:pt x="14060" y="4787"/>
                    <a:pt x="14764" y="3587"/>
                    <a:pt x="14999" y="2559"/>
                  </a:cubicBezTo>
                  <a:cubicBezTo>
                    <a:pt x="15233" y="1530"/>
                    <a:pt x="14999" y="673"/>
                    <a:pt x="14060" y="245"/>
                  </a:cubicBezTo>
                  <a:cubicBezTo>
                    <a:pt x="13120" y="-184"/>
                    <a:pt x="11477" y="-184"/>
                    <a:pt x="8894" y="1359"/>
                  </a:cubicBezTo>
                  <a:cubicBezTo>
                    <a:pt x="6312" y="2902"/>
                    <a:pt x="2790" y="5987"/>
                    <a:pt x="1146" y="9245"/>
                  </a:cubicBezTo>
                  <a:cubicBezTo>
                    <a:pt x="-497" y="12502"/>
                    <a:pt x="-262" y="15930"/>
                    <a:pt x="1146" y="18159"/>
                  </a:cubicBezTo>
                  <a:cubicBezTo>
                    <a:pt x="2555" y="20387"/>
                    <a:pt x="5138" y="21416"/>
                    <a:pt x="8660" y="20902"/>
                  </a:cubicBezTo>
                  <a:cubicBezTo>
                    <a:pt x="12181" y="20387"/>
                    <a:pt x="16642" y="18330"/>
                    <a:pt x="18873" y="15245"/>
                  </a:cubicBezTo>
                  <a:cubicBezTo>
                    <a:pt x="21103" y="12159"/>
                    <a:pt x="21103" y="8045"/>
                    <a:pt x="18520" y="5473"/>
                  </a:cubicBezTo>
                  <a:cubicBezTo>
                    <a:pt x="15938" y="2902"/>
                    <a:pt x="10773" y="1873"/>
                    <a:pt x="5607" y="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46249" y="4534154"/>
              <a:ext cx="6623051" cy="393701"/>
            </a:xfrm>
            <a:prstGeom prst="rect">
              <a:avLst/>
            </a:prstGeom>
            <a:effectLst/>
          </p:spPr>
        </p:pic>
        <p:pic>
          <p:nvPicPr>
            <p:cNvPr id="200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07299" y="1785086"/>
              <a:ext cx="320088" cy="3549169"/>
            </a:xfrm>
            <a:prstGeom prst="rect">
              <a:avLst/>
            </a:prstGeom>
            <a:effectLst/>
          </p:spPr>
        </p:pic>
        <p:pic>
          <p:nvPicPr>
            <p:cNvPr id="200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57485" y="4705604"/>
              <a:ext cx="47210" cy="558801"/>
            </a:xfrm>
            <a:prstGeom prst="rect">
              <a:avLst/>
            </a:prstGeom>
            <a:effectLst/>
          </p:spPr>
        </p:pic>
        <p:pic>
          <p:nvPicPr>
            <p:cNvPr id="201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17011" y="5067554"/>
              <a:ext cx="195939" cy="417395"/>
            </a:xfrm>
            <a:prstGeom prst="rect">
              <a:avLst/>
            </a:prstGeom>
            <a:effectLst/>
          </p:spPr>
        </p:pic>
        <p:pic>
          <p:nvPicPr>
            <p:cNvPr id="201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50483" y="5289804"/>
              <a:ext cx="383117" cy="114301"/>
            </a:xfrm>
            <a:prstGeom prst="rect">
              <a:avLst/>
            </a:prstGeom>
            <a:effectLst/>
          </p:spPr>
        </p:pic>
        <p:pic>
          <p:nvPicPr>
            <p:cNvPr id="201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36995" y="5277104"/>
              <a:ext cx="191855" cy="147789"/>
            </a:xfrm>
            <a:prstGeom prst="rect">
              <a:avLst/>
            </a:prstGeom>
            <a:effectLst/>
          </p:spPr>
        </p:pic>
        <p:pic>
          <p:nvPicPr>
            <p:cNvPr id="201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1645" y="4997704"/>
              <a:ext cx="136755" cy="416239"/>
            </a:xfrm>
            <a:prstGeom prst="rect">
              <a:avLst/>
            </a:prstGeom>
            <a:effectLst/>
          </p:spPr>
        </p:pic>
        <p:pic>
          <p:nvPicPr>
            <p:cNvPr id="201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60599" y="4964937"/>
              <a:ext cx="552451" cy="429730"/>
            </a:xfrm>
            <a:prstGeom prst="rect">
              <a:avLst/>
            </a:prstGeom>
            <a:effectLst/>
          </p:spPr>
        </p:pic>
        <p:pic>
          <p:nvPicPr>
            <p:cNvPr id="202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41800" y="4953254"/>
              <a:ext cx="50800" cy="342901"/>
            </a:xfrm>
            <a:prstGeom prst="rect">
              <a:avLst/>
            </a:prstGeom>
            <a:effectLst/>
          </p:spPr>
        </p:pic>
        <p:pic>
          <p:nvPicPr>
            <p:cNvPr id="202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12458" y="4896104"/>
              <a:ext cx="210342" cy="303247"/>
            </a:xfrm>
            <a:prstGeom prst="rect">
              <a:avLst/>
            </a:prstGeom>
            <a:effectLst/>
          </p:spPr>
        </p:pic>
        <p:pic>
          <p:nvPicPr>
            <p:cNvPr id="202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65599" y="5073904"/>
              <a:ext cx="50852" cy="241301"/>
            </a:xfrm>
            <a:prstGeom prst="rect">
              <a:avLst/>
            </a:prstGeom>
            <a:effectLst/>
          </p:spPr>
        </p:pic>
        <p:pic>
          <p:nvPicPr>
            <p:cNvPr id="202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18961" y="5023104"/>
              <a:ext cx="205507" cy="274514"/>
            </a:xfrm>
            <a:prstGeom prst="rect">
              <a:avLst/>
            </a:prstGeom>
            <a:effectLst/>
          </p:spPr>
        </p:pic>
        <p:pic>
          <p:nvPicPr>
            <p:cNvPr id="202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18299" y="4959604"/>
              <a:ext cx="69851" cy="355601"/>
            </a:xfrm>
            <a:prstGeom prst="rect">
              <a:avLst/>
            </a:prstGeom>
            <a:effectLst/>
          </p:spPr>
        </p:pic>
        <p:pic>
          <p:nvPicPr>
            <p:cNvPr id="203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69480" y="4972304"/>
              <a:ext cx="71071" cy="345346"/>
            </a:xfrm>
            <a:prstGeom prst="rect">
              <a:avLst/>
            </a:prstGeom>
            <a:effectLst/>
          </p:spPr>
        </p:pic>
        <p:pic>
          <p:nvPicPr>
            <p:cNvPr id="203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008600" y="5001938"/>
              <a:ext cx="222503" cy="276375"/>
            </a:xfrm>
            <a:prstGeom prst="rect">
              <a:avLst/>
            </a:prstGeom>
            <a:effectLst/>
          </p:spPr>
        </p:pic>
        <p:pic>
          <p:nvPicPr>
            <p:cNvPr id="203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708899" y="3000354"/>
              <a:ext cx="1130301" cy="92351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305799" y="2484806"/>
              <a:ext cx="63501" cy="277699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81162" y="2565654"/>
              <a:ext cx="138234" cy="174254"/>
            </a:xfrm>
            <a:prstGeom prst="rect">
              <a:avLst/>
            </a:prstGeom>
            <a:effectLst/>
          </p:spPr>
        </p:pic>
        <p:pic>
          <p:nvPicPr>
            <p:cNvPr id="204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630600" y="2603754"/>
              <a:ext cx="223006" cy="153857"/>
            </a:xfrm>
            <a:prstGeom prst="rect">
              <a:avLst/>
            </a:prstGeom>
            <a:effectLst/>
          </p:spPr>
        </p:pic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04199" y="3740132"/>
              <a:ext cx="88372" cy="387623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56599" y="3749050"/>
              <a:ext cx="222251" cy="417078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88349" y="3786556"/>
              <a:ext cx="342901" cy="49099"/>
            </a:xfrm>
            <a:prstGeom prst="rect">
              <a:avLst/>
            </a:prstGeom>
            <a:effectLst/>
          </p:spPr>
        </p:pic>
        <p:pic>
          <p:nvPicPr>
            <p:cNvPr id="20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27105" y="3835654"/>
              <a:ext cx="316923" cy="284468"/>
            </a:xfrm>
            <a:prstGeom prst="rect">
              <a:avLst/>
            </a:prstGeom>
            <a:effectLst/>
          </p:spPr>
        </p:pic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42149" y="5696204"/>
              <a:ext cx="698501" cy="114301"/>
            </a:xfrm>
            <a:prstGeom prst="rect">
              <a:avLst/>
            </a:prstGeom>
            <a:effectLst/>
          </p:spPr>
        </p:pic>
        <p:pic>
          <p:nvPicPr>
            <p:cNvPr id="205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94599" y="5626354"/>
              <a:ext cx="155373" cy="234951"/>
            </a:xfrm>
            <a:prstGeom prst="rect">
              <a:avLst/>
            </a:prstGeom>
            <a:effectLst/>
          </p:spPr>
        </p:pic>
        <p:pic>
          <p:nvPicPr>
            <p:cNvPr id="205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445343" y="3778504"/>
              <a:ext cx="47907" cy="666751"/>
            </a:xfrm>
            <a:prstGeom prst="rect">
              <a:avLst/>
            </a:prstGeom>
            <a:effectLst/>
          </p:spPr>
        </p:pic>
        <p:pic>
          <p:nvPicPr>
            <p:cNvPr id="205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91751" y="4301321"/>
              <a:ext cx="259689" cy="245534"/>
            </a:xfrm>
            <a:prstGeom prst="rect">
              <a:avLst/>
            </a:prstGeom>
            <a:effectLst/>
          </p:spPr>
        </p:pic>
        <p:pic>
          <p:nvPicPr>
            <p:cNvPr id="205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66099" y="5031571"/>
              <a:ext cx="317501" cy="226096"/>
            </a:xfrm>
            <a:prstGeom prst="rect">
              <a:avLst/>
            </a:prstGeom>
            <a:effectLst/>
          </p:spPr>
        </p:pic>
        <p:pic>
          <p:nvPicPr>
            <p:cNvPr id="206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505397" y="5002314"/>
              <a:ext cx="175053" cy="308987"/>
            </a:xfrm>
            <a:prstGeom prst="rect">
              <a:avLst/>
            </a:prstGeom>
            <a:effectLst/>
          </p:spPr>
        </p:pic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77249" y="4974231"/>
              <a:ext cx="457201" cy="93325"/>
            </a:xfrm>
            <a:prstGeom prst="rect">
              <a:avLst/>
            </a:prstGeom>
            <a:effectLst/>
          </p:spPr>
        </p:pic>
        <p:pic>
          <p:nvPicPr>
            <p:cNvPr id="206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89033" y="5054854"/>
              <a:ext cx="253367" cy="246705"/>
            </a:xfrm>
            <a:prstGeom prst="rect">
              <a:avLst/>
            </a:prstGeom>
            <a:effectLst/>
          </p:spPr>
        </p:pic>
        <p:pic>
          <p:nvPicPr>
            <p:cNvPr id="206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91000" y="5569846"/>
              <a:ext cx="749300" cy="107309"/>
            </a:xfrm>
            <a:prstGeom prst="rect">
              <a:avLst/>
            </a:prstGeom>
            <a:effectLst/>
          </p:spPr>
        </p:pic>
        <p:pic>
          <p:nvPicPr>
            <p:cNvPr id="206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191000" y="5683868"/>
              <a:ext cx="723900" cy="145687"/>
            </a:xfrm>
            <a:prstGeom prst="rect">
              <a:avLst/>
            </a:prstGeom>
            <a:effectLst/>
          </p:spPr>
        </p:pic>
        <p:pic>
          <p:nvPicPr>
            <p:cNvPr id="207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572249" y="5452788"/>
              <a:ext cx="488951" cy="116418"/>
            </a:xfrm>
            <a:prstGeom prst="rect">
              <a:avLst/>
            </a:prstGeom>
            <a:effectLst/>
          </p:spPr>
        </p:pic>
        <p:pic>
          <p:nvPicPr>
            <p:cNvPr id="207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635749" y="5550154"/>
              <a:ext cx="393701" cy="120651"/>
            </a:xfrm>
            <a:prstGeom prst="rect">
              <a:avLst/>
            </a:prstGeom>
            <a:effectLst/>
          </p:spPr>
        </p:pic>
        <p:pic>
          <p:nvPicPr>
            <p:cNvPr id="207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85149" y="2843830"/>
              <a:ext cx="749301" cy="115525"/>
            </a:xfrm>
            <a:prstGeom prst="rect">
              <a:avLst/>
            </a:prstGeom>
            <a:effectLst/>
          </p:spPr>
        </p:pic>
        <p:pic>
          <p:nvPicPr>
            <p:cNvPr id="207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35433" y="2872571"/>
              <a:ext cx="579967" cy="102220"/>
            </a:xfrm>
            <a:prstGeom prst="rect">
              <a:avLst/>
            </a:prstGeom>
            <a:effectLst/>
          </p:spPr>
        </p:pic>
        <p:pic>
          <p:nvPicPr>
            <p:cNvPr id="207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147049" y="4318254"/>
              <a:ext cx="800101" cy="120651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134349" y="4381754"/>
              <a:ext cx="641351" cy="120651"/>
            </a:xfrm>
            <a:prstGeom prst="rect">
              <a:avLst/>
            </a:prstGeom>
            <a:effectLst/>
          </p:spPr>
        </p:pic>
        <p:pic>
          <p:nvPicPr>
            <p:cNvPr id="208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74393" y="4718304"/>
              <a:ext cx="1290159" cy="946667"/>
            </a:xfrm>
            <a:prstGeom prst="rect">
              <a:avLst/>
            </a:prstGeom>
            <a:effectLst/>
          </p:spPr>
        </p:pic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14934" y="4416404"/>
              <a:ext cx="8921722" cy="1933852"/>
            </a:xfrm>
            <a:prstGeom prst="rect">
              <a:avLst/>
            </a:prstGeom>
            <a:effectLst/>
          </p:spPr>
        </p:pic>
        <p:pic>
          <p:nvPicPr>
            <p:cNvPr id="208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15249" y="1556090"/>
              <a:ext cx="1762402" cy="4980256"/>
            </a:xfrm>
            <a:prstGeom prst="rect">
              <a:avLst/>
            </a:prstGeom>
            <a:effectLst/>
          </p:spPr>
        </p:pic>
        <p:pic>
          <p:nvPicPr>
            <p:cNvPr id="208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155131" y="2775204"/>
              <a:ext cx="159820" cy="330201"/>
            </a:xfrm>
            <a:prstGeom prst="rect">
              <a:avLst/>
            </a:prstGeom>
            <a:effectLst/>
          </p:spPr>
        </p:pic>
        <p:pic>
          <p:nvPicPr>
            <p:cNvPr id="209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51449" y="2820596"/>
              <a:ext cx="184151" cy="278459"/>
            </a:xfrm>
            <a:prstGeom prst="rect">
              <a:avLst/>
            </a:prstGeom>
            <a:effectLst/>
          </p:spPr>
        </p:pic>
        <p:pic>
          <p:nvPicPr>
            <p:cNvPr id="209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22899" y="2864104"/>
              <a:ext cx="146051" cy="254010"/>
            </a:xfrm>
            <a:prstGeom prst="rect">
              <a:avLst/>
            </a:prstGeom>
            <a:effectLst/>
          </p:spPr>
        </p:pic>
        <p:pic>
          <p:nvPicPr>
            <p:cNvPr id="209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581649" y="2832354"/>
              <a:ext cx="155630" cy="336551"/>
            </a:xfrm>
            <a:prstGeom prst="rect">
              <a:avLst/>
            </a:prstGeom>
            <a:effectLst/>
          </p:spPr>
        </p:pic>
        <p:pic>
          <p:nvPicPr>
            <p:cNvPr id="209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077936" y="2654554"/>
              <a:ext cx="269014" cy="400051"/>
            </a:xfrm>
            <a:prstGeom prst="rect">
              <a:avLst/>
            </a:prstGeom>
            <a:effectLst/>
          </p:spPr>
        </p:pic>
        <p:pic>
          <p:nvPicPr>
            <p:cNvPr id="209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262655" y="2679954"/>
              <a:ext cx="198595" cy="246205"/>
            </a:xfrm>
            <a:prstGeom prst="rect">
              <a:avLst/>
            </a:prstGeom>
            <a:effectLst/>
          </p:spPr>
        </p:pic>
        <p:pic>
          <p:nvPicPr>
            <p:cNvPr id="2100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378699" y="2819654"/>
              <a:ext cx="31751" cy="184151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464213" y="2711704"/>
              <a:ext cx="168487" cy="207850"/>
            </a:xfrm>
            <a:prstGeom prst="rect">
              <a:avLst/>
            </a:prstGeom>
            <a:effectLst/>
          </p:spPr>
        </p:pic>
        <p:pic>
          <p:nvPicPr>
            <p:cNvPr id="210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543799" y="2819654"/>
              <a:ext cx="44451" cy="190501"/>
            </a:xfrm>
            <a:prstGeom prst="rect">
              <a:avLst/>
            </a:prstGeom>
            <a:effectLst/>
          </p:spPr>
        </p:pic>
        <p:pic>
          <p:nvPicPr>
            <p:cNvPr id="210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581899" y="2724404"/>
              <a:ext cx="170581" cy="349251"/>
            </a:xfrm>
            <a:prstGeom prst="rect">
              <a:avLst/>
            </a:prstGeom>
            <a:effectLst/>
          </p:spPr>
        </p:pic>
        <p:pic>
          <p:nvPicPr>
            <p:cNvPr id="210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054730" y="4210304"/>
              <a:ext cx="158620" cy="361951"/>
            </a:xfrm>
            <a:prstGeom prst="rect">
              <a:avLst/>
            </a:prstGeom>
            <a:effectLst/>
          </p:spPr>
        </p:pic>
        <p:pic>
          <p:nvPicPr>
            <p:cNvPr id="211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08674" y="4217125"/>
              <a:ext cx="177303" cy="278425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380766" y="4235704"/>
              <a:ext cx="111984" cy="204203"/>
            </a:xfrm>
            <a:prstGeom prst="rect">
              <a:avLst/>
            </a:prstGeom>
            <a:effectLst/>
          </p:spPr>
        </p:pic>
        <p:pic>
          <p:nvPicPr>
            <p:cNvPr id="2114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435599" y="4350004"/>
              <a:ext cx="50801" cy="165101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530849" y="4201510"/>
              <a:ext cx="141955" cy="383446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092700" y="4642468"/>
              <a:ext cx="298450" cy="56787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054600" y="4687025"/>
              <a:ext cx="311150" cy="50331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969639" y="4083304"/>
              <a:ext cx="212211" cy="298451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07249" y="4057904"/>
              <a:ext cx="241301" cy="323346"/>
            </a:xfrm>
            <a:prstGeom prst="rect">
              <a:avLst/>
            </a:prstGeom>
            <a:effectLst/>
          </p:spPr>
        </p:pic>
        <p:pic>
          <p:nvPicPr>
            <p:cNvPr id="212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421138" y="4118140"/>
              <a:ext cx="153466" cy="241126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581899" y="4048877"/>
              <a:ext cx="192179" cy="415429"/>
            </a:xfrm>
            <a:prstGeom prst="rect">
              <a:avLst/>
            </a:prstGeom>
            <a:effectLst/>
          </p:spPr>
        </p:pic>
        <p:pic>
          <p:nvPicPr>
            <p:cNvPr id="213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222684" y="2623894"/>
              <a:ext cx="1607312" cy="807990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269522" y="3695959"/>
              <a:ext cx="1401311" cy="1162031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203287" y="2391393"/>
              <a:ext cx="1615887" cy="970129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334071" y="3464552"/>
              <a:ext cx="1476429" cy="1215649"/>
            </a:xfrm>
            <a:prstGeom prst="rect">
              <a:avLst/>
            </a:prstGeom>
            <a:effectLst/>
          </p:spPr>
        </p:pic>
        <p:sp>
          <p:nvSpPr>
            <p:cNvPr id="2138" name="Line"/>
            <p:cNvSpPr/>
            <p:nvPr/>
          </p:nvSpPr>
          <p:spPr>
            <a:xfrm>
              <a:off x="6538547" y="1683004"/>
              <a:ext cx="205154" cy="35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69" fill="norm" stroke="1" extrusionOk="0">
                  <a:moveTo>
                    <a:pt x="21363" y="0"/>
                  </a:moveTo>
                  <a:cubicBezTo>
                    <a:pt x="16955" y="3729"/>
                    <a:pt x="12547" y="7457"/>
                    <a:pt x="9020" y="10736"/>
                  </a:cubicBezTo>
                  <a:cubicBezTo>
                    <a:pt x="5494" y="14014"/>
                    <a:pt x="2849" y="16843"/>
                    <a:pt x="1416" y="18579"/>
                  </a:cubicBezTo>
                  <a:cubicBezTo>
                    <a:pt x="-17" y="20314"/>
                    <a:pt x="-237" y="20957"/>
                    <a:pt x="204" y="21279"/>
                  </a:cubicBezTo>
                  <a:cubicBezTo>
                    <a:pt x="645" y="21600"/>
                    <a:pt x="1747" y="21600"/>
                    <a:pt x="3400" y="21536"/>
                  </a:cubicBezTo>
                  <a:cubicBezTo>
                    <a:pt x="5053" y="21471"/>
                    <a:pt x="7257" y="21343"/>
                    <a:pt x="9461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6527799" y="1928104"/>
              <a:ext cx="152401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20373"/>
                  </a:moveTo>
                  <a:cubicBezTo>
                    <a:pt x="3000" y="14202"/>
                    <a:pt x="6000" y="8030"/>
                    <a:pt x="9000" y="4173"/>
                  </a:cubicBezTo>
                  <a:cubicBezTo>
                    <a:pt x="12000" y="316"/>
                    <a:pt x="15000" y="-1227"/>
                    <a:pt x="17100" y="1087"/>
                  </a:cubicBezTo>
                  <a:cubicBezTo>
                    <a:pt x="19200" y="3402"/>
                    <a:pt x="20400" y="9573"/>
                    <a:pt x="21600" y="15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6606316" y="1952041"/>
              <a:ext cx="149143" cy="336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451" fill="norm" stroke="1" extrusionOk="0">
                  <a:moveTo>
                    <a:pt x="9440" y="661"/>
                  </a:moveTo>
                  <a:cubicBezTo>
                    <a:pt x="8848" y="1336"/>
                    <a:pt x="8257" y="2011"/>
                    <a:pt x="8553" y="2551"/>
                  </a:cubicBezTo>
                  <a:cubicBezTo>
                    <a:pt x="8848" y="3091"/>
                    <a:pt x="10032" y="3496"/>
                    <a:pt x="11216" y="3429"/>
                  </a:cubicBezTo>
                  <a:cubicBezTo>
                    <a:pt x="12399" y="3361"/>
                    <a:pt x="13583" y="2821"/>
                    <a:pt x="14766" y="2281"/>
                  </a:cubicBezTo>
                  <a:cubicBezTo>
                    <a:pt x="15950" y="1741"/>
                    <a:pt x="17133" y="1201"/>
                    <a:pt x="18317" y="729"/>
                  </a:cubicBezTo>
                  <a:cubicBezTo>
                    <a:pt x="19501" y="256"/>
                    <a:pt x="20684" y="-149"/>
                    <a:pt x="20832" y="54"/>
                  </a:cubicBezTo>
                  <a:cubicBezTo>
                    <a:pt x="20980" y="256"/>
                    <a:pt x="20092" y="1066"/>
                    <a:pt x="19501" y="3429"/>
                  </a:cubicBezTo>
                  <a:cubicBezTo>
                    <a:pt x="18909" y="5791"/>
                    <a:pt x="18613" y="9706"/>
                    <a:pt x="17429" y="12743"/>
                  </a:cubicBezTo>
                  <a:cubicBezTo>
                    <a:pt x="16246" y="15781"/>
                    <a:pt x="14175" y="17941"/>
                    <a:pt x="12399" y="19358"/>
                  </a:cubicBezTo>
                  <a:cubicBezTo>
                    <a:pt x="10624" y="20776"/>
                    <a:pt x="9144" y="21451"/>
                    <a:pt x="6777" y="21451"/>
                  </a:cubicBezTo>
                  <a:cubicBezTo>
                    <a:pt x="4410" y="21451"/>
                    <a:pt x="1155" y="20776"/>
                    <a:pt x="268" y="19561"/>
                  </a:cubicBezTo>
                  <a:cubicBezTo>
                    <a:pt x="-620" y="18346"/>
                    <a:pt x="859" y="16591"/>
                    <a:pt x="2339" y="14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4346487" y="2683873"/>
              <a:ext cx="622736" cy="57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96" fill="norm" stroke="1" extrusionOk="0">
                  <a:moveTo>
                    <a:pt x="17408" y="8939"/>
                  </a:moveTo>
                  <a:cubicBezTo>
                    <a:pt x="17991" y="8460"/>
                    <a:pt x="18575" y="7982"/>
                    <a:pt x="18903" y="7265"/>
                  </a:cubicBezTo>
                  <a:cubicBezTo>
                    <a:pt x="19232" y="6547"/>
                    <a:pt x="19305" y="5591"/>
                    <a:pt x="18903" y="4435"/>
                  </a:cubicBezTo>
                  <a:cubicBezTo>
                    <a:pt x="18502" y="3280"/>
                    <a:pt x="17626" y="1925"/>
                    <a:pt x="16276" y="1088"/>
                  </a:cubicBezTo>
                  <a:cubicBezTo>
                    <a:pt x="14926" y="251"/>
                    <a:pt x="13102" y="-68"/>
                    <a:pt x="11168" y="12"/>
                  </a:cubicBezTo>
                  <a:cubicBezTo>
                    <a:pt x="9235" y="91"/>
                    <a:pt x="7191" y="570"/>
                    <a:pt x="5440" y="1606"/>
                  </a:cubicBezTo>
                  <a:cubicBezTo>
                    <a:pt x="3689" y="2642"/>
                    <a:pt x="2229" y="4236"/>
                    <a:pt x="1317" y="5830"/>
                  </a:cubicBezTo>
                  <a:cubicBezTo>
                    <a:pt x="405" y="7424"/>
                    <a:pt x="40" y="9018"/>
                    <a:pt x="3" y="10652"/>
                  </a:cubicBezTo>
                  <a:cubicBezTo>
                    <a:pt x="-33" y="12286"/>
                    <a:pt x="259" y="13960"/>
                    <a:pt x="952" y="15395"/>
                  </a:cubicBezTo>
                  <a:cubicBezTo>
                    <a:pt x="1645" y="16829"/>
                    <a:pt x="2740" y="18025"/>
                    <a:pt x="4090" y="18902"/>
                  </a:cubicBezTo>
                  <a:cubicBezTo>
                    <a:pt x="5440" y="19778"/>
                    <a:pt x="7045" y="20336"/>
                    <a:pt x="8870" y="20775"/>
                  </a:cubicBezTo>
                  <a:cubicBezTo>
                    <a:pt x="10694" y="21213"/>
                    <a:pt x="12737" y="21532"/>
                    <a:pt x="14270" y="21492"/>
                  </a:cubicBezTo>
                  <a:cubicBezTo>
                    <a:pt x="15802" y="21452"/>
                    <a:pt x="16824" y="21054"/>
                    <a:pt x="17663" y="20336"/>
                  </a:cubicBezTo>
                  <a:cubicBezTo>
                    <a:pt x="18502" y="19619"/>
                    <a:pt x="19159" y="18583"/>
                    <a:pt x="19779" y="17029"/>
                  </a:cubicBezTo>
                  <a:cubicBezTo>
                    <a:pt x="20399" y="15474"/>
                    <a:pt x="20983" y="13402"/>
                    <a:pt x="21275" y="11649"/>
                  </a:cubicBezTo>
                  <a:cubicBezTo>
                    <a:pt x="21567" y="9895"/>
                    <a:pt x="21567" y="8460"/>
                    <a:pt x="21020" y="7185"/>
                  </a:cubicBezTo>
                  <a:cubicBezTo>
                    <a:pt x="20472" y="5910"/>
                    <a:pt x="19378" y="4794"/>
                    <a:pt x="18101" y="4156"/>
                  </a:cubicBezTo>
                  <a:cubicBezTo>
                    <a:pt x="16824" y="3519"/>
                    <a:pt x="15364" y="3359"/>
                    <a:pt x="14124" y="3598"/>
                  </a:cubicBezTo>
                  <a:cubicBezTo>
                    <a:pt x="12883" y="3838"/>
                    <a:pt x="11862" y="4475"/>
                    <a:pt x="10840" y="511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413056" y="2895854"/>
              <a:ext cx="289397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1543" y="9257"/>
                  </a:moveTo>
                  <a:cubicBezTo>
                    <a:pt x="21559" y="7714"/>
                    <a:pt x="21575" y="6171"/>
                    <a:pt x="21496" y="5271"/>
                  </a:cubicBezTo>
                  <a:cubicBezTo>
                    <a:pt x="21417" y="4371"/>
                    <a:pt x="21244" y="4114"/>
                    <a:pt x="20858" y="3600"/>
                  </a:cubicBezTo>
                  <a:cubicBezTo>
                    <a:pt x="20471" y="3086"/>
                    <a:pt x="19872" y="2314"/>
                    <a:pt x="19281" y="1671"/>
                  </a:cubicBezTo>
                  <a:cubicBezTo>
                    <a:pt x="18690" y="1029"/>
                    <a:pt x="18106" y="514"/>
                    <a:pt x="17507" y="257"/>
                  </a:cubicBezTo>
                  <a:cubicBezTo>
                    <a:pt x="16908" y="0"/>
                    <a:pt x="16293" y="0"/>
                    <a:pt x="15670" y="0"/>
                  </a:cubicBezTo>
                  <a:cubicBezTo>
                    <a:pt x="15048" y="0"/>
                    <a:pt x="14417" y="0"/>
                    <a:pt x="13794" y="0"/>
                  </a:cubicBezTo>
                  <a:cubicBezTo>
                    <a:pt x="13171" y="0"/>
                    <a:pt x="12557" y="0"/>
                    <a:pt x="11942" y="257"/>
                  </a:cubicBezTo>
                  <a:cubicBezTo>
                    <a:pt x="11327" y="514"/>
                    <a:pt x="10712" y="1029"/>
                    <a:pt x="10105" y="1671"/>
                  </a:cubicBezTo>
                  <a:cubicBezTo>
                    <a:pt x="9498" y="2314"/>
                    <a:pt x="8899" y="3086"/>
                    <a:pt x="8268" y="3986"/>
                  </a:cubicBezTo>
                  <a:cubicBezTo>
                    <a:pt x="7637" y="4886"/>
                    <a:pt x="6975" y="5914"/>
                    <a:pt x="6305" y="7200"/>
                  </a:cubicBezTo>
                  <a:cubicBezTo>
                    <a:pt x="5635" y="8486"/>
                    <a:pt x="4957" y="10029"/>
                    <a:pt x="4390" y="11314"/>
                  </a:cubicBezTo>
                  <a:cubicBezTo>
                    <a:pt x="3822" y="12600"/>
                    <a:pt x="3365" y="13629"/>
                    <a:pt x="2844" y="14786"/>
                  </a:cubicBezTo>
                  <a:cubicBezTo>
                    <a:pt x="2324" y="15943"/>
                    <a:pt x="1741" y="17229"/>
                    <a:pt x="1307" y="17871"/>
                  </a:cubicBezTo>
                  <a:cubicBezTo>
                    <a:pt x="874" y="18514"/>
                    <a:pt x="590" y="18514"/>
                    <a:pt x="385" y="18386"/>
                  </a:cubicBezTo>
                  <a:cubicBezTo>
                    <a:pt x="180" y="18257"/>
                    <a:pt x="54" y="18000"/>
                    <a:pt x="14" y="18386"/>
                  </a:cubicBezTo>
                  <a:cubicBezTo>
                    <a:pt x="-25" y="18771"/>
                    <a:pt x="22" y="19800"/>
                    <a:pt x="85" y="20443"/>
                  </a:cubicBezTo>
                  <a:cubicBezTo>
                    <a:pt x="148" y="21086"/>
                    <a:pt x="227" y="21343"/>
                    <a:pt x="306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362987" y="2874688"/>
              <a:ext cx="300714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459" y="1577"/>
                  </a:moveTo>
                  <a:cubicBezTo>
                    <a:pt x="21157" y="788"/>
                    <a:pt x="20855" y="0"/>
                    <a:pt x="20024" y="0"/>
                  </a:cubicBezTo>
                  <a:cubicBezTo>
                    <a:pt x="19193" y="0"/>
                    <a:pt x="17834" y="788"/>
                    <a:pt x="15417" y="2365"/>
                  </a:cubicBezTo>
                  <a:cubicBezTo>
                    <a:pt x="13000" y="3942"/>
                    <a:pt x="9526" y="6307"/>
                    <a:pt x="6883" y="8750"/>
                  </a:cubicBezTo>
                  <a:cubicBezTo>
                    <a:pt x="4239" y="11194"/>
                    <a:pt x="2427" y="13717"/>
                    <a:pt x="1445" y="15372"/>
                  </a:cubicBezTo>
                  <a:cubicBezTo>
                    <a:pt x="463" y="17028"/>
                    <a:pt x="312" y="17816"/>
                    <a:pt x="161" y="18604"/>
                  </a:cubicBezTo>
                  <a:cubicBezTo>
                    <a:pt x="10" y="19393"/>
                    <a:pt x="-141" y="20181"/>
                    <a:pt x="237" y="20733"/>
                  </a:cubicBezTo>
                  <a:cubicBezTo>
                    <a:pt x="614" y="21285"/>
                    <a:pt x="1521" y="21600"/>
                    <a:pt x="4013" y="21600"/>
                  </a:cubicBezTo>
                  <a:cubicBezTo>
                    <a:pt x="6505" y="21600"/>
                    <a:pt x="10583" y="21285"/>
                    <a:pt x="13151" y="21206"/>
                  </a:cubicBezTo>
                  <a:cubicBezTo>
                    <a:pt x="15719" y="21127"/>
                    <a:pt x="16776" y="21285"/>
                    <a:pt x="17834" y="21442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213113" y="2928602"/>
              <a:ext cx="350994" cy="34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13" fill="norm" stroke="1" extrusionOk="0">
                  <a:moveTo>
                    <a:pt x="16461" y="1902"/>
                  </a:moveTo>
                  <a:cubicBezTo>
                    <a:pt x="14945" y="985"/>
                    <a:pt x="13429" y="69"/>
                    <a:pt x="11535" y="3"/>
                  </a:cubicBezTo>
                  <a:cubicBezTo>
                    <a:pt x="9640" y="-62"/>
                    <a:pt x="7366" y="723"/>
                    <a:pt x="5282" y="2491"/>
                  </a:cubicBezTo>
                  <a:cubicBezTo>
                    <a:pt x="3198" y="4258"/>
                    <a:pt x="1303" y="7007"/>
                    <a:pt x="482" y="9625"/>
                  </a:cubicBezTo>
                  <a:cubicBezTo>
                    <a:pt x="-339" y="12243"/>
                    <a:pt x="-86" y="14731"/>
                    <a:pt x="1050" y="16760"/>
                  </a:cubicBezTo>
                  <a:cubicBezTo>
                    <a:pt x="2187" y="18789"/>
                    <a:pt x="4208" y="20360"/>
                    <a:pt x="6608" y="20949"/>
                  </a:cubicBezTo>
                  <a:cubicBezTo>
                    <a:pt x="9008" y="21538"/>
                    <a:pt x="11787" y="21145"/>
                    <a:pt x="14250" y="19705"/>
                  </a:cubicBezTo>
                  <a:cubicBezTo>
                    <a:pt x="16714" y="18265"/>
                    <a:pt x="18861" y="15778"/>
                    <a:pt x="19998" y="13225"/>
                  </a:cubicBezTo>
                  <a:cubicBezTo>
                    <a:pt x="21135" y="10673"/>
                    <a:pt x="21261" y="8054"/>
                    <a:pt x="20314" y="5829"/>
                  </a:cubicBezTo>
                  <a:cubicBezTo>
                    <a:pt x="19366" y="3603"/>
                    <a:pt x="17345" y="1771"/>
                    <a:pt x="14945" y="1116"/>
                  </a:cubicBezTo>
                  <a:cubicBezTo>
                    <a:pt x="12545" y="462"/>
                    <a:pt x="9766" y="985"/>
                    <a:pt x="8124" y="1640"/>
                  </a:cubicBezTo>
                  <a:cubicBezTo>
                    <a:pt x="6482" y="2294"/>
                    <a:pt x="5977" y="3080"/>
                    <a:pt x="5472" y="386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654050" y="3264154"/>
              <a:ext cx="1569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520"/>
                    <a:pt x="16200" y="11040"/>
                    <a:pt x="18900" y="14640"/>
                  </a:cubicBezTo>
                  <a:cubicBezTo>
                    <a:pt x="21600" y="18240"/>
                    <a:pt x="18900" y="19920"/>
                    <a:pt x="162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768350" y="3270504"/>
              <a:ext cx="381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49250" y="3566277"/>
              <a:ext cx="254000" cy="23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21600" y="249"/>
                  </a:moveTo>
                  <a:cubicBezTo>
                    <a:pt x="19980" y="52"/>
                    <a:pt x="18360" y="-144"/>
                    <a:pt x="17280" y="151"/>
                  </a:cubicBezTo>
                  <a:cubicBezTo>
                    <a:pt x="16200" y="445"/>
                    <a:pt x="15660" y="1231"/>
                    <a:pt x="13500" y="3881"/>
                  </a:cubicBezTo>
                  <a:cubicBezTo>
                    <a:pt x="11340" y="6532"/>
                    <a:pt x="7560" y="11049"/>
                    <a:pt x="5040" y="14289"/>
                  </a:cubicBezTo>
                  <a:cubicBezTo>
                    <a:pt x="2520" y="17529"/>
                    <a:pt x="1260" y="19492"/>
                    <a:pt x="0" y="2145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425450" y="3556254"/>
              <a:ext cx="16735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0" y="0"/>
                  </a:moveTo>
                  <a:cubicBezTo>
                    <a:pt x="5940" y="313"/>
                    <a:pt x="11880" y="626"/>
                    <a:pt x="15525" y="626"/>
                  </a:cubicBezTo>
                  <a:cubicBezTo>
                    <a:pt x="19170" y="626"/>
                    <a:pt x="20520" y="313"/>
                    <a:pt x="21060" y="939"/>
                  </a:cubicBezTo>
                  <a:cubicBezTo>
                    <a:pt x="21600" y="1565"/>
                    <a:pt x="21330" y="3130"/>
                    <a:pt x="20655" y="6730"/>
                  </a:cubicBezTo>
                  <a:cubicBezTo>
                    <a:pt x="19980" y="10330"/>
                    <a:pt x="18900" y="15965"/>
                    <a:pt x="1782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0" y="4062450"/>
              <a:ext cx="152400" cy="12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0" y="302"/>
                  </a:moveTo>
                  <a:cubicBezTo>
                    <a:pt x="3300" y="-52"/>
                    <a:pt x="6600" y="-406"/>
                    <a:pt x="9150" y="1187"/>
                  </a:cubicBezTo>
                  <a:cubicBezTo>
                    <a:pt x="11700" y="2781"/>
                    <a:pt x="13500" y="6322"/>
                    <a:pt x="14400" y="8978"/>
                  </a:cubicBezTo>
                  <a:cubicBezTo>
                    <a:pt x="15300" y="11633"/>
                    <a:pt x="15300" y="13404"/>
                    <a:pt x="15150" y="15174"/>
                  </a:cubicBezTo>
                  <a:cubicBezTo>
                    <a:pt x="15000" y="16945"/>
                    <a:pt x="14700" y="18715"/>
                    <a:pt x="13800" y="19778"/>
                  </a:cubicBezTo>
                  <a:cubicBezTo>
                    <a:pt x="12900" y="20840"/>
                    <a:pt x="11400" y="21194"/>
                    <a:pt x="10500" y="20486"/>
                  </a:cubicBezTo>
                  <a:cubicBezTo>
                    <a:pt x="9600" y="19778"/>
                    <a:pt x="9300" y="18007"/>
                    <a:pt x="9150" y="15705"/>
                  </a:cubicBezTo>
                  <a:cubicBezTo>
                    <a:pt x="9000" y="13404"/>
                    <a:pt x="9000" y="10571"/>
                    <a:pt x="11100" y="8269"/>
                  </a:cubicBezTo>
                  <a:cubicBezTo>
                    <a:pt x="13200" y="5968"/>
                    <a:pt x="17400" y="4197"/>
                    <a:pt x="21600" y="242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62983" y="4070604"/>
              <a:ext cx="110067" cy="8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41" fill="norm" stroke="1" extrusionOk="0">
                  <a:moveTo>
                    <a:pt x="21192" y="0"/>
                  </a:moveTo>
                  <a:cubicBezTo>
                    <a:pt x="17117" y="0"/>
                    <a:pt x="13041" y="0"/>
                    <a:pt x="9577" y="1800"/>
                  </a:cubicBezTo>
                  <a:cubicBezTo>
                    <a:pt x="6113" y="3600"/>
                    <a:pt x="3260" y="7200"/>
                    <a:pt x="1630" y="10286"/>
                  </a:cubicBezTo>
                  <a:cubicBezTo>
                    <a:pt x="0" y="13371"/>
                    <a:pt x="-408" y="15943"/>
                    <a:pt x="407" y="17743"/>
                  </a:cubicBezTo>
                  <a:cubicBezTo>
                    <a:pt x="1222" y="19543"/>
                    <a:pt x="3260" y="20571"/>
                    <a:pt x="5501" y="21086"/>
                  </a:cubicBezTo>
                  <a:cubicBezTo>
                    <a:pt x="7743" y="21600"/>
                    <a:pt x="10188" y="21600"/>
                    <a:pt x="12226" y="18514"/>
                  </a:cubicBezTo>
                  <a:cubicBezTo>
                    <a:pt x="14264" y="15429"/>
                    <a:pt x="15894" y="9257"/>
                    <a:pt x="17524" y="308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285750" y="4064254"/>
              <a:ext cx="139700" cy="9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945"/>
                  </a:moveTo>
                  <a:cubicBezTo>
                    <a:pt x="1636" y="1964"/>
                    <a:pt x="3273" y="982"/>
                    <a:pt x="4091" y="1718"/>
                  </a:cubicBezTo>
                  <a:cubicBezTo>
                    <a:pt x="4909" y="2455"/>
                    <a:pt x="4909" y="4909"/>
                    <a:pt x="4909" y="7364"/>
                  </a:cubicBezTo>
                  <a:cubicBezTo>
                    <a:pt x="4909" y="9818"/>
                    <a:pt x="4909" y="12273"/>
                    <a:pt x="6382" y="13745"/>
                  </a:cubicBezTo>
                  <a:cubicBezTo>
                    <a:pt x="7855" y="15218"/>
                    <a:pt x="10800" y="15709"/>
                    <a:pt x="12600" y="17182"/>
                  </a:cubicBezTo>
                  <a:cubicBezTo>
                    <a:pt x="14400" y="18655"/>
                    <a:pt x="15055" y="21109"/>
                    <a:pt x="15873" y="21355"/>
                  </a:cubicBezTo>
                  <a:cubicBezTo>
                    <a:pt x="16691" y="21600"/>
                    <a:pt x="17673" y="19636"/>
                    <a:pt x="18655" y="15709"/>
                  </a:cubicBezTo>
                  <a:cubicBezTo>
                    <a:pt x="19636" y="11782"/>
                    <a:pt x="20618" y="5891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523593" y="4026154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67"/>
                    <a:pt x="-1585" y="11733"/>
                    <a:pt x="575" y="15333"/>
                  </a:cubicBezTo>
                  <a:cubicBezTo>
                    <a:pt x="2735" y="18933"/>
                    <a:pt x="11375" y="20267"/>
                    <a:pt x="20015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838200" y="3594354"/>
              <a:ext cx="2794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91" y="3497"/>
                    <a:pt x="8182" y="6994"/>
                    <a:pt x="11782" y="10594"/>
                  </a:cubicBezTo>
                  <a:cubicBezTo>
                    <a:pt x="15382" y="14194"/>
                    <a:pt x="18491" y="1789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806450" y="3570277"/>
              <a:ext cx="234950" cy="11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7" fill="norm" stroke="1" extrusionOk="0">
                  <a:moveTo>
                    <a:pt x="0" y="8705"/>
                  </a:moveTo>
                  <a:cubicBezTo>
                    <a:pt x="584" y="10195"/>
                    <a:pt x="1168" y="11684"/>
                    <a:pt x="1557" y="14105"/>
                  </a:cubicBezTo>
                  <a:cubicBezTo>
                    <a:pt x="1946" y="16526"/>
                    <a:pt x="2141" y="19877"/>
                    <a:pt x="2141" y="20622"/>
                  </a:cubicBezTo>
                  <a:cubicBezTo>
                    <a:pt x="2141" y="21367"/>
                    <a:pt x="1946" y="19505"/>
                    <a:pt x="1557" y="16526"/>
                  </a:cubicBezTo>
                  <a:cubicBezTo>
                    <a:pt x="1168" y="13546"/>
                    <a:pt x="584" y="9450"/>
                    <a:pt x="389" y="6470"/>
                  </a:cubicBezTo>
                  <a:cubicBezTo>
                    <a:pt x="195" y="3491"/>
                    <a:pt x="389" y="1629"/>
                    <a:pt x="1168" y="698"/>
                  </a:cubicBezTo>
                  <a:cubicBezTo>
                    <a:pt x="1946" y="-233"/>
                    <a:pt x="3308" y="-233"/>
                    <a:pt x="6130" y="698"/>
                  </a:cubicBezTo>
                  <a:cubicBezTo>
                    <a:pt x="8951" y="1629"/>
                    <a:pt x="13232" y="3491"/>
                    <a:pt x="16054" y="5167"/>
                  </a:cubicBezTo>
                  <a:cubicBezTo>
                    <a:pt x="18876" y="6843"/>
                    <a:pt x="20238" y="8333"/>
                    <a:pt x="21600" y="9822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106320" y="3922292"/>
              <a:ext cx="68430" cy="10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198" fill="norm" stroke="1" extrusionOk="0">
                  <a:moveTo>
                    <a:pt x="20538" y="462"/>
                  </a:moveTo>
                  <a:cubicBezTo>
                    <a:pt x="17362" y="30"/>
                    <a:pt x="14185" y="-402"/>
                    <a:pt x="11009" y="678"/>
                  </a:cubicBezTo>
                  <a:cubicBezTo>
                    <a:pt x="7832" y="1758"/>
                    <a:pt x="4656" y="4350"/>
                    <a:pt x="2432" y="6726"/>
                  </a:cubicBezTo>
                  <a:cubicBezTo>
                    <a:pt x="209" y="9102"/>
                    <a:pt x="-1062" y="11262"/>
                    <a:pt x="1162" y="13638"/>
                  </a:cubicBezTo>
                  <a:cubicBezTo>
                    <a:pt x="3385" y="16014"/>
                    <a:pt x="9103" y="18606"/>
                    <a:pt x="14820" y="2119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1182189" y="3956304"/>
              <a:ext cx="70479" cy="6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354" fill="norm" stroke="1" extrusionOk="0">
                  <a:moveTo>
                    <a:pt x="14493" y="0"/>
                  </a:moveTo>
                  <a:cubicBezTo>
                    <a:pt x="11408" y="655"/>
                    <a:pt x="8322" y="1309"/>
                    <a:pt x="5853" y="3273"/>
                  </a:cubicBezTo>
                  <a:cubicBezTo>
                    <a:pt x="3385" y="5236"/>
                    <a:pt x="1533" y="8509"/>
                    <a:pt x="608" y="11782"/>
                  </a:cubicBezTo>
                  <a:cubicBezTo>
                    <a:pt x="-318" y="15055"/>
                    <a:pt x="-318" y="18327"/>
                    <a:pt x="1533" y="19964"/>
                  </a:cubicBezTo>
                  <a:cubicBezTo>
                    <a:pt x="3385" y="21600"/>
                    <a:pt x="7088" y="21600"/>
                    <a:pt x="10482" y="20945"/>
                  </a:cubicBezTo>
                  <a:cubicBezTo>
                    <a:pt x="13876" y="20291"/>
                    <a:pt x="16962" y="18982"/>
                    <a:pt x="18813" y="16691"/>
                  </a:cubicBezTo>
                  <a:cubicBezTo>
                    <a:pt x="20665" y="14400"/>
                    <a:pt x="21282" y="11127"/>
                    <a:pt x="19431" y="8509"/>
                  </a:cubicBezTo>
                  <a:cubicBezTo>
                    <a:pt x="17579" y="5891"/>
                    <a:pt x="13259" y="3927"/>
                    <a:pt x="8939" y="196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1346200" y="3753104"/>
              <a:ext cx="254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050"/>
                    <a:pt x="14400" y="8100"/>
                    <a:pt x="10800" y="11700"/>
                  </a:cubicBezTo>
                  <a:cubicBezTo>
                    <a:pt x="7200" y="15300"/>
                    <a:pt x="3600" y="1845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1409700" y="4051554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6471253" y="2510621"/>
              <a:ext cx="561552" cy="6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1" fill="norm" stroke="1" extrusionOk="0">
                  <a:moveTo>
                    <a:pt x="17627" y="2408"/>
                  </a:moveTo>
                  <a:cubicBezTo>
                    <a:pt x="16821" y="1789"/>
                    <a:pt x="16015" y="1169"/>
                    <a:pt x="15048" y="722"/>
                  </a:cubicBezTo>
                  <a:cubicBezTo>
                    <a:pt x="14081" y="275"/>
                    <a:pt x="12953" y="0"/>
                    <a:pt x="11784" y="0"/>
                  </a:cubicBezTo>
                  <a:cubicBezTo>
                    <a:pt x="10615" y="0"/>
                    <a:pt x="9406" y="275"/>
                    <a:pt x="8077" y="860"/>
                  </a:cubicBezTo>
                  <a:cubicBezTo>
                    <a:pt x="6747" y="1445"/>
                    <a:pt x="5296" y="2339"/>
                    <a:pt x="3966" y="3783"/>
                  </a:cubicBezTo>
                  <a:cubicBezTo>
                    <a:pt x="2636" y="5228"/>
                    <a:pt x="1427" y="7223"/>
                    <a:pt x="742" y="9046"/>
                  </a:cubicBezTo>
                  <a:cubicBezTo>
                    <a:pt x="57" y="10869"/>
                    <a:pt x="-104" y="12520"/>
                    <a:pt x="57" y="14033"/>
                  </a:cubicBezTo>
                  <a:cubicBezTo>
                    <a:pt x="218" y="15546"/>
                    <a:pt x="702" y="16922"/>
                    <a:pt x="1669" y="18161"/>
                  </a:cubicBezTo>
                  <a:cubicBezTo>
                    <a:pt x="2636" y="19399"/>
                    <a:pt x="4087" y="20499"/>
                    <a:pt x="5820" y="21050"/>
                  </a:cubicBezTo>
                  <a:cubicBezTo>
                    <a:pt x="7553" y="21600"/>
                    <a:pt x="9568" y="21600"/>
                    <a:pt x="11462" y="21187"/>
                  </a:cubicBezTo>
                  <a:cubicBezTo>
                    <a:pt x="13356" y="20775"/>
                    <a:pt x="15129" y="19949"/>
                    <a:pt x="16700" y="18711"/>
                  </a:cubicBezTo>
                  <a:cubicBezTo>
                    <a:pt x="18272" y="17473"/>
                    <a:pt x="19642" y="15822"/>
                    <a:pt x="20448" y="14102"/>
                  </a:cubicBezTo>
                  <a:cubicBezTo>
                    <a:pt x="21254" y="12382"/>
                    <a:pt x="21496" y="10594"/>
                    <a:pt x="21335" y="9115"/>
                  </a:cubicBezTo>
                  <a:cubicBezTo>
                    <a:pt x="21174" y="7636"/>
                    <a:pt x="20609" y="6466"/>
                    <a:pt x="19441" y="5331"/>
                  </a:cubicBezTo>
                  <a:cubicBezTo>
                    <a:pt x="18272" y="4196"/>
                    <a:pt x="16499" y="3096"/>
                    <a:pt x="15209" y="2545"/>
                  </a:cubicBezTo>
                  <a:cubicBezTo>
                    <a:pt x="13920" y="1995"/>
                    <a:pt x="13114" y="1995"/>
                    <a:pt x="12590" y="2339"/>
                  </a:cubicBezTo>
                  <a:cubicBezTo>
                    <a:pt x="12066" y="2683"/>
                    <a:pt x="11824" y="3371"/>
                    <a:pt x="11583" y="405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6870649" y="1188713"/>
              <a:ext cx="2089746" cy="140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4" fill="norm" stroke="1" extrusionOk="0">
                  <a:moveTo>
                    <a:pt x="66" y="21584"/>
                  </a:moveTo>
                  <a:cubicBezTo>
                    <a:pt x="23" y="21421"/>
                    <a:pt x="-21" y="21258"/>
                    <a:pt x="12" y="21112"/>
                  </a:cubicBezTo>
                  <a:cubicBezTo>
                    <a:pt x="45" y="20965"/>
                    <a:pt x="154" y="20835"/>
                    <a:pt x="536" y="20395"/>
                  </a:cubicBezTo>
                  <a:cubicBezTo>
                    <a:pt x="918" y="19955"/>
                    <a:pt x="1573" y="19206"/>
                    <a:pt x="2229" y="18473"/>
                  </a:cubicBezTo>
                  <a:cubicBezTo>
                    <a:pt x="2884" y="17740"/>
                    <a:pt x="3539" y="17023"/>
                    <a:pt x="4205" y="16322"/>
                  </a:cubicBezTo>
                  <a:cubicBezTo>
                    <a:pt x="4871" y="15622"/>
                    <a:pt x="5548" y="14938"/>
                    <a:pt x="6182" y="14254"/>
                  </a:cubicBezTo>
                  <a:cubicBezTo>
                    <a:pt x="6815" y="13570"/>
                    <a:pt x="7405" y="12885"/>
                    <a:pt x="8016" y="12201"/>
                  </a:cubicBezTo>
                  <a:cubicBezTo>
                    <a:pt x="8628" y="11517"/>
                    <a:pt x="9261" y="10833"/>
                    <a:pt x="9927" y="10132"/>
                  </a:cubicBezTo>
                  <a:cubicBezTo>
                    <a:pt x="10593" y="9432"/>
                    <a:pt x="11292" y="8715"/>
                    <a:pt x="11980" y="8047"/>
                  </a:cubicBezTo>
                  <a:cubicBezTo>
                    <a:pt x="12668" y="7379"/>
                    <a:pt x="13345" y="6760"/>
                    <a:pt x="14033" y="6174"/>
                  </a:cubicBezTo>
                  <a:cubicBezTo>
                    <a:pt x="14721" y="5588"/>
                    <a:pt x="15420" y="5034"/>
                    <a:pt x="16042" y="4545"/>
                  </a:cubicBezTo>
                  <a:cubicBezTo>
                    <a:pt x="16665" y="4056"/>
                    <a:pt x="17211" y="3633"/>
                    <a:pt x="17812" y="3193"/>
                  </a:cubicBezTo>
                  <a:cubicBezTo>
                    <a:pt x="18412" y="2753"/>
                    <a:pt x="19067" y="2297"/>
                    <a:pt x="19515" y="2020"/>
                  </a:cubicBezTo>
                  <a:cubicBezTo>
                    <a:pt x="19963" y="1743"/>
                    <a:pt x="20203" y="1646"/>
                    <a:pt x="20367" y="1548"/>
                  </a:cubicBezTo>
                  <a:cubicBezTo>
                    <a:pt x="20531" y="1450"/>
                    <a:pt x="20618" y="1352"/>
                    <a:pt x="20705" y="1255"/>
                  </a:cubicBezTo>
                  <a:cubicBezTo>
                    <a:pt x="20793" y="1157"/>
                    <a:pt x="20880" y="1059"/>
                    <a:pt x="20880" y="961"/>
                  </a:cubicBezTo>
                  <a:cubicBezTo>
                    <a:pt x="20880" y="864"/>
                    <a:pt x="20793" y="766"/>
                    <a:pt x="20651" y="668"/>
                  </a:cubicBezTo>
                  <a:cubicBezTo>
                    <a:pt x="20509" y="570"/>
                    <a:pt x="20312" y="473"/>
                    <a:pt x="20280" y="408"/>
                  </a:cubicBezTo>
                  <a:cubicBezTo>
                    <a:pt x="20247" y="342"/>
                    <a:pt x="20378" y="310"/>
                    <a:pt x="20553" y="245"/>
                  </a:cubicBezTo>
                  <a:cubicBezTo>
                    <a:pt x="20727" y="179"/>
                    <a:pt x="20946" y="82"/>
                    <a:pt x="21109" y="33"/>
                  </a:cubicBezTo>
                  <a:cubicBezTo>
                    <a:pt x="21273" y="-16"/>
                    <a:pt x="21382" y="-16"/>
                    <a:pt x="21459" y="65"/>
                  </a:cubicBezTo>
                  <a:cubicBezTo>
                    <a:pt x="21535" y="147"/>
                    <a:pt x="21579" y="310"/>
                    <a:pt x="21557" y="587"/>
                  </a:cubicBezTo>
                  <a:cubicBezTo>
                    <a:pt x="21535" y="864"/>
                    <a:pt x="21448" y="1255"/>
                    <a:pt x="21437" y="1613"/>
                  </a:cubicBezTo>
                  <a:cubicBezTo>
                    <a:pt x="21426" y="1971"/>
                    <a:pt x="21492" y="2297"/>
                    <a:pt x="21557" y="262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9539305" y="891574"/>
              <a:ext cx="239594" cy="3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54" fill="norm" stroke="1" extrusionOk="0">
                  <a:moveTo>
                    <a:pt x="18294" y="1402"/>
                  </a:moveTo>
                  <a:cubicBezTo>
                    <a:pt x="17735" y="888"/>
                    <a:pt x="17176" y="373"/>
                    <a:pt x="16245" y="180"/>
                  </a:cubicBezTo>
                  <a:cubicBezTo>
                    <a:pt x="15314" y="-12"/>
                    <a:pt x="14011" y="116"/>
                    <a:pt x="11963" y="1016"/>
                  </a:cubicBezTo>
                  <a:cubicBezTo>
                    <a:pt x="9914" y="1916"/>
                    <a:pt x="7121" y="3588"/>
                    <a:pt x="4887" y="6030"/>
                  </a:cubicBezTo>
                  <a:cubicBezTo>
                    <a:pt x="2652" y="8473"/>
                    <a:pt x="976" y="11688"/>
                    <a:pt x="325" y="14130"/>
                  </a:cubicBezTo>
                  <a:cubicBezTo>
                    <a:pt x="-327" y="16573"/>
                    <a:pt x="45" y="18245"/>
                    <a:pt x="1070" y="19402"/>
                  </a:cubicBezTo>
                  <a:cubicBezTo>
                    <a:pt x="2094" y="20559"/>
                    <a:pt x="3770" y="21202"/>
                    <a:pt x="5632" y="21330"/>
                  </a:cubicBezTo>
                  <a:cubicBezTo>
                    <a:pt x="7494" y="21459"/>
                    <a:pt x="9542" y="21073"/>
                    <a:pt x="12056" y="19788"/>
                  </a:cubicBezTo>
                  <a:cubicBezTo>
                    <a:pt x="14570" y="18502"/>
                    <a:pt x="17549" y="16316"/>
                    <a:pt x="19225" y="13873"/>
                  </a:cubicBezTo>
                  <a:cubicBezTo>
                    <a:pt x="20901" y="11430"/>
                    <a:pt x="21273" y="8730"/>
                    <a:pt x="20994" y="6738"/>
                  </a:cubicBezTo>
                  <a:cubicBezTo>
                    <a:pt x="20714" y="4745"/>
                    <a:pt x="19783" y="3459"/>
                    <a:pt x="19039" y="2430"/>
                  </a:cubicBezTo>
                  <a:cubicBezTo>
                    <a:pt x="18294" y="1402"/>
                    <a:pt x="17735" y="630"/>
                    <a:pt x="16990" y="245"/>
                  </a:cubicBezTo>
                  <a:cubicBezTo>
                    <a:pt x="16245" y="-141"/>
                    <a:pt x="15314" y="-141"/>
                    <a:pt x="14104" y="759"/>
                  </a:cubicBezTo>
                  <a:cubicBezTo>
                    <a:pt x="12894" y="1659"/>
                    <a:pt x="11404" y="3459"/>
                    <a:pt x="9914" y="525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9931399" y="1143254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10011511" y="1087551"/>
              <a:ext cx="224689" cy="29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37" fill="norm" stroke="1" extrusionOk="0">
                  <a:moveTo>
                    <a:pt x="1444" y="4986"/>
                  </a:moveTo>
                  <a:cubicBezTo>
                    <a:pt x="1444" y="4215"/>
                    <a:pt x="1444" y="3444"/>
                    <a:pt x="2453" y="2595"/>
                  </a:cubicBezTo>
                  <a:cubicBezTo>
                    <a:pt x="3463" y="1746"/>
                    <a:pt x="5481" y="821"/>
                    <a:pt x="7096" y="358"/>
                  </a:cubicBezTo>
                  <a:cubicBezTo>
                    <a:pt x="8711" y="-105"/>
                    <a:pt x="9922" y="-105"/>
                    <a:pt x="10629" y="281"/>
                  </a:cubicBezTo>
                  <a:cubicBezTo>
                    <a:pt x="11336" y="666"/>
                    <a:pt x="11537" y="1438"/>
                    <a:pt x="10932" y="3829"/>
                  </a:cubicBezTo>
                  <a:cubicBezTo>
                    <a:pt x="10326" y="6221"/>
                    <a:pt x="8913" y="10232"/>
                    <a:pt x="7197" y="13164"/>
                  </a:cubicBezTo>
                  <a:cubicBezTo>
                    <a:pt x="5481" y="16095"/>
                    <a:pt x="3463" y="17946"/>
                    <a:pt x="2050" y="19104"/>
                  </a:cubicBezTo>
                  <a:cubicBezTo>
                    <a:pt x="636" y="20261"/>
                    <a:pt x="-171" y="20724"/>
                    <a:pt x="31" y="21032"/>
                  </a:cubicBezTo>
                  <a:cubicBezTo>
                    <a:pt x="233" y="21341"/>
                    <a:pt x="1444" y="21495"/>
                    <a:pt x="5179" y="21418"/>
                  </a:cubicBezTo>
                  <a:cubicBezTo>
                    <a:pt x="8913" y="21341"/>
                    <a:pt x="15171" y="21032"/>
                    <a:pt x="21429" y="2072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234966" y="3700658"/>
              <a:ext cx="1195041" cy="66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98" fill="norm" stroke="1" extrusionOk="0">
                  <a:moveTo>
                    <a:pt x="19028" y="2302"/>
                  </a:moveTo>
                  <a:cubicBezTo>
                    <a:pt x="18116" y="1552"/>
                    <a:pt x="17205" y="803"/>
                    <a:pt x="16180" y="394"/>
                  </a:cubicBezTo>
                  <a:cubicBezTo>
                    <a:pt x="15155" y="-15"/>
                    <a:pt x="14017" y="-83"/>
                    <a:pt x="12840" y="87"/>
                  </a:cubicBezTo>
                  <a:cubicBezTo>
                    <a:pt x="11663" y="258"/>
                    <a:pt x="10448" y="667"/>
                    <a:pt x="9196" y="1280"/>
                  </a:cubicBezTo>
                  <a:cubicBezTo>
                    <a:pt x="7943" y="1893"/>
                    <a:pt x="6652" y="2711"/>
                    <a:pt x="5437" y="3767"/>
                  </a:cubicBezTo>
                  <a:cubicBezTo>
                    <a:pt x="4223" y="4823"/>
                    <a:pt x="3084" y="6118"/>
                    <a:pt x="2230" y="7276"/>
                  </a:cubicBezTo>
                  <a:cubicBezTo>
                    <a:pt x="1376" y="8434"/>
                    <a:pt x="806" y="9456"/>
                    <a:pt x="445" y="10751"/>
                  </a:cubicBezTo>
                  <a:cubicBezTo>
                    <a:pt x="85" y="12046"/>
                    <a:pt x="-67" y="13613"/>
                    <a:pt x="28" y="15112"/>
                  </a:cubicBezTo>
                  <a:cubicBezTo>
                    <a:pt x="123" y="16611"/>
                    <a:pt x="464" y="18042"/>
                    <a:pt x="1148" y="19064"/>
                  </a:cubicBezTo>
                  <a:cubicBezTo>
                    <a:pt x="1831" y="20086"/>
                    <a:pt x="2856" y="20699"/>
                    <a:pt x="4128" y="21040"/>
                  </a:cubicBezTo>
                  <a:cubicBezTo>
                    <a:pt x="5399" y="21381"/>
                    <a:pt x="6918" y="21449"/>
                    <a:pt x="8436" y="21483"/>
                  </a:cubicBezTo>
                  <a:cubicBezTo>
                    <a:pt x="9955" y="21517"/>
                    <a:pt x="11473" y="21517"/>
                    <a:pt x="12954" y="21210"/>
                  </a:cubicBezTo>
                  <a:cubicBezTo>
                    <a:pt x="14434" y="20904"/>
                    <a:pt x="15877" y="20291"/>
                    <a:pt x="17016" y="19337"/>
                  </a:cubicBezTo>
                  <a:cubicBezTo>
                    <a:pt x="18154" y="18383"/>
                    <a:pt x="18990" y="17088"/>
                    <a:pt x="19692" y="15350"/>
                  </a:cubicBezTo>
                  <a:cubicBezTo>
                    <a:pt x="20394" y="13613"/>
                    <a:pt x="20964" y="11432"/>
                    <a:pt x="21248" y="9456"/>
                  </a:cubicBezTo>
                  <a:cubicBezTo>
                    <a:pt x="21533" y="7480"/>
                    <a:pt x="21533" y="5709"/>
                    <a:pt x="20926" y="4210"/>
                  </a:cubicBezTo>
                  <a:cubicBezTo>
                    <a:pt x="20318" y="2711"/>
                    <a:pt x="19103" y="1484"/>
                    <a:pt x="18097" y="1143"/>
                  </a:cubicBezTo>
                  <a:cubicBezTo>
                    <a:pt x="17092" y="803"/>
                    <a:pt x="16294" y="1348"/>
                    <a:pt x="15497" y="189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1794020" y="4261104"/>
              <a:ext cx="2600181" cy="219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21572" y="0"/>
                  </a:moveTo>
                  <a:cubicBezTo>
                    <a:pt x="21396" y="104"/>
                    <a:pt x="21221" y="208"/>
                    <a:pt x="20913" y="489"/>
                  </a:cubicBezTo>
                  <a:cubicBezTo>
                    <a:pt x="20606" y="770"/>
                    <a:pt x="20167" y="1228"/>
                    <a:pt x="19675" y="1727"/>
                  </a:cubicBezTo>
                  <a:cubicBezTo>
                    <a:pt x="19184" y="2227"/>
                    <a:pt x="18639" y="2768"/>
                    <a:pt x="18086" y="3309"/>
                  </a:cubicBezTo>
                  <a:cubicBezTo>
                    <a:pt x="17533" y="3850"/>
                    <a:pt x="16971" y="4391"/>
                    <a:pt x="16392" y="4953"/>
                  </a:cubicBezTo>
                  <a:cubicBezTo>
                    <a:pt x="15812" y="5514"/>
                    <a:pt x="15215" y="6097"/>
                    <a:pt x="14644" y="6711"/>
                  </a:cubicBezTo>
                  <a:cubicBezTo>
                    <a:pt x="14073" y="7325"/>
                    <a:pt x="13529" y="7970"/>
                    <a:pt x="13011" y="8573"/>
                  </a:cubicBezTo>
                  <a:cubicBezTo>
                    <a:pt x="12493" y="9177"/>
                    <a:pt x="12001" y="9739"/>
                    <a:pt x="11483" y="10321"/>
                  </a:cubicBezTo>
                  <a:cubicBezTo>
                    <a:pt x="10965" y="10904"/>
                    <a:pt x="10421" y="11508"/>
                    <a:pt x="9929" y="12038"/>
                  </a:cubicBezTo>
                  <a:cubicBezTo>
                    <a:pt x="9437" y="12569"/>
                    <a:pt x="8998" y="13027"/>
                    <a:pt x="8507" y="13526"/>
                  </a:cubicBezTo>
                  <a:cubicBezTo>
                    <a:pt x="8015" y="14025"/>
                    <a:pt x="7471" y="14566"/>
                    <a:pt x="6944" y="15087"/>
                  </a:cubicBezTo>
                  <a:cubicBezTo>
                    <a:pt x="6417" y="15607"/>
                    <a:pt x="5908" y="16106"/>
                    <a:pt x="5372" y="16627"/>
                  </a:cubicBezTo>
                  <a:cubicBezTo>
                    <a:pt x="4836" y="17147"/>
                    <a:pt x="4274" y="17688"/>
                    <a:pt x="3730" y="18208"/>
                  </a:cubicBezTo>
                  <a:cubicBezTo>
                    <a:pt x="3186" y="18728"/>
                    <a:pt x="2659" y="19228"/>
                    <a:pt x="2132" y="19696"/>
                  </a:cubicBezTo>
                  <a:cubicBezTo>
                    <a:pt x="1605" y="20164"/>
                    <a:pt x="1078" y="20601"/>
                    <a:pt x="780" y="20851"/>
                  </a:cubicBezTo>
                  <a:cubicBezTo>
                    <a:pt x="481" y="21101"/>
                    <a:pt x="411" y="21163"/>
                    <a:pt x="306" y="21215"/>
                  </a:cubicBezTo>
                  <a:cubicBezTo>
                    <a:pt x="200" y="21267"/>
                    <a:pt x="60" y="21309"/>
                    <a:pt x="16" y="21371"/>
                  </a:cubicBezTo>
                  <a:cubicBezTo>
                    <a:pt x="-28" y="21434"/>
                    <a:pt x="25" y="21517"/>
                    <a:pt x="77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1752499" y="6299454"/>
              <a:ext cx="222352" cy="1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68" fill="norm" stroke="1" extrusionOk="0">
                  <a:moveTo>
                    <a:pt x="1221" y="0"/>
                  </a:moveTo>
                  <a:cubicBezTo>
                    <a:pt x="413" y="3086"/>
                    <a:pt x="-394" y="6171"/>
                    <a:pt x="212" y="9257"/>
                  </a:cubicBezTo>
                  <a:cubicBezTo>
                    <a:pt x="817" y="12343"/>
                    <a:pt x="2836" y="15429"/>
                    <a:pt x="4754" y="17565"/>
                  </a:cubicBezTo>
                  <a:cubicBezTo>
                    <a:pt x="6671" y="19701"/>
                    <a:pt x="8488" y="20888"/>
                    <a:pt x="11213" y="21244"/>
                  </a:cubicBezTo>
                  <a:cubicBezTo>
                    <a:pt x="13939" y="21600"/>
                    <a:pt x="17572" y="21125"/>
                    <a:pt x="21206" y="20651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017723" y="6591554"/>
              <a:ext cx="244996" cy="41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69" fill="norm" stroke="1" extrusionOk="0">
                  <a:moveTo>
                    <a:pt x="20000" y="0"/>
                  </a:moveTo>
                  <a:cubicBezTo>
                    <a:pt x="17277" y="548"/>
                    <a:pt x="14555" y="1096"/>
                    <a:pt x="11560" y="2467"/>
                  </a:cubicBezTo>
                  <a:cubicBezTo>
                    <a:pt x="8565" y="3838"/>
                    <a:pt x="5297" y="6030"/>
                    <a:pt x="3210" y="8497"/>
                  </a:cubicBezTo>
                  <a:cubicBezTo>
                    <a:pt x="1123" y="10964"/>
                    <a:pt x="215" y="13706"/>
                    <a:pt x="34" y="15789"/>
                  </a:cubicBezTo>
                  <a:cubicBezTo>
                    <a:pt x="-148" y="17872"/>
                    <a:pt x="397" y="19297"/>
                    <a:pt x="1849" y="20229"/>
                  </a:cubicBezTo>
                  <a:cubicBezTo>
                    <a:pt x="3301" y="21161"/>
                    <a:pt x="5660" y="21600"/>
                    <a:pt x="8111" y="21436"/>
                  </a:cubicBezTo>
                  <a:cubicBezTo>
                    <a:pt x="10561" y="21271"/>
                    <a:pt x="13102" y="20504"/>
                    <a:pt x="15462" y="18914"/>
                  </a:cubicBezTo>
                  <a:cubicBezTo>
                    <a:pt x="17822" y="17324"/>
                    <a:pt x="20000" y="14912"/>
                    <a:pt x="20726" y="12335"/>
                  </a:cubicBezTo>
                  <a:cubicBezTo>
                    <a:pt x="21452" y="9758"/>
                    <a:pt x="20726" y="7017"/>
                    <a:pt x="19183" y="4989"/>
                  </a:cubicBezTo>
                  <a:cubicBezTo>
                    <a:pt x="17640" y="2960"/>
                    <a:pt x="15281" y="1645"/>
                    <a:pt x="13647" y="932"/>
                  </a:cubicBezTo>
                  <a:cubicBezTo>
                    <a:pt x="12013" y="219"/>
                    <a:pt x="11106" y="110"/>
                    <a:pt x="10289" y="219"/>
                  </a:cubicBezTo>
                  <a:cubicBezTo>
                    <a:pt x="9472" y="329"/>
                    <a:pt x="8746" y="658"/>
                    <a:pt x="8565" y="1096"/>
                  </a:cubicBezTo>
                  <a:cubicBezTo>
                    <a:pt x="8383" y="1535"/>
                    <a:pt x="8746" y="2083"/>
                    <a:pt x="9109" y="2631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250950" y="6957978"/>
              <a:ext cx="273050" cy="21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5792"/>
                  </a:moveTo>
                  <a:cubicBezTo>
                    <a:pt x="0" y="4754"/>
                    <a:pt x="0" y="3715"/>
                    <a:pt x="837" y="2677"/>
                  </a:cubicBezTo>
                  <a:cubicBezTo>
                    <a:pt x="1674" y="1638"/>
                    <a:pt x="3349" y="600"/>
                    <a:pt x="5107" y="184"/>
                  </a:cubicBezTo>
                  <a:cubicBezTo>
                    <a:pt x="6865" y="-231"/>
                    <a:pt x="8707" y="-23"/>
                    <a:pt x="9712" y="1638"/>
                  </a:cubicBezTo>
                  <a:cubicBezTo>
                    <a:pt x="10716" y="3300"/>
                    <a:pt x="10884" y="6415"/>
                    <a:pt x="9795" y="9531"/>
                  </a:cubicBezTo>
                  <a:cubicBezTo>
                    <a:pt x="8707" y="12646"/>
                    <a:pt x="6363" y="15761"/>
                    <a:pt x="4940" y="17734"/>
                  </a:cubicBezTo>
                  <a:cubicBezTo>
                    <a:pt x="3516" y="19707"/>
                    <a:pt x="3014" y="20538"/>
                    <a:pt x="3265" y="20954"/>
                  </a:cubicBezTo>
                  <a:cubicBezTo>
                    <a:pt x="3516" y="21369"/>
                    <a:pt x="4521" y="21369"/>
                    <a:pt x="7702" y="20642"/>
                  </a:cubicBezTo>
                  <a:cubicBezTo>
                    <a:pt x="10884" y="19915"/>
                    <a:pt x="16242" y="18461"/>
                    <a:pt x="21600" y="1700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555750" y="7017004"/>
              <a:ext cx="635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6271666" y="3546603"/>
              <a:ext cx="876030" cy="73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86" fill="norm" stroke="1" extrusionOk="0">
                  <a:moveTo>
                    <a:pt x="19632" y="4134"/>
                  </a:moveTo>
                  <a:cubicBezTo>
                    <a:pt x="19373" y="3216"/>
                    <a:pt x="19114" y="2298"/>
                    <a:pt x="18519" y="1595"/>
                  </a:cubicBezTo>
                  <a:cubicBezTo>
                    <a:pt x="17923" y="891"/>
                    <a:pt x="16991" y="402"/>
                    <a:pt x="15773" y="157"/>
                  </a:cubicBezTo>
                  <a:cubicBezTo>
                    <a:pt x="14556" y="-88"/>
                    <a:pt x="13054" y="-88"/>
                    <a:pt x="11319" y="463"/>
                  </a:cubicBezTo>
                  <a:cubicBezTo>
                    <a:pt x="9583" y="1013"/>
                    <a:pt x="7615" y="2115"/>
                    <a:pt x="6009" y="3155"/>
                  </a:cubicBezTo>
                  <a:cubicBezTo>
                    <a:pt x="4403" y="4195"/>
                    <a:pt x="3160" y="5174"/>
                    <a:pt x="2202" y="6398"/>
                  </a:cubicBezTo>
                  <a:cubicBezTo>
                    <a:pt x="1244" y="7622"/>
                    <a:pt x="570" y="9090"/>
                    <a:pt x="234" y="10865"/>
                  </a:cubicBezTo>
                  <a:cubicBezTo>
                    <a:pt x="-103" y="12639"/>
                    <a:pt x="-103" y="14720"/>
                    <a:pt x="415" y="16464"/>
                  </a:cubicBezTo>
                  <a:cubicBezTo>
                    <a:pt x="933" y="18208"/>
                    <a:pt x="1969" y="19615"/>
                    <a:pt x="3342" y="20441"/>
                  </a:cubicBezTo>
                  <a:cubicBezTo>
                    <a:pt x="4714" y="21267"/>
                    <a:pt x="6424" y="21512"/>
                    <a:pt x="8159" y="21328"/>
                  </a:cubicBezTo>
                  <a:cubicBezTo>
                    <a:pt x="9894" y="21145"/>
                    <a:pt x="11655" y="20533"/>
                    <a:pt x="13391" y="19676"/>
                  </a:cubicBezTo>
                  <a:cubicBezTo>
                    <a:pt x="15126" y="18820"/>
                    <a:pt x="16835" y="17718"/>
                    <a:pt x="18130" y="16158"/>
                  </a:cubicBezTo>
                  <a:cubicBezTo>
                    <a:pt x="19425" y="14598"/>
                    <a:pt x="20306" y="12578"/>
                    <a:pt x="20824" y="10528"/>
                  </a:cubicBezTo>
                  <a:cubicBezTo>
                    <a:pt x="21342" y="8479"/>
                    <a:pt x="21497" y="6398"/>
                    <a:pt x="21419" y="5021"/>
                  </a:cubicBezTo>
                  <a:cubicBezTo>
                    <a:pt x="21342" y="3645"/>
                    <a:pt x="21031" y="2971"/>
                    <a:pt x="20383" y="2880"/>
                  </a:cubicBezTo>
                  <a:cubicBezTo>
                    <a:pt x="19736" y="2788"/>
                    <a:pt x="18752" y="3277"/>
                    <a:pt x="17768" y="376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6107480" y="4299204"/>
              <a:ext cx="369521" cy="240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21548" y="0"/>
                  </a:moveTo>
                  <a:cubicBezTo>
                    <a:pt x="21548" y="722"/>
                    <a:pt x="21548" y="1444"/>
                    <a:pt x="21178" y="2118"/>
                  </a:cubicBezTo>
                  <a:cubicBezTo>
                    <a:pt x="20807" y="2793"/>
                    <a:pt x="20067" y="3420"/>
                    <a:pt x="19326" y="4046"/>
                  </a:cubicBezTo>
                  <a:cubicBezTo>
                    <a:pt x="18586" y="4673"/>
                    <a:pt x="17845" y="5300"/>
                    <a:pt x="17105" y="5937"/>
                  </a:cubicBezTo>
                  <a:cubicBezTo>
                    <a:pt x="16364" y="6573"/>
                    <a:pt x="15623" y="7219"/>
                    <a:pt x="14883" y="7884"/>
                  </a:cubicBezTo>
                  <a:cubicBezTo>
                    <a:pt x="14142" y="8549"/>
                    <a:pt x="13402" y="9233"/>
                    <a:pt x="12599" y="9898"/>
                  </a:cubicBezTo>
                  <a:cubicBezTo>
                    <a:pt x="11797" y="10563"/>
                    <a:pt x="10933" y="11208"/>
                    <a:pt x="10069" y="11845"/>
                  </a:cubicBezTo>
                  <a:cubicBezTo>
                    <a:pt x="9205" y="12481"/>
                    <a:pt x="8341" y="13108"/>
                    <a:pt x="7354" y="13783"/>
                  </a:cubicBezTo>
                  <a:cubicBezTo>
                    <a:pt x="6366" y="14457"/>
                    <a:pt x="5255" y="15179"/>
                    <a:pt x="4145" y="15853"/>
                  </a:cubicBezTo>
                  <a:cubicBezTo>
                    <a:pt x="3034" y="16528"/>
                    <a:pt x="1923" y="17155"/>
                    <a:pt x="1182" y="17829"/>
                  </a:cubicBezTo>
                  <a:cubicBezTo>
                    <a:pt x="442" y="18503"/>
                    <a:pt x="71" y="19225"/>
                    <a:pt x="10" y="19786"/>
                  </a:cubicBezTo>
                  <a:cubicBezTo>
                    <a:pt x="-52" y="20346"/>
                    <a:pt x="195" y="20745"/>
                    <a:pt x="627" y="21021"/>
                  </a:cubicBezTo>
                  <a:cubicBezTo>
                    <a:pt x="1059" y="21296"/>
                    <a:pt x="1676" y="21448"/>
                    <a:pt x="2293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5905499" y="6559804"/>
              <a:ext cx="190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60"/>
                    <a:pt x="2400" y="720"/>
                    <a:pt x="4680" y="3240"/>
                  </a:cubicBezTo>
                  <a:cubicBezTo>
                    <a:pt x="6960" y="5760"/>
                    <a:pt x="10320" y="10440"/>
                    <a:pt x="13320" y="13860"/>
                  </a:cubicBezTo>
                  <a:cubicBezTo>
                    <a:pt x="16320" y="17280"/>
                    <a:pt x="18960" y="1944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6051549" y="6610604"/>
              <a:ext cx="152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653"/>
                    <a:pt x="13200" y="5305"/>
                    <a:pt x="9600" y="8905"/>
                  </a:cubicBezTo>
                  <a:cubicBezTo>
                    <a:pt x="6000" y="12505"/>
                    <a:pt x="3000" y="17053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6347629" y="6502654"/>
              <a:ext cx="313522" cy="2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23" fill="norm" stroke="1" extrusionOk="0">
                  <a:moveTo>
                    <a:pt x="21472" y="2613"/>
                  </a:moveTo>
                  <a:cubicBezTo>
                    <a:pt x="20167" y="1568"/>
                    <a:pt x="18863" y="523"/>
                    <a:pt x="16761" y="435"/>
                  </a:cubicBezTo>
                  <a:cubicBezTo>
                    <a:pt x="14659" y="348"/>
                    <a:pt x="11759" y="1219"/>
                    <a:pt x="9005" y="3658"/>
                  </a:cubicBezTo>
                  <a:cubicBezTo>
                    <a:pt x="6251" y="6097"/>
                    <a:pt x="3641" y="10103"/>
                    <a:pt x="2191" y="12542"/>
                  </a:cubicBezTo>
                  <a:cubicBezTo>
                    <a:pt x="742" y="14981"/>
                    <a:pt x="452" y="15852"/>
                    <a:pt x="234" y="16984"/>
                  </a:cubicBezTo>
                  <a:cubicBezTo>
                    <a:pt x="17" y="18116"/>
                    <a:pt x="-128" y="19510"/>
                    <a:pt x="162" y="20381"/>
                  </a:cubicBezTo>
                  <a:cubicBezTo>
                    <a:pt x="452" y="21252"/>
                    <a:pt x="1177" y="21600"/>
                    <a:pt x="2916" y="21077"/>
                  </a:cubicBezTo>
                  <a:cubicBezTo>
                    <a:pt x="4656" y="20555"/>
                    <a:pt x="7410" y="19161"/>
                    <a:pt x="9875" y="16810"/>
                  </a:cubicBezTo>
                  <a:cubicBezTo>
                    <a:pt x="12339" y="14458"/>
                    <a:pt x="14514" y="11148"/>
                    <a:pt x="15601" y="8623"/>
                  </a:cubicBezTo>
                  <a:cubicBezTo>
                    <a:pt x="16688" y="6097"/>
                    <a:pt x="16688" y="4355"/>
                    <a:pt x="15673" y="3048"/>
                  </a:cubicBezTo>
                  <a:cubicBezTo>
                    <a:pt x="14659" y="1742"/>
                    <a:pt x="12629" y="871"/>
                    <a:pt x="10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6562906" y="6745605"/>
              <a:ext cx="237945" cy="1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53" fill="norm" stroke="1" extrusionOk="0">
                  <a:moveTo>
                    <a:pt x="270" y="7339"/>
                  </a:moveTo>
                  <a:cubicBezTo>
                    <a:pt x="79" y="6083"/>
                    <a:pt x="-112" y="4827"/>
                    <a:pt x="79" y="3571"/>
                  </a:cubicBezTo>
                  <a:cubicBezTo>
                    <a:pt x="270" y="2316"/>
                    <a:pt x="844" y="1060"/>
                    <a:pt x="2086" y="432"/>
                  </a:cubicBezTo>
                  <a:cubicBezTo>
                    <a:pt x="3329" y="-196"/>
                    <a:pt x="5240" y="-196"/>
                    <a:pt x="6769" y="809"/>
                  </a:cubicBezTo>
                  <a:cubicBezTo>
                    <a:pt x="8299" y="1813"/>
                    <a:pt x="9446" y="3823"/>
                    <a:pt x="9350" y="6083"/>
                  </a:cubicBezTo>
                  <a:cubicBezTo>
                    <a:pt x="9254" y="8344"/>
                    <a:pt x="7916" y="10855"/>
                    <a:pt x="6865" y="12488"/>
                  </a:cubicBezTo>
                  <a:cubicBezTo>
                    <a:pt x="5814" y="14120"/>
                    <a:pt x="5049" y="14874"/>
                    <a:pt x="4093" y="16130"/>
                  </a:cubicBezTo>
                  <a:cubicBezTo>
                    <a:pt x="3138" y="17385"/>
                    <a:pt x="1991" y="19144"/>
                    <a:pt x="1895" y="20148"/>
                  </a:cubicBezTo>
                  <a:cubicBezTo>
                    <a:pt x="1800" y="21153"/>
                    <a:pt x="2755" y="21404"/>
                    <a:pt x="6196" y="20902"/>
                  </a:cubicBezTo>
                  <a:cubicBezTo>
                    <a:pt x="9637" y="20399"/>
                    <a:pt x="15562" y="19144"/>
                    <a:pt x="21488" y="1788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6750049" y="6798988"/>
              <a:ext cx="266701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34"/>
                  </a:moveTo>
                  <a:cubicBezTo>
                    <a:pt x="2057" y="617"/>
                    <a:pt x="4114" y="0"/>
                    <a:pt x="5571" y="0"/>
                  </a:cubicBezTo>
                  <a:cubicBezTo>
                    <a:pt x="7029" y="0"/>
                    <a:pt x="7886" y="617"/>
                    <a:pt x="8057" y="2931"/>
                  </a:cubicBezTo>
                  <a:cubicBezTo>
                    <a:pt x="8229" y="5246"/>
                    <a:pt x="7714" y="9257"/>
                    <a:pt x="7200" y="11880"/>
                  </a:cubicBezTo>
                  <a:cubicBezTo>
                    <a:pt x="6686" y="14503"/>
                    <a:pt x="6171" y="15737"/>
                    <a:pt x="6429" y="16509"/>
                  </a:cubicBezTo>
                  <a:cubicBezTo>
                    <a:pt x="6686" y="17280"/>
                    <a:pt x="7714" y="17589"/>
                    <a:pt x="10371" y="18360"/>
                  </a:cubicBezTo>
                  <a:cubicBezTo>
                    <a:pt x="13029" y="19131"/>
                    <a:pt x="17314" y="2036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5549899" y="271170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4986206" y="2633388"/>
              <a:ext cx="774350" cy="63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6" fill="norm" stroke="1" extrusionOk="0">
                  <a:moveTo>
                    <a:pt x="16512" y="2664"/>
                  </a:moveTo>
                  <a:cubicBezTo>
                    <a:pt x="16512" y="2304"/>
                    <a:pt x="16512" y="1944"/>
                    <a:pt x="16483" y="1584"/>
                  </a:cubicBezTo>
                  <a:cubicBezTo>
                    <a:pt x="16453" y="1224"/>
                    <a:pt x="16394" y="864"/>
                    <a:pt x="16130" y="648"/>
                  </a:cubicBezTo>
                  <a:cubicBezTo>
                    <a:pt x="15866" y="432"/>
                    <a:pt x="15397" y="360"/>
                    <a:pt x="14311" y="252"/>
                  </a:cubicBezTo>
                  <a:cubicBezTo>
                    <a:pt x="13225" y="144"/>
                    <a:pt x="11523" y="0"/>
                    <a:pt x="10055" y="0"/>
                  </a:cubicBezTo>
                  <a:cubicBezTo>
                    <a:pt x="8588" y="0"/>
                    <a:pt x="7355" y="144"/>
                    <a:pt x="6181" y="648"/>
                  </a:cubicBezTo>
                  <a:cubicBezTo>
                    <a:pt x="5008" y="1152"/>
                    <a:pt x="3892" y="2016"/>
                    <a:pt x="2894" y="3420"/>
                  </a:cubicBezTo>
                  <a:cubicBezTo>
                    <a:pt x="1897" y="4824"/>
                    <a:pt x="1016" y="6768"/>
                    <a:pt x="517" y="8640"/>
                  </a:cubicBezTo>
                  <a:cubicBezTo>
                    <a:pt x="18" y="10512"/>
                    <a:pt x="-99" y="12312"/>
                    <a:pt x="77" y="13716"/>
                  </a:cubicBezTo>
                  <a:cubicBezTo>
                    <a:pt x="253" y="15120"/>
                    <a:pt x="723" y="16128"/>
                    <a:pt x="1955" y="17172"/>
                  </a:cubicBezTo>
                  <a:cubicBezTo>
                    <a:pt x="3188" y="18216"/>
                    <a:pt x="5184" y="19296"/>
                    <a:pt x="7003" y="20052"/>
                  </a:cubicBezTo>
                  <a:cubicBezTo>
                    <a:pt x="8823" y="20808"/>
                    <a:pt x="10466" y="21240"/>
                    <a:pt x="12198" y="21420"/>
                  </a:cubicBezTo>
                  <a:cubicBezTo>
                    <a:pt x="13929" y="21600"/>
                    <a:pt x="15749" y="21528"/>
                    <a:pt x="17158" y="21204"/>
                  </a:cubicBezTo>
                  <a:cubicBezTo>
                    <a:pt x="18566" y="20880"/>
                    <a:pt x="19564" y="20304"/>
                    <a:pt x="20298" y="18972"/>
                  </a:cubicBezTo>
                  <a:cubicBezTo>
                    <a:pt x="21031" y="17640"/>
                    <a:pt x="21501" y="15552"/>
                    <a:pt x="21472" y="13572"/>
                  </a:cubicBezTo>
                  <a:cubicBezTo>
                    <a:pt x="21442" y="11592"/>
                    <a:pt x="20914" y="9720"/>
                    <a:pt x="20239" y="8100"/>
                  </a:cubicBezTo>
                  <a:cubicBezTo>
                    <a:pt x="19564" y="6480"/>
                    <a:pt x="18742" y="5112"/>
                    <a:pt x="17627" y="4320"/>
                  </a:cubicBezTo>
                  <a:cubicBezTo>
                    <a:pt x="16512" y="3528"/>
                    <a:pt x="15103" y="3312"/>
                    <a:pt x="13812" y="3384"/>
                  </a:cubicBezTo>
                  <a:cubicBezTo>
                    <a:pt x="12521" y="3456"/>
                    <a:pt x="11347" y="3816"/>
                    <a:pt x="10173" y="417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5258955" y="1437230"/>
              <a:ext cx="297295" cy="124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1" fill="norm" stroke="1" extrusionOk="0">
                  <a:moveTo>
                    <a:pt x="6350" y="21531"/>
                  </a:moveTo>
                  <a:cubicBezTo>
                    <a:pt x="5737" y="21422"/>
                    <a:pt x="5125" y="21312"/>
                    <a:pt x="4742" y="21020"/>
                  </a:cubicBezTo>
                  <a:cubicBezTo>
                    <a:pt x="4359" y="20728"/>
                    <a:pt x="4205" y="20254"/>
                    <a:pt x="4129" y="19305"/>
                  </a:cubicBezTo>
                  <a:cubicBezTo>
                    <a:pt x="4052" y="18357"/>
                    <a:pt x="4052" y="16934"/>
                    <a:pt x="4359" y="15547"/>
                  </a:cubicBezTo>
                  <a:cubicBezTo>
                    <a:pt x="4665" y="14161"/>
                    <a:pt x="5278" y="12811"/>
                    <a:pt x="6044" y="11497"/>
                  </a:cubicBezTo>
                  <a:cubicBezTo>
                    <a:pt x="6810" y="10184"/>
                    <a:pt x="7729" y="8907"/>
                    <a:pt x="8878" y="7593"/>
                  </a:cubicBezTo>
                  <a:cubicBezTo>
                    <a:pt x="10027" y="6280"/>
                    <a:pt x="11405" y="4930"/>
                    <a:pt x="12707" y="3799"/>
                  </a:cubicBezTo>
                  <a:cubicBezTo>
                    <a:pt x="14010" y="2667"/>
                    <a:pt x="15235" y="1755"/>
                    <a:pt x="16001" y="1117"/>
                  </a:cubicBezTo>
                  <a:cubicBezTo>
                    <a:pt x="16767" y="478"/>
                    <a:pt x="17073" y="113"/>
                    <a:pt x="17073" y="22"/>
                  </a:cubicBezTo>
                  <a:cubicBezTo>
                    <a:pt x="17073" y="-69"/>
                    <a:pt x="16767" y="113"/>
                    <a:pt x="15159" y="661"/>
                  </a:cubicBezTo>
                  <a:cubicBezTo>
                    <a:pt x="13550" y="1208"/>
                    <a:pt x="10639" y="2120"/>
                    <a:pt x="8495" y="2832"/>
                  </a:cubicBezTo>
                  <a:cubicBezTo>
                    <a:pt x="6350" y="3543"/>
                    <a:pt x="4971" y="4054"/>
                    <a:pt x="3822" y="4401"/>
                  </a:cubicBezTo>
                  <a:cubicBezTo>
                    <a:pt x="2673" y="4747"/>
                    <a:pt x="1754" y="4930"/>
                    <a:pt x="1142" y="4930"/>
                  </a:cubicBezTo>
                  <a:cubicBezTo>
                    <a:pt x="529" y="4930"/>
                    <a:pt x="222" y="4747"/>
                    <a:pt x="69" y="4346"/>
                  </a:cubicBezTo>
                  <a:cubicBezTo>
                    <a:pt x="-84" y="3945"/>
                    <a:pt x="-84" y="3324"/>
                    <a:pt x="1142" y="2686"/>
                  </a:cubicBezTo>
                  <a:cubicBezTo>
                    <a:pt x="2367" y="2047"/>
                    <a:pt x="4818" y="1390"/>
                    <a:pt x="7346" y="953"/>
                  </a:cubicBezTo>
                  <a:cubicBezTo>
                    <a:pt x="9873" y="515"/>
                    <a:pt x="12478" y="296"/>
                    <a:pt x="14546" y="332"/>
                  </a:cubicBezTo>
                  <a:cubicBezTo>
                    <a:pt x="16614" y="369"/>
                    <a:pt x="18146" y="661"/>
                    <a:pt x="19218" y="1135"/>
                  </a:cubicBezTo>
                  <a:cubicBezTo>
                    <a:pt x="20290" y="1609"/>
                    <a:pt x="20903" y="2266"/>
                    <a:pt x="21516" y="2923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5646800" y="913011"/>
              <a:ext cx="366650" cy="40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77" fill="norm" stroke="1" extrusionOk="0">
                  <a:moveTo>
                    <a:pt x="21503" y="2112"/>
                  </a:moveTo>
                  <a:cubicBezTo>
                    <a:pt x="21379" y="1437"/>
                    <a:pt x="21255" y="762"/>
                    <a:pt x="20882" y="368"/>
                  </a:cubicBezTo>
                  <a:cubicBezTo>
                    <a:pt x="20510" y="-25"/>
                    <a:pt x="19889" y="-138"/>
                    <a:pt x="18462" y="200"/>
                  </a:cubicBezTo>
                  <a:cubicBezTo>
                    <a:pt x="17034" y="537"/>
                    <a:pt x="14800" y="1325"/>
                    <a:pt x="12069" y="3068"/>
                  </a:cubicBezTo>
                  <a:cubicBezTo>
                    <a:pt x="9337" y="4812"/>
                    <a:pt x="6110" y="7512"/>
                    <a:pt x="4000" y="10100"/>
                  </a:cubicBezTo>
                  <a:cubicBezTo>
                    <a:pt x="1889" y="12687"/>
                    <a:pt x="896" y="15162"/>
                    <a:pt x="400" y="16962"/>
                  </a:cubicBezTo>
                  <a:cubicBezTo>
                    <a:pt x="-97" y="18762"/>
                    <a:pt x="-97" y="19887"/>
                    <a:pt x="213" y="20562"/>
                  </a:cubicBezTo>
                  <a:cubicBezTo>
                    <a:pt x="524" y="21237"/>
                    <a:pt x="1144" y="21462"/>
                    <a:pt x="3069" y="21350"/>
                  </a:cubicBezTo>
                  <a:cubicBezTo>
                    <a:pt x="4993" y="21237"/>
                    <a:pt x="8220" y="20787"/>
                    <a:pt x="10020" y="20562"/>
                  </a:cubicBezTo>
                  <a:cubicBezTo>
                    <a:pt x="11820" y="20337"/>
                    <a:pt x="12193" y="20337"/>
                    <a:pt x="12565" y="20337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5619749" y="1200404"/>
              <a:ext cx="260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7486"/>
                    <a:pt x="5971" y="13371"/>
                    <a:pt x="9571" y="9771"/>
                  </a:cubicBezTo>
                  <a:cubicBezTo>
                    <a:pt x="13171" y="6171"/>
                    <a:pt x="17385" y="3086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6013449" y="1213104"/>
              <a:ext cx="31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6146799" y="1232154"/>
              <a:ext cx="1569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2829"/>
                    <a:pt x="16200" y="5657"/>
                    <a:pt x="18900" y="9257"/>
                  </a:cubicBezTo>
                  <a:cubicBezTo>
                    <a:pt x="21600" y="12857"/>
                    <a:pt x="18900" y="17229"/>
                    <a:pt x="162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7016274" y="2462922"/>
              <a:ext cx="796101" cy="70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75" fill="norm" stroke="1" extrusionOk="0">
                  <a:moveTo>
                    <a:pt x="16383" y="6225"/>
                  </a:moveTo>
                  <a:cubicBezTo>
                    <a:pt x="16724" y="4935"/>
                    <a:pt x="17065" y="3646"/>
                    <a:pt x="17236" y="2775"/>
                  </a:cubicBezTo>
                  <a:cubicBezTo>
                    <a:pt x="17406" y="1905"/>
                    <a:pt x="17406" y="1453"/>
                    <a:pt x="17264" y="1131"/>
                  </a:cubicBezTo>
                  <a:cubicBezTo>
                    <a:pt x="17122" y="809"/>
                    <a:pt x="16838" y="615"/>
                    <a:pt x="15872" y="390"/>
                  </a:cubicBezTo>
                  <a:cubicBezTo>
                    <a:pt x="14905" y="164"/>
                    <a:pt x="13257" y="-94"/>
                    <a:pt x="11552" y="35"/>
                  </a:cubicBezTo>
                  <a:cubicBezTo>
                    <a:pt x="9846" y="164"/>
                    <a:pt x="8084" y="680"/>
                    <a:pt x="6351" y="1550"/>
                  </a:cubicBezTo>
                  <a:cubicBezTo>
                    <a:pt x="4617" y="2421"/>
                    <a:pt x="2912" y="3646"/>
                    <a:pt x="1803" y="5096"/>
                  </a:cubicBezTo>
                  <a:cubicBezTo>
                    <a:pt x="695" y="6547"/>
                    <a:pt x="183" y="8224"/>
                    <a:pt x="41" y="10222"/>
                  </a:cubicBezTo>
                  <a:cubicBezTo>
                    <a:pt x="-101" y="12221"/>
                    <a:pt x="126" y="14542"/>
                    <a:pt x="695" y="16348"/>
                  </a:cubicBezTo>
                  <a:cubicBezTo>
                    <a:pt x="1263" y="18153"/>
                    <a:pt x="2173" y="19443"/>
                    <a:pt x="3366" y="20281"/>
                  </a:cubicBezTo>
                  <a:cubicBezTo>
                    <a:pt x="4560" y="21119"/>
                    <a:pt x="6038" y="21506"/>
                    <a:pt x="7601" y="21474"/>
                  </a:cubicBezTo>
                  <a:cubicBezTo>
                    <a:pt x="9164" y="21442"/>
                    <a:pt x="10813" y="20990"/>
                    <a:pt x="12546" y="20410"/>
                  </a:cubicBezTo>
                  <a:cubicBezTo>
                    <a:pt x="14280" y="19830"/>
                    <a:pt x="16099" y="19120"/>
                    <a:pt x="17548" y="18508"/>
                  </a:cubicBezTo>
                  <a:cubicBezTo>
                    <a:pt x="18998" y="17895"/>
                    <a:pt x="20078" y="17379"/>
                    <a:pt x="20703" y="16541"/>
                  </a:cubicBezTo>
                  <a:cubicBezTo>
                    <a:pt x="21328" y="15703"/>
                    <a:pt x="21499" y="14542"/>
                    <a:pt x="21300" y="12866"/>
                  </a:cubicBezTo>
                  <a:cubicBezTo>
                    <a:pt x="21101" y="11190"/>
                    <a:pt x="20533" y="8997"/>
                    <a:pt x="19964" y="7385"/>
                  </a:cubicBezTo>
                  <a:cubicBezTo>
                    <a:pt x="19396" y="5773"/>
                    <a:pt x="18827" y="4742"/>
                    <a:pt x="18344" y="4258"/>
                  </a:cubicBezTo>
                  <a:cubicBezTo>
                    <a:pt x="17861" y="3775"/>
                    <a:pt x="17463" y="3839"/>
                    <a:pt x="17065" y="3904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7697141" y="2078027"/>
              <a:ext cx="1950626" cy="55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49" fill="norm" stroke="1" extrusionOk="0">
                  <a:moveTo>
                    <a:pt x="131" y="21549"/>
                  </a:moveTo>
                  <a:cubicBezTo>
                    <a:pt x="60" y="21222"/>
                    <a:pt x="-10" y="20894"/>
                    <a:pt x="2" y="20608"/>
                  </a:cubicBezTo>
                  <a:cubicBezTo>
                    <a:pt x="13" y="20322"/>
                    <a:pt x="107" y="20076"/>
                    <a:pt x="529" y="19504"/>
                  </a:cubicBezTo>
                  <a:cubicBezTo>
                    <a:pt x="951" y="18931"/>
                    <a:pt x="1700" y="18031"/>
                    <a:pt x="2462" y="17213"/>
                  </a:cubicBezTo>
                  <a:cubicBezTo>
                    <a:pt x="3223" y="16394"/>
                    <a:pt x="3996" y="15658"/>
                    <a:pt x="4793" y="15044"/>
                  </a:cubicBezTo>
                  <a:cubicBezTo>
                    <a:pt x="5589" y="14431"/>
                    <a:pt x="6409" y="13940"/>
                    <a:pt x="7299" y="13449"/>
                  </a:cubicBezTo>
                  <a:cubicBezTo>
                    <a:pt x="8190" y="12958"/>
                    <a:pt x="9150" y="12467"/>
                    <a:pt x="10099" y="11976"/>
                  </a:cubicBezTo>
                  <a:cubicBezTo>
                    <a:pt x="11048" y="11485"/>
                    <a:pt x="11985" y="10994"/>
                    <a:pt x="12910" y="10504"/>
                  </a:cubicBezTo>
                  <a:cubicBezTo>
                    <a:pt x="13836" y="10013"/>
                    <a:pt x="14749" y="9522"/>
                    <a:pt x="15639" y="8990"/>
                  </a:cubicBezTo>
                  <a:cubicBezTo>
                    <a:pt x="16530" y="8458"/>
                    <a:pt x="17397" y="7885"/>
                    <a:pt x="18216" y="7394"/>
                  </a:cubicBezTo>
                  <a:cubicBezTo>
                    <a:pt x="19036" y="6904"/>
                    <a:pt x="19810" y="6494"/>
                    <a:pt x="20290" y="6290"/>
                  </a:cubicBezTo>
                  <a:cubicBezTo>
                    <a:pt x="20770" y="6085"/>
                    <a:pt x="20957" y="6085"/>
                    <a:pt x="21121" y="6126"/>
                  </a:cubicBezTo>
                  <a:cubicBezTo>
                    <a:pt x="21285" y="6167"/>
                    <a:pt x="21426" y="6249"/>
                    <a:pt x="21473" y="6044"/>
                  </a:cubicBezTo>
                  <a:cubicBezTo>
                    <a:pt x="21520" y="5840"/>
                    <a:pt x="21473" y="5349"/>
                    <a:pt x="21285" y="4490"/>
                  </a:cubicBezTo>
                  <a:cubicBezTo>
                    <a:pt x="21098" y="3631"/>
                    <a:pt x="20770" y="2404"/>
                    <a:pt x="20583" y="1585"/>
                  </a:cubicBezTo>
                  <a:cubicBezTo>
                    <a:pt x="20395" y="767"/>
                    <a:pt x="20348" y="358"/>
                    <a:pt x="20383" y="154"/>
                  </a:cubicBezTo>
                  <a:cubicBezTo>
                    <a:pt x="20419" y="-51"/>
                    <a:pt x="20536" y="-51"/>
                    <a:pt x="20711" y="154"/>
                  </a:cubicBezTo>
                  <a:cubicBezTo>
                    <a:pt x="20887" y="358"/>
                    <a:pt x="21121" y="767"/>
                    <a:pt x="21297" y="1872"/>
                  </a:cubicBezTo>
                  <a:cubicBezTo>
                    <a:pt x="21473" y="2976"/>
                    <a:pt x="21590" y="4776"/>
                    <a:pt x="21590" y="6372"/>
                  </a:cubicBezTo>
                  <a:cubicBezTo>
                    <a:pt x="21590" y="7967"/>
                    <a:pt x="21473" y="9358"/>
                    <a:pt x="21367" y="10176"/>
                  </a:cubicBezTo>
                  <a:cubicBezTo>
                    <a:pt x="21262" y="10994"/>
                    <a:pt x="21168" y="11240"/>
                    <a:pt x="21075" y="11485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9871010" y="2066248"/>
              <a:ext cx="339791" cy="34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82" fill="norm" stroke="1" extrusionOk="0">
                  <a:moveTo>
                    <a:pt x="21404" y="251"/>
                  </a:moveTo>
                  <a:cubicBezTo>
                    <a:pt x="19671" y="-7"/>
                    <a:pt x="17937" y="-266"/>
                    <a:pt x="15404" y="575"/>
                  </a:cubicBezTo>
                  <a:cubicBezTo>
                    <a:pt x="12871" y="1415"/>
                    <a:pt x="9537" y="3356"/>
                    <a:pt x="6804" y="6136"/>
                  </a:cubicBezTo>
                  <a:cubicBezTo>
                    <a:pt x="4071" y="8917"/>
                    <a:pt x="1937" y="12539"/>
                    <a:pt x="871" y="14867"/>
                  </a:cubicBezTo>
                  <a:cubicBezTo>
                    <a:pt x="-196" y="17195"/>
                    <a:pt x="-196" y="18230"/>
                    <a:pt x="404" y="19135"/>
                  </a:cubicBezTo>
                  <a:cubicBezTo>
                    <a:pt x="1004" y="20041"/>
                    <a:pt x="2204" y="20817"/>
                    <a:pt x="4004" y="21075"/>
                  </a:cubicBezTo>
                  <a:cubicBezTo>
                    <a:pt x="5804" y="21334"/>
                    <a:pt x="8204" y="21075"/>
                    <a:pt x="10604" y="20817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9886949" y="2260854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1440"/>
                    <a:pt x="7543" y="2880"/>
                    <a:pt x="11143" y="6480"/>
                  </a:cubicBezTo>
                  <a:cubicBezTo>
                    <a:pt x="14743" y="10080"/>
                    <a:pt x="18171" y="1584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0134599" y="2368804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760"/>
                    <a:pt x="16800" y="11520"/>
                    <a:pt x="13200" y="15120"/>
                  </a:cubicBezTo>
                  <a:cubicBezTo>
                    <a:pt x="9600" y="18720"/>
                    <a:pt x="4800" y="2016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10280649" y="2401496"/>
              <a:ext cx="209551" cy="221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142"/>
                  </a:moveTo>
                  <a:cubicBezTo>
                    <a:pt x="873" y="525"/>
                    <a:pt x="1745" y="-92"/>
                    <a:pt x="3273" y="11"/>
                  </a:cubicBezTo>
                  <a:cubicBezTo>
                    <a:pt x="4800" y="114"/>
                    <a:pt x="6982" y="937"/>
                    <a:pt x="7855" y="2377"/>
                  </a:cubicBezTo>
                  <a:cubicBezTo>
                    <a:pt x="8727" y="3817"/>
                    <a:pt x="8291" y="5874"/>
                    <a:pt x="7309" y="7622"/>
                  </a:cubicBezTo>
                  <a:cubicBezTo>
                    <a:pt x="6327" y="9371"/>
                    <a:pt x="4800" y="10811"/>
                    <a:pt x="3600" y="12045"/>
                  </a:cubicBezTo>
                  <a:cubicBezTo>
                    <a:pt x="2400" y="13279"/>
                    <a:pt x="1527" y="14308"/>
                    <a:pt x="1745" y="14822"/>
                  </a:cubicBezTo>
                  <a:cubicBezTo>
                    <a:pt x="1964" y="15337"/>
                    <a:pt x="3273" y="15337"/>
                    <a:pt x="6545" y="16159"/>
                  </a:cubicBezTo>
                  <a:cubicBezTo>
                    <a:pt x="9818" y="16982"/>
                    <a:pt x="15055" y="18628"/>
                    <a:pt x="17891" y="19657"/>
                  </a:cubicBezTo>
                  <a:cubicBezTo>
                    <a:pt x="20727" y="20685"/>
                    <a:pt x="21164" y="21097"/>
                    <a:pt x="21600" y="21508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4980516" y="4003672"/>
              <a:ext cx="933852" cy="74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60" fill="norm" stroke="1" extrusionOk="0">
                  <a:moveTo>
                    <a:pt x="17027" y="5957"/>
                  </a:moveTo>
                  <a:cubicBezTo>
                    <a:pt x="17124" y="5041"/>
                    <a:pt x="17222" y="4126"/>
                    <a:pt x="17295" y="3516"/>
                  </a:cubicBezTo>
                  <a:cubicBezTo>
                    <a:pt x="17368" y="2906"/>
                    <a:pt x="17416" y="2601"/>
                    <a:pt x="17319" y="2357"/>
                  </a:cubicBezTo>
                  <a:cubicBezTo>
                    <a:pt x="17222" y="2113"/>
                    <a:pt x="16978" y="1930"/>
                    <a:pt x="16151" y="1594"/>
                  </a:cubicBezTo>
                  <a:cubicBezTo>
                    <a:pt x="15324" y="1258"/>
                    <a:pt x="13914" y="770"/>
                    <a:pt x="12600" y="435"/>
                  </a:cubicBezTo>
                  <a:cubicBezTo>
                    <a:pt x="11286" y="99"/>
                    <a:pt x="10070" y="-84"/>
                    <a:pt x="8903" y="38"/>
                  </a:cubicBezTo>
                  <a:cubicBezTo>
                    <a:pt x="7735" y="160"/>
                    <a:pt x="6616" y="587"/>
                    <a:pt x="5546" y="1533"/>
                  </a:cubicBezTo>
                  <a:cubicBezTo>
                    <a:pt x="4476" y="2479"/>
                    <a:pt x="3454" y="3943"/>
                    <a:pt x="2651" y="5743"/>
                  </a:cubicBezTo>
                  <a:cubicBezTo>
                    <a:pt x="1849" y="7543"/>
                    <a:pt x="1265" y="9679"/>
                    <a:pt x="803" y="11723"/>
                  </a:cubicBezTo>
                  <a:cubicBezTo>
                    <a:pt x="341" y="13767"/>
                    <a:pt x="0" y="15719"/>
                    <a:pt x="0" y="17153"/>
                  </a:cubicBezTo>
                  <a:cubicBezTo>
                    <a:pt x="0" y="18587"/>
                    <a:pt x="341" y="19502"/>
                    <a:pt x="1241" y="20143"/>
                  </a:cubicBezTo>
                  <a:cubicBezTo>
                    <a:pt x="2141" y="20784"/>
                    <a:pt x="3600" y="21150"/>
                    <a:pt x="5278" y="21333"/>
                  </a:cubicBezTo>
                  <a:cubicBezTo>
                    <a:pt x="6957" y="21516"/>
                    <a:pt x="8854" y="21516"/>
                    <a:pt x="10630" y="21241"/>
                  </a:cubicBezTo>
                  <a:cubicBezTo>
                    <a:pt x="12405" y="20967"/>
                    <a:pt x="14059" y="20418"/>
                    <a:pt x="15543" y="19502"/>
                  </a:cubicBezTo>
                  <a:cubicBezTo>
                    <a:pt x="17027" y="18587"/>
                    <a:pt x="18341" y="17306"/>
                    <a:pt x="19338" y="15628"/>
                  </a:cubicBezTo>
                  <a:cubicBezTo>
                    <a:pt x="20335" y="13950"/>
                    <a:pt x="21016" y="11875"/>
                    <a:pt x="21308" y="10075"/>
                  </a:cubicBezTo>
                  <a:cubicBezTo>
                    <a:pt x="21600" y="8275"/>
                    <a:pt x="21503" y="6750"/>
                    <a:pt x="20822" y="5438"/>
                  </a:cubicBezTo>
                  <a:cubicBezTo>
                    <a:pt x="20141" y="4126"/>
                    <a:pt x="18876" y="3028"/>
                    <a:pt x="17562" y="2692"/>
                  </a:cubicBezTo>
                  <a:cubicBezTo>
                    <a:pt x="16249" y="2357"/>
                    <a:pt x="14886" y="2784"/>
                    <a:pt x="13524" y="3211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3693254" y="4714285"/>
              <a:ext cx="1425561" cy="194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46" fill="norm" stroke="1" extrusionOk="0">
                  <a:moveTo>
                    <a:pt x="21126" y="114"/>
                  </a:moveTo>
                  <a:cubicBezTo>
                    <a:pt x="21253" y="44"/>
                    <a:pt x="21381" y="-26"/>
                    <a:pt x="21461" y="9"/>
                  </a:cubicBezTo>
                  <a:cubicBezTo>
                    <a:pt x="21541" y="44"/>
                    <a:pt x="21573" y="185"/>
                    <a:pt x="21333" y="477"/>
                  </a:cubicBezTo>
                  <a:cubicBezTo>
                    <a:pt x="21094" y="770"/>
                    <a:pt x="20582" y="1214"/>
                    <a:pt x="19975" y="1753"/>
                  </a:cubicBezTo>
                  <a:cubicBezTo>
                    <a:pt x="19368" y="2291"/>
                    <a:pt x="18665" y="2923"/>
                    <a:pt x="17962" y="3590"/>
                  </a:cubicBezTo>
                  <a:cubicBezTo>
                    <a:pt x="17259" y="4257"/>
                    <a:pt x="16556" y="4959"/>
                    <a:pt x="15885" y="5637"/>
                  </a:cubicBezTo>
                  <a:cubicBezTo>
                    <a:pt x="15214" y="6316"/>
                    <a:pt x="14575" y="6971"/>
                    <a:pt x="13856" y="7638"/>
                  </a:cubicBezTo>
                  <a:cubicBezTo>
                    <a:pt x="13137" y="8305"/>
                    <a:pt x="12339" y="8984"/>
                    <a:pt x="11540" y="9651"/>
                  </a:cubicBezTo>
                  <a:cubicBezTo>
                    <a:pt x="10741" y="10318"/>
                    <a:pt x="9942" y="10973"/>
                    <a:pt x="9159" y="11640"/>
                  </a:cubicBezTo>
                  <a:cubicBezTo>
                    <a:pt x="8377" y="12307"/>
                    <a:pt x="7610" y="12985"/>
                    <a:pt x="6859" y="13723"/>
                  </a:cubicBezTo>
                  <a:cubicBezTo>
                    <a:pt x="6108" y="14460"/>
                    <a:pt x="5373" y="15255"/>
                    <a:pt x="4718" y="16016"/>
                  </a:cubicBezTo>
                  <a:cubicBezTo>
                    <a:pt x="4063" y="16777"/>
                    <a:pt x="3488" y="17502"/>
                    <a:pt x="2945" y="18228"/>
                  </a:cubicBezTo>
                  <a:cubicBezTo>
                    <a:pt x="2401" y="18953"/>
                    <a:pt x="1890" y="19678"/>
                    <a:pt x="1475" y="20205"/>
                  </a:cubicBezTo>
                  <a:cubicBezTo>
                    <a:pt x="1059" y="20732"/>
                    <a:pt x="740" y="21059"/>
                    <a:pt x="484" y="21270"/>
                  </a:cubicBezTo>
                  <a:cubicBezTo>
                    <a:pt x="229" y="21480"/>
                    <a:pt x="37" y="21574"/>
                    <a:pt x="5" y="21539"/>
                  </a:cubicBezTo>
                  <a:cubicBezTo>
                    <a:pt x="-27" y="21504"/>
                    <a:pt x="101" y="21340"/>
                    <a:pt x="229" y="2117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3577066" y="6444374"/>
              <a:ext cx="290084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77" fill="norm" stroke="1" extrusionOk="0">
                  <a:moveTo>
                    <a:pt x="2668" y="3301"/>
                  </a:moveTo>
                  <a:cubicBezTo>
                    <a:pt x="1729" y="1721"/>
                    <a:pt x="790" y="140"/>
                    <a:pt x="321" y="9"/>
                  </a:cubicBezTo>
                  <a:cubicBezTo>
                    <a:pt x="-149" y="-123"/>
                    <a:pt x="-149" y="1194"/>
                    <a:pt x="634" y="3828"/>
                  </a:cubicBezTo>
                  <a:cubicBezTo>
                    <a:pt x="1416" y="6462"/>
                    <a:pt x="2981" y="10414"/>
                    <a:pt x="5642" y="13575"/>
                  </a:cubicBezTo>
                  <a:cubicBezTo>
                    <a:pt x="8303" y="16736"/>
                    <a:pt x="12060" y="19106"/>
                    <a:pt x="14877" y="20292"/>
                  </a:cubicBezTo>
                  <a:cubicBezTo>
                    <a:pt x="17694" y="21477"/>
                    <a:pt x="19573" y="21477"/>
                    <a:pt x="21451" y="21477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3708400" y="6591554"/>
              <a:ext cx="266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571"/>
                    <a:pt x="12000" y="5143"/>
                    <a:pt x="8400" y="8743"/>
                  </a:cubicBezTo>
                  <a:cubicBezTo>
                    <a:pt x="4800" y="12343"/>
                    <a:pt x="2400" y="1697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2737474" y="6704078"/>
              <a:ext cx="278776" cy="45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49" fill="norm" stroke="1" extrusionOk="0">
                  <a:moveTo>
                    <a:pt x="19588" y="2472"/>
                  </a:moveTo>
                  <a:cubicBezTo>
                    <a:pt x="20570" y="1676"/>
                    <a:pt x="21552" y="879"/>
                    <a:pt x="21552" y="431"/>
                  </a:cubicBezTo>
                  <a:cubicBezTo>
                    <a:pt x="21552" y="-16"/>
                    <a:pt x="20570" y="-116"/>
                    <a:pt x="19016" y="133"/>
                  </a:cubicBezTo>
                  <a:cubicBezTo>
                    <a:pt x="17461" y="382"/>
                    <a:pt x="15334" y="979"/>
                    <a:pt x="12961" y="2422"/>
                  </a:cubicBezTo>
                  <a:cubicBezTo>
                    <a:pt x="10588" y="3866"/>
                    <a:pt x="7970" y="6155"/>
                    <a:pt x="5761" y="8942"/>
                  </a:cubicBezTo>
                  <a:cubicBezTo>
                    <a:pt x="3552" y="11729"/>
                    <a:pt x="1752" y="15014"/>
                    <a:pt x="852" y="16905"/>
                  </a:cubicBezTo>
                  <a:cubicBezTo>
                    <a:pt x="-48" y="18796"/>
                    <a:pt x="-48" y="19294"/>
                    <a:pt x="34" y="19792"/>
                  </a:cubicBezTo>
                  <a:cubicBezTo>
                    <a:pt x="116" y="20290"/>
                    <a:pt x="279" y="20787"/>
                    <a:pt x="852" y="21086"/>
                  </a:cubicBezTo>
                  <a:cubicBezTo>
                    <a:pt x="1425" y="21384"/>
                    <a:pt x="2407" y="21484"/>
                    <a:pt x="5434" y="21086"/>
                  </a:cubicBezTo>
                  <a:cubicBezTo>
                    <a:pt x="8461" y="20688"/>
                    <a:pt x="13534" y="19792"/>
                    <a:pt x="18607" y="1889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2736850" y="6953504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7600"/>
                    <a:pt x="823" y="13600"/>
                    <a:pt x="4423" y="10000"/>
                  </a:cubicBezTo>
                  <a:cubicBezTo>
                    <a:pt x="8023" y="6400"/>
                    <a:pt x="14811" y="3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3032035" y="6999044"/>
              <a:ext cx="181065" cy="17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11" fill="norm" stroke="1" extrusionOk="0">
                  <a:moveTo>
                    <a:pt x="1894" y="2182"/>
                  </a:moveTo>
                  <a:cubicBezTo>
                    <a:pt x="890" y="1411"/>
                    <a:pt x="-115" y="639"/>
                    <a:pt x="11" y="254"/>
                  </a:cubicBezTo>
                  <a:cubicBezTo>
                    <a:pt x="136" y="-132"/>
                    <a:pt x="1392" y="-132"/>
                    <a:pt x="3652" y="639"/>
                  </a:cubicBezTo>
                  <a:cubicBezTo>
                    <a:pt x="5913" y="1411"/>
                    <a:pt x="9178" y="2954"/>
                    <a:pt x="11313" y="5011"/>
                  </a:cubicBezTo>
                  <a:cubicBezTo>
                    <a:pt x="13448" y="7068"/>
                    <a:pt x="14452" y="9639"/>
                    <a:pt x="13950" y="11954"/>
                  </a:cubicBezTo>
                  <a:cubicBezTo>
                    <a:pt x="13448" y="14268"/>
                    <a:pt x="11438" y="16325"/>
                    <a:pt x="9555" y="17868"/>
                  </a:cubicBezTo>
                  <a:cubicBezTo>
                    <a:pt x="7671" y="19411"/>
                    <a:pt x="5913" y="20439"/>
                    <a:pt x="5787" y="20954"/>
                  </a:cubicBezTo>
                  <a:cubicBezTo>
                    <a:pt x="5662" y="21468"/>
                    <a:pt x="7169" y="21468"/>
                    <a:pt x="10057" y="21339"/>
                  </a:cubicBezTo>
                  <a:cubicBezTo>
                    <a:pt x="12945" y="21211"/>
                    <a:pt x="17215" y="20954"/>
                    <a:pt x="21485" y="20697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3340100" y="7048754"/>
              <a:ext cx="19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7012345" y="3916500"/>
              <a:ext cx="751815" cy="71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20" fill="norm" stroke="1" extrusionOk="0">
                  <a:moveTo>
                    <a:pt x="17140" y="2704"/>
                  </a:moveTo>
                  <a:cubicBezTo>
                    <a:pt x="17140" y="2325"/>
                    <a:pt x="17140" y="1946"/>
                    <a:pt x="16989" y="1662"/>
                  </a:cubicBezTo>
                  <a:cubicBezTo>
                    <a:pt x="16838" y="1378"/>
                    <a:pt x="16537" y="1188"/>
                    <a:pt x="15692" y="872"/>
                  </a:cubicBezTo>
                  <a:cubicBezTo>
                    <a:pt x="14847" y="557"/>
                    <a:pt x="13459" y="114"/>
                    <a:pt x="11921" y="20"/>
                  </a:cubicBezTo>
                  <a:cubicBezTo>
                    <a:pt x="10382" y="-75"/>
                    <a:pt x="8693" y="178"/>
                    <a:pt x="7004" y="809"/>
                  </a:cubicBezTo>
                  <a:cubicBezTo>
                    <a:pt x="5314" y="1441"/>
                    <a:pt x="3625" y="2451"/>
                    <a:pt x="2478" y="3746"/>
                  </a:cubicBezTo>
                  <a:cubicBezTo>
                    <a:pt x="1332" y="5041"/>
                    <a:pt x="729" y="6620"/>
                    <a:pt x="367" y="8578"/>
                  </a:cubicBezTo>
                  <a:cubicBezTo>
                    <a:pt x="5" y="10536"/>
                    <a:pt x="-116" y="12872"/>
                    <a:pt x="125" y="14862"/>
                  </a:cubicBezTo>
                  <a:cubicBezTo>
                    <a:pt x="367" y="16851"/>
                    <a:pt x="970" y="18493"/>
                    <a:pt x="1905" y="19567"/>
                  </a:cubicBezTo>
                  <a:cubicBezTo>
                    <a:pt x="2840" y="20641"/>
                    <a:pt x="4107" y="21146"/>
                    <a:pt x="5827" y="21336"/>
                  </a:cubicBezTo>
                  <a:cubicBezTo>
                    <a:pt x="7547" y="21525"/>
                    <a:pt x="9719" y="21399"/>
                    <a:pt x="11619" y="20925"/>
                  </a:cubicBezTo>
                  <a:cubicBezTo>
                    <a:pt x="13520" y="20451"/>
                    <a:pt x="15149" y="19630"/>
                    <a:pt x="16627" y="18462"/>
                  </a:cubicBezTo>
                  <a:cubicBezTo>
                    <a:pt x="18105" y="17293"/>
                    <a:pt x="19433" y="15778"/>
                    <a:pt x="20277" y="13978"/>
                  </a:cubicBezTo>
                  <a:cubicBezTo>
                    <a:pt x="21122" y="12178"/>
                    <a:pt x="21484" y="10093"/>
                    <a:pt x="21424" y="8199"/>
                  </a:cubicBezTo>
                  <a:cubicBezTo>
                    <a:pt x="21363" y="6304"/>
                    <a:pt x="20881" y="4599"/>
                    <a:pt x="19825" y="3430"/>
                  </a:cubicBezTo>
                  <a:cubicBezTo>
                    <a:pt x="18769" y="2262"/>
                    <a:pt x="17140" y="1630"/>
                    <a:pt x="15993" y="1536"/>
                  </a:cubicBezTo>
                  <a:cubicBezTo>
                    <a:pt x="14847" y="1441"/>
                    <a:pt x="14183" y="1883"/>
                    <a:pt x="13520" y="2325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7416799" y="4573707"/>
              <a:ext cx="381001" cy="224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68"/>
                  </a:moveTo>
                  <a:cubicBezTo>
                    <a:pt x="0" y="47"/>
                    <a:pt x="0" y="-75"/>
                    <a:pt x="180" y="57"/>
                  </a:cubicBezTo>
                  <a:cubicBezTo>
                    <a:pt x="360" y="189"/>
                    <a:pt x="720" y="574"/>
                    <a:pt x="1200" y="1152"/>
                  </a:cubicBezTo>
                  <a:cubicBezTo>
                    <a:pt x="1680" y="1730"/>
                    <a:pt x="2280" y="2501"/>
                    <a:pt x="2760" y="3271"/>
                  </a:cubicBezTo>
                  <a:cubicBezTo>
                    <a:pt x="3240" y="4042"/>
                    <a:pt x="3600" y="4813"/>
                    <a:pt x="4140" y="5584"/>
                  </a:cubicBezTo>
                  <a:cubicBezTo>
                    <a:pt x="4680" y="6354"/>
                    <a:pt x="5400" y="7125"/>
                    <a:pt x="5940" y="7855"/>
                  </a:cubicBezTo>
                  <a:cubicBezTo>
                    <a:pt x="6480" y="8585"/>
                    <a:pt x="6840" y="9275"/>
                    <a:pt x="7140" y="9975"/>
                  </a:cubicBezTo>
                  <a:cubicBezTo>
                    <a:pt x="7440" y="10674"/>
                    <a:pt x="7680" y="11384"/>
                    <a:pt x="8040" y="12074"/>
                  </a:cubicBezTo>
                  <a:cubicBezTo>
                    <a:pt x="8400" y="12763"/>
                    <a:pt x="8880" y="13433"/>
                    <a:pt x="9300" y="14102"/>
                  </a:cubicBezTo>
                  <a:cubicBezTo>
                    <a:pt x="9720" y="14771"/>
                    <a:pt x="10080" y="15440"/>
                    <a:pt x="10620" y="16150"/>
                  </a:cubicBezTo>
                  <a:cubicBezTo>
                    <a:pt x="11160" y="16860"/>
                    <a:pt x="11880" y="17611"/>
                    <a:pt x="12840" y="18280"/>
                  </a:cubicBezTo>
                  <a:cubicBezTo>
                    <a:pt x="13800" y="18949"/>
                    <a:pt x="15000" y="19537"/>
                    <a:pt x="16440" y="20014"/>
                  </a:cubicBezTo>
                  <a:cubicBezTo>
                    <a:pt x="17880" y="20491"/>
                    <a:pt x="19560" y="20856"/>
                    <a:pt x="20460" y="21089"/>
                  </a:cubicBezTo>
                  <a:cubicBezTo>
                    <a:pt x="21360" y="21322"/>
                    <a:pt x="21480" y="21424"/>
                    <a:pt x="21600" y="21525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7575549" y="6737604"/>
              <a:ext cx="139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5400"/>
                    <a:pt x="5236" y="10800"/>
                    <a:pt x="8836" y="14400"/>
                  </a:cubicBezTo>
                  <a:cubicBezTo>
                    <a:pt x="12436" y="18000"/>
                    <a:pt x="17018" y="198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7670799" y="6718554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655"/>
                    <a:pt x="14954" y="1309"/>
                    <a:pt x="11354" y="4909"/>
                  </a:cubicBezTo>
                  <a:cubicBezTo>
                    <a:pt x="7754" y="8509"/>
                    <a:pt x="3877" y="15055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7868500" y="6709872"/>
              <a:ext cx="297601" cy="35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33" fill="norm" stroke="1" extrusionOk="0">
                  <a:moveTo>
                    <a:pt x="21538" y="1276"/>
                  </a:moveTo>
                  <a:cubicBezTo>
                    <a:pt x="21078" y="771"/>
                    <a:pt x="20619" y="266"/>
                    <a:pt x="19853" y="76"/>
                  </a:cubicBezTo>
                  <a:cubicBezTo>
                    <a:pt x="19087" y="-113"/>
                    <a:pt x="18015" y="13"/>
                    <a:pt x="16023" y="898"/>
                  </a:cubicBezTo>
                  <a:cubicBezTo>
                    <a:pt x="14032" y="1782"/>
                    <a:pt x="11121" y="3424"/>
                    <a:pt x="8440" y="6140"/>
                  </a:cubicBezTo>
                  <a:cubicBezTo>
                    <a:pt x="5759" y="8855"/>
                    <a:pt x="3308" y="12645"/>
                    <a:pt x="1929" y="14982"/>
                  </a:cubicBezTo>
                  <a:cubicBezTo>
                    <a:pt x="551" y="17319"/>
                    <a:pt x="244" y="18203"/>
                    <a:pt x="91" y="18961"/>
                  </a:cubicBezTo>
                  <a:cubicBezTo>
                    <a:pt x="-62" y="19719"/>
                    <a:pt x="-62" y="20350"/>
                    <a:pt x="398" y="20792"/>
                  </a:cubicBezTo>
                  <a:cubicBezTo>
                    <a:pt x="857" y="21234"/>
                    <a:pt x="1776" y="21487"/>
                    <a:pt x="4074" y="21424"/>
                  </a:cubicBezTo>
                  <a:cubicBezTo>
                    <a:pt x="6372" y="21361"/>
                    <a:pt x="10049" y="20982"/>
                    <a:pt x="12423" y="20603"/>
                  </a:cubicBezTo>
                  <a:cubicBezTo>
                    <a:pt x="14798" y="20224"/>
                    <a:pt x="15870" y="19845"/>
                    <a:pt x="16942" y="1946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7905749" y="6925988"/>
              <a:ext cx="2540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240" y="12960"/>
                    <a:pt x="6480" y="5400"/>
                    <a:pt x="10080" y="2160"/>
                  </a:cubicBezTo>
                  <a:cubicBezTo>
                    <a:pt x="13680" y="-1080"/>
                    <a:pt x="17640" y="0"/>
                    <a:pt x="21600" y="108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8172449" y="7005250"/>
              <a:ext cx="203201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677"/>
                  </a:moveTo>
                  <a:cubicBezTo>
                    <a:pt x="675" y="1425"/>
                    <a:pt x="1350" y="173"/>
                    <a:pt x="2925" y="17"/>
                  </a:cubicBezTo>
                  <a:cubicBezTo>
                    <a:pt x="4500" y="-140"/>
                    <a:pt x="6975" y="799"/>
                    <a:pt x="8662" y="2990"/>
                  </a:cubicBezTo>
                  <a:cubicBezTo>
                    <a:pt x="10350" y="5182"/>
                    <a:pt x="11250" y="8625"/>
                    <a:pt x="11250" y="11130"/>
                  </a:cubicBezTo>
                  <a:cubicBezTo>
                    <a:pt x="11250" y="13634"/>
                    <a:pt x="10350" y="15199"/>
                    <a:pt x="8775" y="16608"/>
                  </a:cubicBezTo>
                  <a:cubicBezTo>
                    <a:pt x="7200" y="18017"/>
                    <a:pt x="4950" y="19269"/>
                    <a:pt x="4500" y="19895"/>
                  </a:cubicBezTo>
                  <a:cubicBezTo>
                    <a:pt x="4050" y="20521"/>
                    <a:pt x="5400" y="20521"/>
                    <a:pt x="8550" y="20677"/>
                  </a:cubicBezTo>
                  <a:cubicBezTo>
                    <a:pt x="11700" y="20834"/>
                    <a:pt x="16650" y="21147"/>
                    <a:pt x="21600" y="2146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8413750" y="7011978"/>
              <a:ext cx="222251" cy="1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4929"/>
                  </a:moveTo>
                  <a:cubicBezTo>
                    <a:pt x="1029" y="3215"/>
                    <a:pt x="2057" y="1500"/>
                    <a:pt x="3086" y="643"/>
                  </a:cubicBezTo>
                  <a:cubicBezTo>
                    <a:pt x="4114" y="-214"/>
                    <a:pt x="5143" y="-214"/>
                    <a:pt x="5760" y="643"/>
                  </a:cubicBezTo>
                  <a:cubicBezTo>
                    <a:pt x="6377" y="1500"/>
                    <a:pt x="6583" y="3215"/>
                    <a:pt x="6274" y="5957"/>
                  </a:cubicBezTo>
                  <a:cubicBezTo>
                    <a:pt x="5966" y="8700"/>
                    <a:pt x="5143" y="12472"/>
                    <a:pt x="4217" y="14872"/>
                  </a:cubicBezTo>
                  <a:cubicBezTo>
                    <a:pt x="3291" y="17272"/>
                    <a:pt x="2263" y="18300"/>
                    <a:pt x="2674" y="18815"/>
                  </a:cubicBezTo>
                  <a:cubicBezTo>
                    <a:pt x="3086" y="19329"/>
                    <a:pt x="4937" y="19329"/>
                    <a:pt x="8331" y="19672"/>
                  </a:cubicBezTo>
                  <a:cubicBezTo>
                    <a:pt x="11726" y="20015"/>
                    <a:pt x="16663" y="20700"/>
                    <a:pt x="21600" y="2138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4001005" y="7460446"/>
              <a:ext cx="323346" cy="46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50" fill="norm" stroke="1" extrusionOk="0">
                  <a:moveTo>
                    <a:pt x="16484" y="1515"/>
                  </a:moveTo>
                  <a:cubicBezTo>
                    <a:pt x="16625" y="1026"/>
                    <a:pt x="16766" y="537"/>
                    <a:pt x="16413" y="244"/>
                  </a:cubicBezTo>
                  <a:cubicBezTo>
                    <a:pt x="16060" y="-49"/>
                    <a:pt x="15213" y="-147"/>
                    <a:pt x="13519" y="342"/>
                  </a:cubicBezTo>
                  <a:cubicBezTo>
                    <a:pt x="11825" y="830"/>
                    <a:pt x="9284" y="1905"/>
                    <a:pt x="7237" y="3469"/>
                  </a:cubicBezTo>
                  <a:cubicBezTo>
                    <a:pt x="5190" y="5033"/>
                    <a:pt x="3637" y="7086"/>
                    <a:pt x="2507" y="9382"/>
                  </a:cubicBezTo>
                  <a:cubicBezTo>
                    <a:pt x="1378" y="11679"/>
                    <a:pt x="672" y="14220"/>
                    <a:pt x="319" y="15833"/>
                  </a:cubicBezTo>
                  <a:cubicBezTo>
                    <a:pt x="-34" y="17446"/>
                    <a:pt x="-34" y="18130"/>
                    <a:pt x="37" y="18912"/>
                  </a:cubicBezTo>
                  <a:cubicBezTo>
                    <a:pt x="107" y="19694"/>
                    <a:pt x="248" y="20573"/>
                    <a:pt x="813" y="21013"/>
                  </a:cubicBezTo>
                  <a:cubicBezTo>
                    <a:pt x="1378" y="21453"/>
                    <a:pt x="2366" y="21453"/>
                    <a:pt x="5048" y="21062"/>
                  </a:cubicBezTo>
                  <a:cubicBezTo>
                    <a:pt x="7731" y="20671"/>
                    <a:pt x="12107" y="19889"/>
                    <a:pt x="15142" y="19401"/>
                  </a:cubicBezTo>
                  <a:cubicBezTo>
                    <a:pt x="18178" y="18912"/>
                    <a:pt x="19872" y="18716"/>
                    <a:pt x="21566" y="18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3994150" y="7734554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495800" y="7817104"/>
              <a:ext cx="127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80"/>
                    <a:pt x="21600" y="11160"/>
                    <a:pt x="18000" y="14760"/>
                  </a:cubicBezTo>
                  <a:cubicBezTo>
                    <a:pt x="14400" y="18360"/>
                    <a:pt x="7200" y="199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4629150" y="7823454"/>
              <a:ext cx="190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431"/>
                    <a:pt x="9600" y="8862"/>
                    <a:pt x="13200" y="12462"/>
                  </a:cubicBezTo>
                  <a:cubicBezTo>
                    <a:pt x="16800" y="16062"/>
                    <a:pt x="1920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921250" y="7722796"/>
              <a:ext cx="1778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886" y="10932"/>
                    <a:pt x="9771" y="1332"/>
                    <a:pt x="13371" y="132"/>
                  </a:cubicBezTo>
                  <a:cubicBezTo>
                    <a:pt x="16971" y="-1068"/>
                    <a:pt x="1928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927600" y="7861554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587999" y="7531354"/>
              <a:ext cx="1810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2530"/>
                    <a:pt x="21600" y="5059"/>
                    <a:pt x="20400" y="8465"/>
                  </a:cubicBezTo>
                  <a:cubicBezTo>
                    <a:pt x="19200" y="11870"/>
                    <a:pt x="9600" y="16151"/>
                    <a:pt x="4800" y="18486"/>
                  </a:cubicBezTo>
                  <a:cubicBezTo>
                    <a:pt x="0" y="20822"/>
                    <a:pt x="0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690410" y="7499604"/>
              <a:ext cx="138890" cy="23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17" fill="norm" stroke="1" extrusionOk="0">
                  <a:moveTo>
                    <a:pt x="16318" y="0"/>
                  </a:moveTo>
                  <a:cubicBezTo>
                    <a:pt x="12772" y="4205"/>
                    <a:pt x="9226" y="8411"/>
                    <a:pt x="6647" y="11565"/>
                  </a:cubicBezTo>
                  <a:cubicBezTo>
                    <a:pt x="4067" y="14719"/>
                    <a:pt x="2455" y="16821"/>
                    <a:pt x="1327" y="18350"/>
                  </a:cubicBezTo>
                  <a:cubicBezTo>
                    <a:pt x="199" y="19880"/>
                    <a:pt x="-446" y="20835"/>
                    <a:pt x="360" y="21218"/>
                  </a:cubicBezTo>
                  <a:cubicBezTo>
                    <a:pt x="1166" y="21600"/>
                    <a:pt x="3423" y="21409"/>
                    <a:pt x="7130" y="20835"/>
                  </a:cubicBezTo>
                  <a:cubicBezTo>
                    <a:pt x="10838" y="20262"/>
                    <a:pt x="15996" y="19306"/>
                    <a:pt x="21154" y="18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794093" y="7626604"/>
              <a:ext cx="980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67"/>
                    <a:pt x="-1585" y="11733"/>
                    <a:pt x="575" y="15333"/>
                  </a:cubicBezTo>
                  <a:cubicBezTo>
                    <a:pt x="2735" y="18933"/>
                    <a:pt x="11375" y="2026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882216" y="7613904"/>
              <a:ext cx="130566" cy="20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58" fill="norm" stroke="1" extrusionOk="0">
                  <a:moveTo>
                    <a:pt x="13239" y="0"/>
                  </a:moveTo>
                  <a:cubicBezTo>
                    <a:pt x="11497" y="218"/>
                    <a:pt x="9755" y="436"/>
                    <a:pt x="7665" y="2945"/>
                  </a:cubicBezTo>
                  <a:cubicBezTo>
                    <a:pt x="5574" y="5455"/>
                    <a:pt x="3135" y="10255"/>
                    <a:pt x="1742" y="13200"/>
                  </a:cubicBezTo>
                  <a:cubicBezTo>
                    <a:pt x="348" y="16145"/>
                    <a:pt x="0" y="17236"/>
                    <a:pt x="0" y="18327"/>
                  </a:cubicBezTo>
                  <a:cubicBezTo>
                    <a:pt x="0" y="19418"/>
                    <a:pt x="348" y="20509"/>
                    <a:pt x="1394" y="21055"/>
                  </a:cubicBezTo>
                  <a:cubicBezTo>
                    <a:pt x="2439" y="21600"/>
                    <a:pt x="4181" y="21600"/>
                    <a:pt x="7665" y="19418"/>
                  </a:cubicBezTo>
                  <a:cubicBezTo>
                    <a:pt x="11148" y="17236"/>
                    <a:pt x="16374" y="12873"/>
                    <a:pt x="18987" y="10145"/>
                  </a:cubicBezTo>
                  <a:cubicBezTo>
                    <a:pt x="21600" y="7418"/>
                    <a:pt x="21600" y="6327"/>
                    <a:pt x="21426" y="5236"/>
                  </a:cubicBezTo>
                  <a:cubicBezTo>
                    <a:pt x="21252" y="4145"/>
                    <a:pt x="20903" y="3055"/>
                    <a:pt x="18290" y="3164"/>
                  </a:cubicBezTo>
                  <a:cubicBezTo>
                    <a:pt x="15677" y="3273"/>
                    <a:pt x="10800" y="4582"/>
                    <a:pt x="5923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308599" y="7945016"/>
              <a:ext cx="605368" cy="7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2" fill="norm" stroke="1" extrusionOk="0">
                  <a:moveTo>
                    <a:pt x="0" y="21342"/>
                  </a:moveTo>
                  <a:cubicBezTo>
                    <a:pt x="2408" y="18342"/>
                    <a:pt x="4817" y="15342"/>
                    <a:pt x="7263" y="12642"/>
                  </a:cubicBezTo>
                  <a:cubicBezTo>
                    <a:pt x="9709" y="9942"/>
                    <a:pt x="12192" y="7542"/>
                    <a:pt x="14337" y="5442"/>
                  </a:cubicBezTo>
                  <a:cubicBezTo>
                    <a:pt x="16482" y="3342"/>
                    <a:pt x="18289" y="1542"/>
                    <a:pt x="19455" y="642"/>
                  </a:cubicBezTo>
                  <a:cubicBezTo>
                    <a:pt x="20622" y="-258"/>
                    <a:pt x="21148" y="-258"/>
                    <a:pt x="21374" y="942"/>
                  </a:cubicBezTo>
                  <a:cubicBezTo>
                    <a:pt x="21600" y="2142"/>
                    <a:pt x="21525" y="4542"/>
                    <a:pt x="21449" y="6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283199" y="8161559"/>
              <a:ext cx="254001" cy="19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2160" y="4706"/>
                  </a:moveTo>
                  <a:cubicBezTo>
                    <a:pt x="3780" y="3081"/>
                    <a:pt x="5400" y="1455"/>
                    <a:pt x="6660" y="642"/>
                  </a:cubicBezTo>
                  <a:cubicBezTo>
                    <a:pt x="7920" y="-171"/>
                    <a:pt x="8820" y="-171"/>
                    <a:pt x="9540" y="410"/>
                  </a:cubicBezTo>
                  <a:cubicBezTo>
                    <a:pt x="10260" y="990"/>
                    <a:pt x="10800" y="2152"/>
                    <a:pt x="9990" y="4939"/>
                  </a:cubicBezTo>
                  <a:cubicBezTo>
                    <a:pt x="9180" y="7726"/>
                    <a:pt x="7020" y="12139"/>
                    <a:pt x="5490" y="14694"/>
                  </a:cubicBezTo>
                  <a:cubicBezTo>
                    <a:pt x="3960" y="17248"/>
                    <a:pt x="3060" y="17945"/>
                    <a:pt x="2070" y="18758"/>
                  </a:cubicBezTo>
                  <a:cubicBezTo>
                    <a:pt x="1080" y="19571"/>
                    <a:pt x="0" y="20500"/>
                    <a:pt x="0" y="20964"/>
                  </a:cubicBezTo>
                  <a:cubicBezTo>
                    <a:pt x="0" y="21429"/>
                    <a:pt x="1080" y="21429"/>
                    <a:pt x="4320" y="20732"/>
                  </a:cubicBezTo>
                  <a:cubicBezTo>
                    <a:pt x="7560" y="20035"/>
                    <a:pt x="12960" y="18642"/>
                    <a:pt x="16200" y="17713"/>
                  </a:cubicBezTo>
                  <a:cubicBezTo>
                    <a:pt x="19440" y="16784"/>
                    <a:pt x="20520" y="16319"/>
                    <a:pt x="21600" y="15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5454649" y="8141749"/>
              <a:ext cx="167353" cy="241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53" fill="norm" stroke="1" extrusionOk="0">
                  <a:moveTo>
                    <a:pt x="17820" y="1047"/>
                  </a:moveTo>
                  <a:cubicBezTo>
                    <a:pt x="16470" y="675"/>
                    <a:pt x="15120" y="302"/>
                    <a:pt x="13770" y="116"/>
                  </a:cubicBezTo>
                  <a:cubicBezTo>
                    <a:pt x="12420" y="-70"/>
                    <a:pt x="11070" y="-70"/>
                    <a:pt x="10125" y="396"/>
                  </a:cubicBezTo>
                  <a:cubicBezTo>
                    <a:pt x="9180" y="861"/>
                    <a:pt x="8640" y="1792"/>
                    <a:pt x="8370" y="2909"/>
                  </a:cubicBezTo>
                  <a:cubicBezTo>
                    <a:pt x="8100" y="4027"/>
                    <a:pt x="8100" y="5330"/>
                    <a:pt x="9720" y="7099"/>
                  </a:cubicBezTo>
                  <a:cubicBezTo>
                    <a:pt x="11340" y="8868"/>
                    <a:pt x="14580" y="11102"/>
                    <a:pt x="16740" y="12592"/>
                  </a:cubicBezTo>
                  <a:cubicBezTo>
                    <a:pt x="18900" y="14082"/>
                    <a:pt x="19980" y="14827"/>
                    <a:pt x="20655" y="15851"/>
                  </a:cubicBezTo>
                  <a:cubicBezTo>
                    <a:pt x="21330" y="16875"/>
                    <a:pt x="21600" y="18178"/>
                    <a:pt x="21060" y="19109"/>
                  </a:cubicBezTo>
                  <a:cubicBezTo>
                    <a:pt x="20520" y="20040"/>
                    <a:pt x="19170" y="20599"/>
                    <a:pt x="17145" y="20971"/>
                  </a:cubicBezTo>
                  <a:cubicBezTo>
                    <a:pt x="15120" y="21344"/>
                    <a:pt x="12420" y="21530"/>
                    <a:pt x="9450" y="20320"/>
                  </a:cubicBezTo>
                  <a:cubicBezTo>
                    <a:pt x="6480" y="19109"/>
                    <a:pt x="3240" y="16502"/>
                    <a:pt x="0" y="13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5454649" y="8128800"/>
              <a:ext cx="330201" cy="7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6" fill="norm" stroke="1" extrusionOk="0">
                  <a:moveTo>
                    <a:pt x="0" y="20866"/>
                  </a:moveTo>
                  <a:cubicBezTo>
                    <a:pt x="1385" y="14444"/>
                    <a:pt x="2769" y="8023"/>
                    <a:pt x="5192" y="4228"/>
                  </a:cubicBezTo>
                  <a:cubicBezTo>
                    <a:pt x="7615" y="434"/>
                    <a:pt x="11077" y="-734"/>
                    <a:pt x="13985" y="434"/>
                  </a:cubicBezTo>
                  <a:cubicBezTo>
                    <a:pt x="16892" y="1601"/>
                    <a:pt x="19246" y="5104"/>
                    <a:pt x="21600" y="8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5705807" y="8140954"/>
              <a:ext cx="170460" cy="24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298" fill="norm" stroke="1" extrusionOk="0">
                  <a:moveTo>
                    <a:pt x="15183" y="0"/>
                  </a:moveTo>
                  <a:cubicBezTo>
                    <a:pt x="12841" y="931"/>
                    <a:pt x="10499" y="1862"/>
                    <a:pt x="8027" y="3631"/>
                  </a:cubicBezTo>
                  <a:cubicBezTo>
                    <a:pt x="5554" y="5400"/>
                    <a:pt x="2952" y="8007"/>
                    <a:pt x="1521" y="10707"/>
                  </a:cubicBezTo>
                  <a:cubicBezTo>
                    <a:pt x="89" y="13407"/>
                    <a:pt x="-171" y="16200"/>
                    <a:pt x="89" y="17969"/>
                  </a:cubicBezTo>
                  <a:cubicBezTo>
                    <a:pt x="349" y="19738"/>
                    <a:pt x="1130" y="20483"/>
                    <a:pt x="2952" y="20948"/>
                  </a:cubicBezTo>
                  <a:cubicBezTo>
                    <a:pt x="4774" y="21414"/>
                    <a:pt x="7636" y="21600"/>
                    <a:pt x="10889" y="20297"/>
                  </a:cubicBezTo>
                  <a:cubicBezTo>
                    <a:pt x="14142" y="18993"/>
                    <a:pt x="17786" y="16200"/>
                    <a:pt x="19607" y="13686"/>
                  </a:cubicBezTo>
                  <a:cubicBezTo>
                    <a:pt x="21429" y="11172"/>
                    <a:pt x="21429" y="8938"/>
                    <a:pt x="19477" y="7355"/>
                  </a:cubicBezTo>
                  <a:cubicBezTo>
                    <a:pt x="17525" y="5772"/>
                    <a:pt x="13622" y="4841"/>
                    <a:pt x="9718" y="3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203949" y="7837979"/>
              <a:ext cx="228601" cy="17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543"/>
                  </a:moveTo>
                  <a:cubicBezTo>
                    <a:pt x="1000" y="35"/>
                    <a:pt x="2000" y="-473"/>
                    <a:pt x="3900" y="798"/>
                  </a:cubicBezTo>
                  <a:cubicBezTo>
                    <a:pt x="5800" y="2068"/>
                    <a:pt x="8600" y="5118"/>
                    <a:pt x="11700" y="8802"/>
                  </a:cubicBezTo>
                  <a:cubicBezTo>
                    <a:pt x="14800" y="12487"/>
                    <a:pt x="18200" y="16807"/>
                    <a:pt x="21600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6299199" y="7886954"/>
              <a:ext cx="139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200" y="960"/>
                  </a:cubicBezTo>
                  <a:cubicBezTo>
                    <a:pt x="14073" y="1920"/>
                    <a:pt x="11455" y="3840"/>
                    <a:pt x="8673" y="7440"/>
                  </a:cubicBezTo>
                  <a:cubicBezTo>
                    <a:pt x="5891" y="11040"/>
                    <a:pt x="2945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703049" y="7690104"/>
              <a:ext cx="2795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20373" y="0"/>
                  </a:moveTo>
                  <a:cubicBezTo>
                    <a:pt x="14202" y="4615"/>
                    <a:pt x="8030" y="9231"/>
                    <a:pt x="4173" y="12554"/>
                  </a:cubicBezTo>
                  <a:cubicBezTo>
                    <a:pt x="316" y="15877"/>
                    <a:pt x="-1227" y="17908"/>
                    <a:pt x="1087" y="19200"/>
                  </a:cubicBezTo>
                  <a:cubicBezTo>
                    <a:pt x="3402" y="20492"/>
                    <a:pt x="9573" y="21046"/>
                    <a:pt x="157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786138" y="7726509"/>
              <a:ext cx="112542" cy="18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0834" fill="norm" stroke="1" extrusionOk="0">
                  <a:moveTo>
                    <a:pt x="11938" y="3835"/>
                  </a:moveTo>
                  <a:cubicBezTo>
                    <a:pt x="11166" y="2136"/>
                    <a:pt x="10395" y="437"/>
                    <a:pt x="9238" y="73"/>
                  </a:cubicBezTo>
                  <a:cubicBezTo>
                    <a:pt x="8081" y="-291"/>
                    <a:pt x="6538" y="680"/>
                    <a:pt x="4802" y="3592"/>
                  </a:cubicBezTo>
                  <a:cubicBezTo>
                    <a:pt x="3066" y="6505"/>
                    <a:pt x="1138" y="11358"/>
                    <a:pt x="366" y="14392"/>
                  </a:cubicBezTo>
                  <a:cubicBezTo>
                    <a:pt x="-405" y="17426"/>
                    <a:pt x="-19" y="18639"/>
                    <a:pt x="2102" y="19610"/>
                  </a:cubicBezTo>
                  <a:cubicBezTo>
                    <a:pt x="4224" y="20581"/>
                    <a:pt x="8081" y="21309"/>
                    <a:pt x="11745" y="20460"/>
                  </a:cubicBezTo>
                  <a:cubicBezTo>
                    <a:pt x="15409" y="19610"/>
                    <a:pt x="18881" y="17183"/>
                    <a:pt x="20038" y="14271"/>
                  </a:cubicBezTo>
                  <a:cubicBezTo>
                    <a:pt x="21195" y="11358"/>
                    <a:pt x="20038" y="7961"/>
                    <a:pt x="18495" y="5898"/>
                  </a:cubicBezTo>
                  <a:cubicBezTo>
                    <a:pt x="16952" y="3835"/>
                    <a:pt x="15024" y="3107"/>
                    <a:pt x="13095" y="3107"/>
                  </a:cubicBezTo>
                  <a:cubicBezTo>
                    <a:pt x="11166" y="3107"/>
                    <a:pt x="9238" y="3835"/>
                    <a:pt x="7309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989647" y="7741013"/>
              <a:ext cx="156220" cy="17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866" fill="norm" stroke="1" extrusionOk="0">
                  <a:moveTo>
                    <a:pt x="9736" y="3073"/>
                  </a:moveTo>
                  <a:cubicBezTo>
                    <a:pt x="9448" y="1787"/>
                    <a:pt x="9160" y="501"/>
                    <a:pt x="8296" y="116"/>
                  </a:cubicBezTo>
                  <a:cubicBezTo>
                    <a:pt x="7432" y="-270"/>
                    <a:pt x="5992" y="244"/>
                    <a:pt x="4264" y="2687"/>
                  </a:cubicBezTo>
                  <a:cubicBezTo>
                    <a:pt x="2536" y="5130"/>
                    <a:pt x="520" y="9501"/>
                    <a:pt x="88" y="12973"/>
                  </a:cubicBezTo>
                  <a:cubicBezTo>
                    <a:pt x="-344" y="16444"/>
                    <a:pt x="808" y="19016"/>
                    <a:pt x="3832" y="20173"/>
                  </a:cubicBezTo>
                  <a:cubicBezTo>
                    <a:pt x="6856" y="21330"/>
                    <a:pt x="11752" y="21073"/>
                    <a:pt x="15352" y="19144"/>
                  </a:cubicBezTo>
                  <a:cubicBezTo>
                    <a:pt x="18952" y="17216"/>
                    <a:pt x="21256" y="13616"/>
                    <a:pt x="21256" y="10144"/>
                  </a:cubicBezTo>
                  <a:cubicBezTo>
                    <a:pt x="21256" y="6673"/>
                    <a:pt x="18952" y="3330"/>
                    <a:pt x="16504" y="1787"/>
                  </a:cubicBezTo>
                  <a:cubicBezTo>
                    <a:pt x="14056" y="244"/>
                    <a:pt x="11464" y="501"/>
                    <a:pt x="8872" y="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5237263" y="5181854"/>
              <a:ext cx="15388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1221" y="0"/>
                  </a:moveTo>
                  <a:cubicBezTo>
                    <a:pt x="19470" y="0"/>
                    <a:pt x="17718" y="0"/>
                    <a:pt x="15237" y="775"/>
                  </a:cubicBezTo>
                  <a:cubicBezTo>
                    <a:pt x="12756" y="1551"/>
                    <a:pt x="9545" y="3102"/>
                    <a:pt x="6480" y="5428"/>
                  </a:cubicBezTo>
                  <a:cubicBezTo>
                    <a:pt x="3416" y="7754"/>
                    <a:pt x="497" y="10855"/>
                    <a:pt x="59" y="13458"/>
                  </a:cubicBezTo>
                  <a:cubicBezTo>
                    <a:pt x="-379" y="16062"/>
                    <a:pt x="1664" y="18166"/>
                    <a:pt x="4583" y="19440"/>
                  </a:cubicBezTo>
                  <a:cubicBezTo>
                    <a:pt x="7502" y="20714"/>
                    <a:pt x="11297" y="21157"/>
                    <a:pt x="15091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5524499" y="5296154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76"/>
                    <a:pt x="14400" y="351"/>
                    <a:pt x="18000" y="878"/>
                  </a:cubicBezTo>
                  <a:cubicBezTo>
                    <a:pt x="21600" y="1405"/>
                    <a:pt x="21600" y="2283"/>
                    <a:pt x="21600" y="5444"/>
                  </a:cubicBezTo>
                  <a:cubicBezTo>
                    <a:pt x="21600" y="8605"/>
                    <a:pt x="21600" y="14049"/>
                    <a:pt x="19440" y="17122"/>
                  </a:cubicBezTo>
                  <a:cubicBezTo>
                    <a:pt x="17280" y="20195"/>
                    <a:pt x="12960" y="20898"/>
                    <a:pt x="864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5365749" y="5270754"/>
              <a:ext cx="311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5120"/>
                    <a:pt x="9698" y="8640"/>
                    <a:pt x="13298" y="5040"/>
                  </a:cubicBezTo>
                  <a:cubicBezTo>
                    <a:pt x="16898" y="1440"/>
                    <a:pt x="19249" y="72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5562599" y="5585884"/>
              <a:ext cx="97550" cy="15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43" fill="norm" stroke="1" extrusionOk="0">
                  <a:moveTo>
                    <a:pt x="1379" y="2078"/>
                  </a:moveTo>
                  <a:cubicBezTo>
                    <a:pt x="3677" y="1494"/>
                    <a:pt x="5974" y="911"/>
                    <a:pt x="8272" y="473"/>
                  </a:cubicBezTo>
                  <a:cubicBezTo>
                    <a:pt x="10570" y="35"/>
                    <a:pt x="12868" y="-257"/>
                    <a:pt x="14247" y="327"/>
                  </a:cubicBezTo>
                  <a:cubicBezTo>
                    <a:pt x="15626" y="911"/>
                    <a:pt x="16085" y="2370"/>
                    <a:pt x="15166" y="4121"/>
                  </a:cubicBezTo>
                  <a:cubicBezTo>
                    <a:pt x="14247" y="5873"/>
                    <a:pt x="11949" y="7916"/>
                    <a:pt x="11949" y="8938"/>
                  </a:cubicBezTo>
                  <a:cubicBezTo>
                    <a:pt x="11949" y="9959"/>
                    <a:pt x="14247" y="9959"/>
                    <a:pt x="16315" y="10397"/>
                  </a:cubicBezTo>
                  <a:cubicBezTo>
                    <a:pt x="18383" y="10835"/>
                    <a:pt x="20221" y="11711"/>
                    <a:pt x="20911" y="12878"/>
                  </a:cubicBezTo>
                  <a:cubicBezTo>
                    <a:pt x="21600" y="14046"/>
                    <a:pt x="21140" y="15505"/>
                    <a:pt x="17464" y="16965"/>
                  </a:cubicBezTo>
                  <a:cubicBezTo>
                    <a:pt x="13787" y="18424"/>
                    <a:pt x="6894" y="19884"/>
                    <a:pt x="0" y="2134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5740399" y="5702554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5835649" y="5575554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5873749" y="5543804"/>
              <a:ext cx="16327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0" y="0"/>
                  </a:moveTo>
                  <a:cubicBezTo>
                    <a:pt x="4922" y="171"/>
                    <a:pt x="9843" y="343"/>
                    <a:pt x="13671" y="1714"/>
                  </a:cubicBezTo>
                  <a:cubicBezTo>
                    <a:pt x="17499" y="3086"/>
                    <a:pt x="20233" y="5657"/>
                    <a:pt x="20916" y="8143"/>
                  </a:cubicBezTo>
                  <a:cubicBezTo>
                    <a:pt x="21600" y="10629"/>
                    <a:pt x="20233" y="13029"/>
                    <a:pt x="17362" y="15257"/>
                  </a:cubicBezTo>
                  <a:cubicBezTo>
                    <a:pt x="14491" y="17486"/>
                    <a:pt x="10116" y="19543"/>
                    <a:pt x="5742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6600763" y="5791454"/>
              <a:ext cx="11753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fill="norm" stroke="1" extrusionOk="0">
                  <a:moveTo>
                    <a:pt x="17631" y="1054"/>
                  </a:moveTo>
                  <a:cubicBezTo>
                    <a:pt x="16116" y="527"/>
                    <a:pt x="14600" y="0"/>
                    <a:pt x="13084" y="0"/>
                  </a:cubicBezTo>
                  <a:cubicBezTo>
                    <a:pt x="11568" y="0"/>
                    <a:pt x="10053" y="527"/>
                    <a:pt x="7779" y="2634"/>
                  </a:cubicBezTo>
                  <a:cubicBezTo>
                    <a:pt x="5505" y="4741"/>
                    <a:pt x="2474" y="8429"/>
                    <a:pt x="958" y="11239"/>
                  </a:cubicBezTo>
                  <a:cubicBezTo>
                    <a:pt x="-558" y="14049"/>
                    <a:pt x="-558" y="15980"/>
                    <a:pt x="3042" y="17561"/>
                  </a:cubicBezTo>
                  <a:cubicBezTo>
                    <a:pt x="6642" y="19141"/>
                    <a:pt x="13842" y="20371"/>
                    <a:pt x="21042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6798172" y="5848604"/>
              <a:ext cx="2172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966"/>
                    <a:pt x="-1443" y="9931"/>
                    <a:pt x="1502" y="13531"/>
                  </a:cubicBezTo>
                  <a:cubicBezTo>
                    <a:pt x="4448" y="17131"/>
                    <a:pt x="12302" y="19366"/>
                    <a:pt x="20157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6642099" y="5808509"/>
              <a:ext cx="2857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960" y="13094"/>
                    <a:pt x="9920" y="5581"/>
                    <a:pt x="13520" y="2294"/>
                  </a:cubicBezTo>
                  <a:cubicBezTo>
                    <a:pt x="17120" y="-993"/>
                    <a:pt x="19360" y="-54"/>
                    <a:pt x="21600" y="88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6889749" y="5978519"/>
              <a:ext cx="97663" cy="1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98" fill="norm" stroke="1" extrusionOk="0">
                  <a:moveTo>
                    <a:pt x="0" y="5298"/>
                  </a:moveTo>
                  <a:cubicBezTo>
                    <a:pt x="1379" y="3948"/>
                    <a:pt x="2757" y="2598"/>
                    <a:pt x="4596" y="1653"/>
                  </a:cubicBezTo>
                  <a:cubicBezTo>
                    <a:pt x="6434" y="708"/>
                    <a:pt x="8732" y="168"/>
                    <a:pt x="11030" y="33"/>
                  </a:cubicBezTo>
                  <a:cubicBezTo>
                    <a:pt x="13328" y="-102"/>
                    <a:pt x="15626" y="168"/>
                    <a:pt x="17004" y="978"/>
                  </a:cubicBezTo>
                  <a:cubicBezTo>
                    <a:pt x="18383" y="1788"/>
                    <a:pt x="18843" y="3138"/>
                    <a:pt x="17464" y="4623"/>
                  </a:cubicBezTo>
                  <a:cubicBezTo>
                    <a:pt x="16085" y="6108"/>
                    <a:pt x="12868" y="7728"/>
                    <a:pt x="12409" y="8538"/>
                  </a:cubicBezTo>
                  <a:cubicBezTo>
                    <a:pt x="11949" y="9348"/>
                    <a:pt x="14247" y="9348"/>
                    <a:pt x="16315" y="9753"/>
                  </a:cubicBezTo>
                  <a:cubicBezTo>
                    <a:pt x="18383" y="10158"/>
                    <a:pt x="20221" y="10968"/>
                    <a:pt x="20911" y="12048"/>
                  </a:cubicBezTo>
                  <a:cubicBezTo>
                    <a:pt x="21600" y="13128"/>
                    <a:pt x="21140" y="14478"/>
                    <a:pt x="18843" y="16098"/>
                  </a:cubicBezTo>
                  <a:cubicBezTo>
                    <a:pt x="16545" y="17718"/>
                    <a:pt x="12409" y="19608"/>
                    <a:pt x="8272" y="2149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7054849" y="6077204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7131049" y="5922809"/>
              <a:ext cx="177801" cy="14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0" y="295"/>
                  </a:moveTo>
                  <a:cubicBezTo>
                    <a:pt x="1543" y="-18"/>
                    <a:pt x="3086" y="-331"/>
                    <a:pt x="4500" y="765"/>
                  </a:cubicBezTo>
                  <a:cubicBezTo>
                    <a:pt x="5914" y="1860"/>
                    <a:pt x="7200" y="4365"/>
                    <a:pt x="7457" y="7182"/>
                  </a:cubicBezTo>
                  <a:cubicBezTo>
                    <a:pt x="7714" y="9999"/>
                    <a:pt x="6943" y="13130"/>
                    <a:pt x="6043" y="15165"/>
                  </a:cubicBezTo>
                  <a:cubicBezTo>
                    <a:pt x="5143" y="17199"/>
                    <a:pt x="4114" y="18139"/>
                    <a:pt x="4114" y="19078"/>
                  </a:cubicBezTo>
                  <a:cubicBezTo>
                    <a:pt x="4114" y="20017"/>
                    <a:pt x="5143" y="20956"/>
                    <a:pt x="8229" y="21112"/>
                  </a:cubicBezTo>
                  <a:cubicBezTo>
                    <a:pt x="11314" y="21269"/>
                    <a:pt x="16457" y="20643"/>
                    <a:pt x="21600" y="2001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7270749" y="5874004"/>
              <a:ext cx="13566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1994" y="0"/>
                  </a:moveTo>
                  <a:cubicBezTo>
                    <a:pt x="6314" y="588"/>
                    <a:pt x="10634" y="1176"/>
                    <a:pt x="14289" y="2718"/>
                  </a:cubicBezTo>
                  <a:cubicBezTo>
                    <a:pt x="17945" y="4261"/>
                    <a:pt x="20935" y="6759"/>
                    <a:pt x="21268" y="9184"/>
                  </a:cubicBezTo>
                  <a:cubicBezTo>
                    <a:pt x="21600" y="11608"/>
                    <a:pt x="19274" y="13959"/>
                    <a:pt x="15286" y="16016"/>
                  </a:cubicBezTo>
                  <a:cubicBezTo>
                    <a:pt x="11298" y="18073"/>
                    <a:pt x="5649" y="19837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8923841" y="2774073"/>
              <a:ext cx="194760" cy="23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88" fill="norm" stroke="1" extrusionOk="0">
                  <a:moveTo>
                    <a:pt x="8131" y="1807"/>
                  </a:moveTo>
                  <a:cubicBezTo>
                    <a:pt x="7667" y="859"/>
                    <a:pt x="7202" y="-88"/>
                    <a:pt x="6622" y="7"/>
                  </a:cubicBezTo>
                  <a:cubicBezTo>
                    <a:pt x="6041" y="101"/>
                    <a:pt x="5344" y="1238"/>
                    <a:pt x="4183" y="4080"/>
                  </a:cubicBezTo>
                  <a:cubicBezTo>
                    <a:pt x="3022" y="6923"/>
                    <a:pt x="1396" y="11470"/>
                    <a:pt x="583" y="14407"/>
                  </a:cubicBezTo>
                  <a:cubicBezTo>
                    <a:pt x="-230" y="17344"/>
                    <a:pt x="-230" y="18670"/>
                    <a:pt x="815" y="19712"/>
                  </a:cubicBezTo>
                  <a:cubicBezTo>
                    <a:pt x="1860" y="20754"/>
                    <a:pt x="3951" y="21512"/>
                    <a:pt x="7551" y="21228"/>
                  </a:cubicBezTo>
                  <a:cubicBezTo>
                    <a:pt x="11151" y="20944"/>
                    <a:pt x="16260" y="19617"/>
                    <a:pt x="21370" y="18291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9188449" y="2813304"/>
              <a:ext cx="158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57"/>
                  </a:moveTo>
                  <a:cubicBezTo>
                    <a:pt x="1152" y="1029"/>
                    <a:pt x="2304" y="0"/>
                    <a:pt x="3456" y="0"/>
                  </a:cubicBezTo>
                  <a:cubicBezTo>
                    <a:pt x="4608" y="0"/>
                    <a:pt x="5760" y="1029"/>
                    <a:pt x="7920" y="3943"/>
                  </a:cubicBezTo>
                  <a:cubicBezTo>
                    <a:pt x="10080" y="6857"/>
                    <a:pt x="13248" y="11657"/>
                    <a:pt x="15552" y="14914"/>
                  </a:cubicBezTo>
                  <a:cubicBezTo>
                    <a:pt x="17856" y="18171"/>
                    <a:pt x="19296" y="19886"/>
                    <a:pt x="20160" y="20743"/>
                  </a:cubicBezTo>
                  <a:cubicBezTo>
                    <a:pt x="21024" y="21600"/>
                    <a:pt x="21312" y="216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9105899" y="2749804"/>
              <a:ext cx="260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7600"/>
                    <a:pt x="7727" y="13600"/>
                    <a:pt x="11327" y="10000"/>
                  </a:cubicBezTo>
                  <a:cubicBezTo>
                    <a:pt x="14927" y="6400"/>
                    <a:pt x="18263" y="3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9486899" y="2908554"/>
              <a:ext cx="63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950"/>
                    <a:pt x="8640" y="9900"/>
                    <a:pt x="12240" y="13500"/>
                  </a:cubicBezTo>
                  <a:cubicBezTo>
                    <a:pt x="15840" y="17100"/>
                    <a:pt x="18720" y="1935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9651999" y="2946654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9734549" y="2796371"/>
              <a:ext cx="156635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77"/>
                  </a:moveTo>
                  <a:cubicBezTo>
                    <a:pt x="2335" y="4019"/>
                    <a:pt x="4670" y="2260"/>
                    <a:pt x="6568" y="1256"/>
                  </a:cubicBezTo>
                  <a:cubicBezTo>
                    <a:pt x="8465" y="251"/>
                    <a:pt x="9924" y="0"/>
                    <a:pt x="11530" y="0"/>
                  </a:cubicBezTo>
                  <a:cubicBezTo>
                    <a:pt x="13135" y="0"/>
                    <a:pt x="14886" y="251"/>
                    <a:pt x="15908" y="1005"/>
                  </a:cubicBezTo>
                  <a:cubicBezTo>
                    <a:pt x="16930" y="1758"/>
                    <a:pt x="17222" y="3014"/>
                    <a:pt x="16784" y="4019"/>
                  </a:cubicBezTo>
                  <a:cubicBezTo>
                    <a:pt x="16346" y="5023"/>
                    <a:pt x="15178" y="5777"/>
                    <a:pt x="14011" y="6530"/>
                  </a:cubicBezTo>
                  <a:cubicBezTo>
                    <a:pt x="12843" y="7284"/>
                    <a:pt x="11676" y="8037"/>
                    <a:pt x="11822" y="8540"/>
                  </a:cubicBezTo>
                  <a:cubicBezTo>
                    <a:pt x="11968" y="9042"/>
                    <a:pt x="13427" y="9293"/>
                    <a:pt x="14886" y="9670"/>
                  </a:cubicBezTo>
                  <a:cubicBezTo>
                    <a:pt x="16346" y="10047"/>
                    <a:pt x="17805" y="10549"/>
                    <a:pt x="19119" y="11177"/>
                  </a:cubicBezTo>
                  <a:cubicBezTo>
                    <a:pt x="20432" y="11805"/>
                    <a:pt x="21600" y="12558"/>
                    <a:pt x="21600" y="13940"/>
                  </a:cubicBezTo>
                  <a:cubicBezTo>
                    <a:pt x="21600" y="15321"/>
                    <a:pt x="20432" y="17330"/>
                    <a:pt x="19119" y="18712"/>
                  </a:cubicBezTo>
                  <a:cubicBezTo>
                    <a:pt x="17805" y="20093"/>
                    <a:pt x="16346" y="20847"/>
                    <a:pt x="15470" y="21223"/>
                  </a:cubicBezTo>
                  <a:cubicBezTo>
                    <a:pt x="14595" y="21600"/>
                    <a:pt x="14303" y="21600"/>
                    <a:pt x="14011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9836149" y="2737104"/>
              <a:ext cx="18419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0" y="0"/>
                  </a:moveTo>
                  <a:cubicBezTo>
                    <a:pt x="5097" y="1614"/>
                    <a:pt x="10193" y="3228"/>
                    <a:pt x="13955" y="5214"/>
                  </a:cubicBezTo>
                  <a:cubicBezTo>
                    <a:pt x="17717" y="7200"/>
                    <a:pt x="20144" y="9559"/>
                    <a:pt x="20872" y="11731"/>
                  </a:cubicBezTo>
                  <a:cubicBezTo>
                    <a:pt x="21600" y="13903"/>
                    <a:pt x="20629" y="15890"/>
                    <a:pt x="19173" y="17503"/>
                  </a:cubicBezTo>
                  <a:cubicBezTo>
                    <a:pt x="17717" y="19117"/>
                    <a:pt x="15775" y="20359"/>
                    <a:pt x="13834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9663599" y="3868400"/>
              <a:ext cx="159851" cy="25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344" fill="norm" stroke="1" extrusionOk="0">
                  <a:moveTo>
                    <a:pt x="20913" y="441"/>
                  </a:moveTo>
                  <a:cubicBezTo>
                    <a:pt x="17590" y="92"/>
                    <a:pt x="14267" y="-256"/>
                    <a:pt x="11221" y="267"/>
                  </a:cubicBezTo>
                  <a:cubicBezTo>
                    <a:pt x="8175" y="789"/>
                    <a:pt x="5405" y="2183"/>
                    <a:pt x="3190" y="4534"/>
                  </a:cubicBezTo>
                  <a:cubicBezTo>
                    <a:pt x="975" y="6886"/>
                    <a:pt x="-687" y="10196"/>
                    <a:pt x="282" y="13157"/>
                  </a:cubicBezTo>
                  <a:cubicBezTo>
                    <a:pt x="1251" y="16118"/>
                    <a:pt x="4851" y="18731"/>
                    <a:pt x="7898" y="20038"/>
                  </a:cubicBezTo>
                  <a:cubicBezTo>
                    <a:pt x="10944" y="21344"/>
                    <a:pt x="13436" y="21344"/>
                    <a:pt x="15928" y="2134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9925049" y="3918204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039"/>
                    <a:pt x="4800" y="8078"/>
                    <a:pt x="8400" y="11678"/>
                  </a:cubicBezTo>
                  <a:cubicBezTo>
                    <a:pt x="12000" y="15278"/>
                    <a:pt x="16800" y="1843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9715499" y="3886454"/>
              <a:ext cx="355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5000"/>
                    <a:pt x="6686" y="8400"/>
                    <a:pt x="10286" y="4800"/>
                  </a:cubicBezTo>
                  <a:cubicBezTo>
                    <a:pt x="13886" y="1200"/>
                    <a:pt x="17743" y="6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0077449" y="4115849"/>
              <a:ext cx="152401" cy="13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7071"/>
                  </a:moveTo>
                  <a:cubicBezTo>
                    <a:pt x="0" y="5357"/>
                    <a:pt x="0" y="3642"/>
                    <a:pt x="750" y="2442"/>
                  </a:cubicBezTo>
                  <a:cubicBezTo>
                    <a:pt x="1500" y="1242"/>
                    <a:pt x="3000" y="557"/>
                    <a:pt x="4650" y="214"/>
                  </a:cubicBezTo>
                  <a:cubicBezTo>
                    <a:pt x="6300" y="-129"/>
                    <a:pt x="8100" y="-129"/>
                    <a:pt x="9300" y="728"/>
                  </a:cubicBezTo>
                  <a:cubicBezTo>
                    <a:pt x="10500" y="1585"/>
                    <a:pt x="11100" y="3300"/>
                    <a:pt x="10200" y="6385"/>
                  </a:cubicBezTo>
                  <a:cubicBezTo>
                    <a:pt x="9300" y="9471"/>
                    <a:pt x="6900" y="13928"/>
                    <a:pt x="5100" y="16671"/>
                  </a:cubicBezTo>
                  <a:cubicBezTo>
                    <a:pt x="3300" y="19414"/>
                    <a:pt x="2100" y="20442"/>
                    <a:pt x="2400" y="20957"/>
                  </a:cubicBezTo>
                  <a:cubicBezTo>
                    <a:pt x="2700" y="21471"/>
                    <a:pt x="4500" y="21471"/>
                    <a:pt x="7950" y="21128"/>
                  </a:cubicBezTo>
                  <a:cubicBezTo>
                    <a:pt x="11400" y="20785"/>
                    <a:pt x="16500" y="20100"/>
                    <a:pt x="21600" y="1941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0267949" y="4235704"/>
              <a:ext cx="44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582"/>
                    <a:pt x="13371" y="9164"/>
                    <a:pt x="9771" y="12764"/>
                  </a:cubicBezTo>
                  <a:cubicBezTo>
                    <a:pt x="6171" y="16364"/>
                    <a:pt x="3086" y="18982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0426699" y="4081953"/>
              <a:ext cx="100791" cy="22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140" fill="norm" stroke="1" extrusionOk="0">
                  <a:moveTo>
                    <a:pt x="0" y="3099"/>
                  </a:moveTo>
                  <a:cubicBezTo>
                    <a:pt x="1322" y="2108"/>
                    <a:pt x="2645" y="1117"/>
                    <a:pt x="5069" y="523"/>
                  </a:cubicBezTo>
                  <a:cubicBezTo>
                    <a:pt x="7494" y="-72"/>
                    <a:pt x="11020" y="-270"/>
                    <a:pt x="13665" y="523"/>
                  </a:cubicBezTo>
                  <a:cubicBezTo>
                    <a:pt x="16310" y="1315"/>
                    <a:pt x="18073" y="3099"/>
                    <a:pt x="18073" y="4387"/>
                  </a:cubicBezTo>
                  <a:cubicBezTo>
                    <a:pt x="18073" y="5675"/>
                    <a:pt x="16310" y="6468"/>
                    <a:pt x="14327" y="7161"/>
                  </a:cubicBezTo>
                  <a:cubicBezTo>
                    <a:pt x="12343" y="7855"/>
                    <a:pt x="10139" y="8449"/>
                    <a:pt x="9918" y="9044"/>
                  </a:cubicBezTo>
                  <a:cubicBezTo>
                    <a:pt x="9698" y="9638"/>
                    <a:pt x="11461" y="10233"/>
                    <a:pt x="13445" y="10827"/>
                  </a:cubicBezTo>
                  <a:cubicBezTo>
                    <a:pt x="15429" y="11422"/>
                    <a:pt x="17633" y="12016"/>
                    <a:pt x="19176" y="13205"/>
                  </a:cubicBezTo>
                  <a:cubicBezTo>
                    <a:pt x="20718" y="14394"/>
                    <a:pt x="21600" y="16178"/>
                    <a:pt x="20498" y="17565"/>
                  </a:cubicBezTo>
                  <a:cubicBezTo>
                    <a:pt x="19396" y="18952"/>
                    <a:pt x="16310" y="19943"/>
                    <a:pt x="13665" y="20537"/>
                  </a:cubicBezTo>
                  <a:cubicBezTo>
                    <a:pt x="11020" y="21132"/>
                    <a:pt x="8816" y="21330"/>
                    <a:pt x="7935" y="20934"/>
                  </a:cubicBezTo>
                  <a:cubicBezTo>
                    <a:pt x="7053" y="20537"/>
                    <a:pt x="7494" y="19547"/>
                    <a:pt x="7935" y="1855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0591799" y="3892804"/>
              <a:ext cx="190245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0" y="0"/>
                  </a:moveTo>
                  <a:cubicBezTo>
                    <a:pt x="2298" y="678"/>
                    <a:pt x="4596" y="1355"/>
                    <a:pt x="8043" y="2795"/>
                  </a:cubicBezTo>
                  <a:cubicBezTo>
                    <a:pt x="11489" y="4235"/>
                    <a:pt x="16085" y="6438"/>
                    <a:pt x="18613" y="8513"/>
                  </a:cubicBezTo>
                  <a:cubicBezTo>
                    <a:pt x="21140" y="10588"/>
                    <a:pt x="21600" y="12536"/>
                    <a:pt x="18383" y="14696"/>
                  </a:cubicBezTo>
                  <a:cubicBezTo>
                    <a:pt x="15166" y="16856"/>
                    <a:pt x="8272" y="19228"/>
                    <a:pt x="1379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7619999" y="7946221"/>
              <a:ext cx="2095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0800"/>
                    <a:pt x="11345" y="0"/>
                    <a:pt x="14945" y="0"/>
                  </a:cubicBezTo>
                  <a:cubicBezTo>
                    <a:pt x="18545" y="0"/>
                    <a:pt x="2007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7632699" y="8102854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836" y="9257"/>
                    <a:pt x="5673" y="18514"/>
                    <a:pt x="9273" y="20057"/>
                  </a:cubicBezTo>
                  <a:cubicBezTo>
                    <a:pt x="12873" y="21600"/>
                    <a:pt x="17236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8473793" y="7652004"/>
              <a:ext cx="980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447"/>
                    <a:pt x="2735" y="8894"/>
                    <a:pt x="575" y="12494"/>
                  </a:cubicBezTo>
                  <a:cubicBezTo>
                    <a:pt x="-1585" y="16094"/>
                    <a:pt x="2735" y="1884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8246533" y="7582154"/>
              <a:ext cx="33866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0" y="21600"/>
                  </a:moveTo>
                  <a:cubicBezTo>
                    <a:pt x="675" y="19600"/>
                    <a:pt x="0" y="17600"/>
                    <a:pt x="0" y="16600"/>
                  </a:cubicBezTo>
                  <a:cubicBezTo>
                    <a:pt x="0" y="15600"/>
                    <a:pt x="675" y="15600"/>
                    <a:pt x="3173" y="13800"/>
                  </a:cubicBezTo>
                  <a:cubicBezTo>
                    <a:pt x="5670" y="12000"/>
                    <a:pt x="9990" y="8400"/>
                    <a:pt x="13365" y="5800"/>
                  </a:cubicBezTo>
                  <a:cubicBezTo>
                    <a:pt x="16740" y="3200"/>
                    <a:pt x="1917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585199" y="7829260"/>
              <a:ext cx="108748" cy="14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71" fill="norm" stroke="1" extrusionOk="0">
                  <a:moveTo>
                    <a:pt x="0" y="2857"/>
                  </a:moveTo>
                  <a:cubicBezTo>
                    <a:pt x="3668" y="1622"/>
                    <a:pt x="7336" y="388"/>
                    <a:pt x="10189" y="80"/>
                  </a:cubicBezTo>
                  <a:cubicBezTo>
                    <a:pt x="13042" y="-229"/>
                    <a:pt x="15079" y="388"/>
                    <a:pt x="16098" y="1468"/>
                  </a:cubicBezTo>
                  <a:cubicBezTo>
                    <a:pt x="17117" y="2548"/>
                    <a:pt x="17117" y="4091"/>
                    <a:pt x="15894" y="5788"/>
                  </a:cubicBezTo>
                  <a:cubicBezTo>
                    <a:pt x="14672" y="7485"/>
                    <a:pt x="12226" y="9337"/>
                    <a:pt x="12023" y="10262"/>
                  </a:cubicBezTo>
                  <a:cubicBezTo>
                    <a:pt x="11819" y="11188"/>
                    <a:pt x="13857" y="11188"/>
                    <a:pt x="15691" y="11651"/>
                  </a:cubicBezTo>
                  <a:cubicBezTo>
                    <a:pt x="17525" y="12114"/>
                    <a:pt x="19155" y="13040"/>
                    <a:pt x="20174" y="14274"/>
                  </a:cubicBezTo>
                  <a:cubicBezTo>
                    <a:pt x="21192" y="15508"/>
                    <a:pt x="21600" y="17051"/>
                    <a:pt x="18747" y="18285"/>
                  </a:cubicBezTo>
                  <a:cubicBezTo>
                    <a:pt x="15894" y="19520"/>
                    <a:pt x="9781" y="20445"/>
                    <a:pt x="3668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724899" y="7975854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858249" y="7823454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381999" y="8121370"/>
              <a:ext cx="571501" cy="5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20954"/>
                  </a:moveTo>
                  <a:cubicBezTo>
                    <a:pt x="3360" y="14906"/>
                    <a:pt x="6720" y="8858"/>
                    <a:pt x="9760" y="4970"/>
                  </a:cubicBezTo>
                  <a:cubicBezTo>
                    <a:pt x="12800" y="1082"/>
                    <a:pt x="15520" y="-646"/>
                    <a:pt x="17440" y="218"/>
                  </a:cubicBezTo>
                  <a:cubicBezTo>
                    <a:pt x="19360" y="1082"/>
                    <a:pt x="20480" y="4538"/>
                    <a:pt x="21600" y="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883649" y="5797804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50"/>
                    <a:pt x="7200" y="11100"/>
                    <a:pt x="3600" y="14700"/>
                  </a:cubicBezTo>
                  <a:cubicBezTo>
                    <a:pt x="0" y="18300"/>
                    <a:pt x="0" y="1995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625001" y="5819748"/>
              <a:ext cx="601549" cy="10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41" fill="norm" stroke="1" extrusionOk="0">
                  <a:moveTo>
                    <a:pt x="394" y="21441"/>
                  </a:moveTo>
                  <a:cubicBezTo>
                    <a:pt x="166" y="19281"/>
                    <a:pt x="-61" y="17121"/>
                    <a:pt x="15" y="15393"/>
                  </a:cubicBezTo>
                  <a:cubicBezTo>
                    <a:pt x="91" y="13665"/>
                    <a:pt x="470" y="12369"/>
                    <a:pt x="2023" y="10209"/>
                  </a:cubicBezTo>
                  <a:cubicBezTo>
                    <a:pt x="3577" y="8049"/>
                    <a:pt x="6305" y="5025"/>
                    <a:pt x="8996" y="3081"/>
                  </a:cubicBezTo>
                  <a:cubicBezTo>
                    <a:pt x="11686" y="1137"/>
                    <a:pt x="14339" y="273"/>
                    <a:pt x="16423" y="57"/>
                  </a:cubicBezTo>
                  <a:cubicBezTo>
                    <a:pt x="18507" y="-159"/>
                    <a:pt x="20023" y="273"/>
                    <a:pt x="21539" y="70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8731249" y="8268478"/>
              <a:ext cx="25401" cy="27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2950"/>
                  </a:moveTo>
                  <a:cubicBezTo>
                    <a:pt x="19800" y="1621"/>
                    <a:pt x="18000" y="291"/>
                    <a:pt x="17100" y="42"/>
                  </a:cubicBezTo>
                  <a:cubicBezTo>
                    <a:pt x="16200" y="-207"/>
                    <a:pt x="16200" y="624"/>
                    <a:pt x="14400" y="3365"/>
                  </a:cubicBezTo>
                  <a:cubicBezTo>
                    <a:pt x="12600" y="6107"/>
                    <a:pt x="9000" y="10759"/>
                    <a:pt x="6300" y="14082"/>
                  </a:cubicBezTo>
                  <a:cubicBezTo>
                    <a:pt x="3600" y="17405"/>
                    <a:pt x="1800" y="19399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453966" y="8242554"/>
              <a:ext cx="41063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21600"/>
                  </a:moveTo>
                  <a:cubicBezTo>
                    <a:pt x="445" y="18982"/>
                    <a:pt x="0" y="16364"/>
                    <a:pt x="0" y="14073"/>
                  </a:cubicBezTo>
                  <a:cubicBezTo>
                    <a:pt x="0" y="11782"/>
                    <a:pt x="445" y="9818"/>
                    <a:pt x="2282" y="7527"/>
                  </a:cubicBezTo>
                  <a:cubicBezTo>
                    <a:pt x="4120" y="5236"/>
                    <a:pt x="7348" y="2618"/>
                    <a:pt x="10800" y="1309"/>
                  </a:cubicBezTo>
                  <a:cubicBezTo>
                    <a:pt x="14252" y="0"/>
                    <a:pt x="179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9270999" y="7906004"/>
              <a:ext cx="171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3600" y="450"/>
                  </a:cubicBezTo>
                  <a:cubicBezTo>
                    <a:pt x="4533" y="900"/>
                    <a:pt x="5067" y="1800"/>
                    <a:pt x="7200" y="4320"/>
                  </a:cubicBezTo>
                  <a:cubicBezTo>
                    <a:pt x="9333" y="6840"/>
                    <a:pt x="13067" y="10980"/>
                    <a:pt x="15733" y="14130"/>
                  </a:cubicBezTo>
                  <a:cubicBezTo>
                    <a:pt x="18400" y="17280"/>
                    <a:pt x="200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9290049" y="7968942"/>
              <a:ext cx="184151" cy="23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629"/>
                  </a:moveTo>
                  <a:cubicBezTo>
                    <a:pt x="20359" y="244"/>
                    <a:pt x="19117" y="-142"/>
                    <a:pt x="18000" y="51"/>
                  </a:cubicBezTo>
                  <a:cubicBezTo>
                    <a:pt x="16883" y="244"/>
                    <a:pt x="15890" y="1015"/>
                    <a:pt x="14028" y="3137"/>
                  </a:cubicBezTo>
                  <a:cubicBezTo>
                    <a:pt x="12166" y="5258"/>
                    <a:pt x="9434" y="8729"/>
                    <a:pt x="6952" y="12008"/>
                  </a:cubicBezTo>
                  <a:cubicBezTo>
                    <a:pt x="4469" y="15287"/>
                    <a:pt x="2234" y="18372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9747249" y="7639304"/>
              <a:ext cx="1392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5162"/>
                    <a:pt x="18514" y="10325"/>
                    <a:pt x="20057" y="13925"/>
                  </a:cubicBezTo>
                  <a:cubicBezTo>
                    <a:pt x="21600" y="17525"/>
                    <a:pt x="15429" y="19562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9502690" y="7599981"/>
              <a:ext cx="44776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14" fill="norm" stroke="1" extrusionOk="0">
                  <a:moveTo>
                    <a:pt x="1074" y="21414"/>
                  </a:moveTo>
                  <a:cubicBezTo>
                    <a:pt x="564" y="20092"/>
                    <a:pt x="55" y="18769"/>
                    <a:pt x="4" y="17447"/>
                  </a:cubicBezTo>
                  <a:cubicBezTo>
                    <a:pt x="-47" y="16124"/>
                    <a:pt x="361" y="14802"/>
                    <a:pt x="2296" y="12377"/>
                  </a:cubicBezTo>
                  <a:cubicBezTo>
                    <a:pt x="4232" y="9953"/>
                    <a:pt x="7696" y="6426"/>
                    <a:pt x="10906" y="4002"/>
                  </a:cubicBezTo>
                  <a:cubicBezTo>
                    <a:pt x="14115" y="1577"/>
                    <a:pt x="17070" y="255"/>
                    <a:pt x="18802" y="34"/>
                  </a:cubicBezTo>
                  <a:cubicBezTo>
                    <a:pt x="20534" y="-186"/>
                    <a:pt x="21044" y="696"/>
                    <a:pt x="21553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9944099" y="7918704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00"/>
                    <a:pt x="14400" y="11200"/>
                    <a:pt x="18000" y="14800"/>
                  </a:cubicBezTo>
                  <a:cubicBezTo>
                    <a:pt x="21600" y="18400"/>
                    <a:pt x="216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0001249" y="8083804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0115549" y="7948573"/>
              <a:ext cx="106943" cy="19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347" fill="norm" stroke="1" extrusionOk="0">
                  <a:moveTo>
                    <a:pt x="3738" y="3612"/>
                  </a:moveTo>
                  <a:cubicBezTo>
                    <a:pt x="7477" y="2248"/>
                    <a:pt x="11215" y="884"/>
                    <a:pt x="14123" y="315"/>
                  </a:cubicBezTo>
                  <a:cubicBezTo>
                    <a:pt x="17031" y="-253"/>
                    <a:pt x="19108" y="-26"/>
                    <a:pt x="20146" y="770"/>
                  </a:cubicBezTo>
                  <a:cubicBezTo>
                    <a:pt x="21185" y="1566"/>
                    <a:pt x="21185" y="2930"/>
                    <a:pt x="20562" y="4067"/>
                  </a:cubicBezTo>
                  <a:cubicBezTo>
                    <a:pt x="19938" y="5204"/>
                    <a:pt x="18692" y="6113"/>
                    <a:pt x="17238" y="6909"/>
                  </a:cubicBezTo>
                  <a:cubicBezTo>
                    <a:pt x="15785" y="7705"/>
                    <a:pt x="14123" y="8387"/>
                    <a:pt x="14538" y="8955"/>
                  </a:cubicBezTo>
                  <a:cubicBezTo>
                    <a:pt x="14954" y="9524"/>
                    <a:pt x="17446" y="9979"/>
                    <a:pt x="19108" y="11002"/>
                  </a:cubicBezTo>
                  <a:cubicBezTo>
                    <a:pt x="20769" y="12025"/>
                    <a:pt x="21600" y="13616"/>
                    <a:pt x="19731" y="15208"/>
                  </a:cubicBezTo>
                  <a:cubicBezTo>
                    <a:pt x="17862" y="16800"/>
                    <a:pt x="13292" y="18391"/>
                    <a:pt x="9554" y="19414"/>
                  </a:cubicBezTo>
                  <a:cubicBezTo>
                    <a:pt x="5815" y="20438"/>
                    <a:pt x="2908" y="20892"/>
                    <a:pt x="0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7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870084" y="2379776"/>
              <a:ext cx="2058592" cy="1059269"/>
            </a:xfrm>
            <a:prstGeom prst="rect">
              <a:avLst/>
            </a:prstGeom>
            <a:effectLst/>
          </p:spPr>
        </p:pic>
        <p:sp>
          <p:nvSpPr>
            <p:cNvPr id="2275" name="Line"/>
            <p:cNvSpPr/>
            <p:nvPr/>
          </p:nvSpPr>
          <p:spPr>
            <a:xfrm>
              <a:off x="7827854" y="7328419"/>
              <a:ext cx="2812360" cy="129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75" fill="norm" stroke="1" extrusionOk="0">
                  <a:moveTo>
                    <a:pt x="2594" y="2423"/>
                  </a:moveTo>
                  <a:cubicBezTo>
                    <a:pt x="2789" y="2142"/>
                    <a:pt x="2983" y="1860"/>
                    <a:pt x="3357" y="1632"/>
                  </a:cubicBezTo>
                  <a:cubicBezTo>
                    <a:pt x="3730" y="1403"/>
                    <a:pt x="4282" y="1227"/>
                    <a:pt x="4866" y="1051"/>
                  </a:cubicBezTo>
                  <a:cubicBezTo>
                    <a:pt x="5450" y="875"/>
                    <a:pt x="6067" y="700"/>
                    <a:pt x="6708" y="559"/>
                  </a:cubicBezTo>
                  <a:cubicBezTo>
                    <a:pt x="7349" y="418"/>
                    <a:pt x="8014" y="313"/>
                    <a:pt x="8671" y="242"/>
                  </a:cubicBezTo>
                  <a:cubicBezTo>
                    <a:pt x="9329" y="172"/>
                    <a:pt x="9978" y="137"/>
                    <a:pt x="10619" y="102"/>
                  </a:cubicBezTo>
                  <a:cubicBezTo>
                    <a:pt x="11260" y="66"/>
                    <a:pt x="11893" y="31"/>
                    <a:pt x="12558" y="14"/>
                  </a:cubicBezTo>
                  <a:cubicBezTo>
                    <a:pt x="13223" y="-4"/>
                    <a:pt x="13921" y="-4"/>
                    <a:pt x="14603" y="14"/>
                  </a:cubicBezTo>
                  <a:cubicBezTo>
                    <a:pt x="15284" y="31"/>
                    <a:pt x="15950" y="66"/>
                    <a:pt x="16566" y="137"/>
                  </a:cubicBezTo>
                  <a:cubicBezTo>
                    <a:pt x="17183" y="207"/>
                    <a:pt x="17751" y="313"/>
                    <a:pt x="18262" y="506"/>
                  </a:cubicBezTo>
                  <a:cubicBezTo>
                    <a:pt x="18773" y="700"/>
                    <a:pt x="19228" y="981"/>
                    <a:pt x="19650" y="1438"/>
                  </a:cubicBezTo>
                  <a:cubicBezTo>
                    <a:pt x="20072" y="1896"/>
                    <a:pt x="20461" y="2529"/>
                    <a:pt x="20761" y="3268"/>
                  </a:cubicBezTo>
                  <a:cubicBezTo>
                    <a:pt x="21062" y="4006"/>
                    <a:pt x="21273" y="4851"/>
                    <a:pt x="21402" y="5836"/>
                  </a:cubicBezTo>
                  <a:cubicBezTo>
                    <a:pt x="21532" y="6821"/>
                    <a:pt x="21581" y="7946"/>
                    <a:pt x="21557" y="9037"/>
                  </a:cubicBezTo>
                  <a:cubicBezTo>
                    <a:pt x="21532" y="10128"/>
                    <a:pt x="21435" y="11183"/>
                    <a:pt x="21240" y="12115"/>
                  </a:cubicBezTo>
                  <a:cubicBezTo>
                    <a:pt x="21045" y="13047"/>
                    <a:pt x="20753" y="13857"/>
                    <a:pt x="20461" y="14543"/>
                  </a:cubicBezTo>
                  <a:cubicBezTo>
                    <a:pt x="20169" y="15229"/>
                    <a:pt x="19877" y="15791"/>
                    <a:pt x="19496" y="16477"/>
                  </a:cubicBezTo>
                  <a:cubicBezTo>
                    <a:pt x="19114" y="17163"/>
                    <a:pt x="18644" y="17973"/>
                    <a:pt x="18189" y="18588"/>
                  </a:cubicBezTo>
                  <a:cubicBezTo>
                    <a:pt x="17735" y="19204"/>
                    <a:pt x="17297" y="19626"/>
                    <a:pt x="16810" y="19925"/>
                  </a:cubicBezTo>
                  <a:cubicBezTo>
                    <a:pt x="16323" y="20224"/>
                    <a:pt x="15787" y="20400"/>
                    <a:pt x="15211" y="20558"/>
                  </a:cubicBezTo>
                  <a:cubicBezTo>
                    <a:pt x="14635" y="20717"/>
                    <a:pt x="14019" y="20857"/>
                    <a:pt x="13402" y="20945"/>
                  </a:cubicBezTo>
                  <a:cubicBezTo>
                    <a:pt x="12785" y="21033"/>
                    <a:pt x="12169" y="21068"/>
                    <a:pt x="11584" y="21121"/>
                  </a:cubicBezTo>
                  <a:cubicBezTo>
                    <a:pt x="11000" y="21174"/>
                    <a:pt x="10448" y="21244"/>
                    <a:pt x="9832" y="21332"/>
                  </a:cubicBezTo>
                  <a:cubicBezTo>
                    <a:pt x="9215" y="21420"/>
                    <a:pt x="8533" y="21526"/>
                    <a:pt x="7844" y="21561"/>
                  </a:cubicBezTo>
                  <a:cubicBezTo>
                    <a:pt x="7154" y="21596"/>
                    <a:pt x="6456" y="21561"/>
                    <a:pt x="5848" y="21526"/>
                  </a:cubicBezTo>
                  <a:cubicBezTo>
                    <a:pt x="5239" y="21490"/>
                    <a:pt x="4720" y="21455"/>
                    <a:pt x="4184" y="21297"/>
                  </a:cubicBezTo>
                  <a:cubicBezTo>
                    <a:pt x="3649" y="21139"/>
                    <a:pt x="3097" y="20857"/>
                    <a:pt x="2578" y="20453"/>
                  </a:cubicBezTo>
                  <a:cubicBezTo>
                    <a:pt x="2058" y="20048"/>
                    <a:pt x="1571" y="19520"/>
                    <a:pt x="1166" y="18940"/>
                  </a:cubicBezTo>
                  <a:cubicBezTo>
                    <a:pt x="760" y="18360"/>
                    <a:pt x="435" y="17726"/>
                    <a:pt x="241" y="16882"/>
                  </a:cubicBezTo>
                  <a:cubicBezTo>
                    <a:pt x="46" y="16038"/>
                    <a:pt x="-19" y="14982"/>
                    <a:pt x="5" y="13909"/>
                  </a:cubicBezTo>
                  <a:cubicBezTo>
                    <a:pt x="30" y="12836"/>
                    <a:pt x="143" y="11746"/>
                    <a:pt x="346" y="10690"/>
                  </a:cubicBezTo>
                  <a:cubicBezTo>
                    <a:pt x="549" y="9635"/>
                    <a:pt x="841" y="8615"/>
                    <a:pt x="1190" y="7665"/>
                  </a:cubicBezTo>
                  <a:cubicBezTo>
                    <a:pt x="1539" y="6715"/>
                    <a:pt x="1945" y="5836"/>
                    <a:pt x="2342" y="4798"/>
                  </a:cubicBezTo>
                  <a:cubicBezTo>
                    <a:pt x="2740" y="3760"/>
                    <a:pt x="3129" y="2564"/>
                    <a:pt x="3405" y="1737"/>
                  </a:cubicBezTo>
                  <a:cubicBezTo>
                    <a:pt x="3681" y="911"/>
                    <a:pt x="3843" y="453"/>
                    <a:pt x="4103" y="277"/>
                  </a:cubicBezTo>
                  <a:cubicBezTo>
                    <a:pt x="4363" y="102"/>
                    <a:pt x="4720" y="207"/>
                    <a:pt x="5077" y="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0858499" y="801395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0801349" y="816000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1252199" y="7683754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82"/>
                    <a:pt x="4800" y="10165"/>
                    <a:pt x="6600" y="13235"/>
                  </a:cubicBezTo>
                  <a:cubicBezTo>
                    <a:pt x="8400" y="16306"/>
                    <a:pt x="9600" y="17365"/>
                    <a:pt x="11400" y="18424"/>
                  </a:cubicBezTo>
                  <a:cubicBezTo>
                    <a:pt x="13200" y="19482"/>
                    <a:pt x="15600" y="20541"/>
                    <a:pt x="17400" y="21071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1106149" y="7664704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491" y="13800"/>
                  </a:cubicBezTo>
                  <a:cubicBezTo>
                    <a:pt x="982" y="12000"/>
                    <a:pt x="1964" y="11400"/>
                    <a:pt x="5564" y="9300"/>
                  </a:cubicBezTo>
                  <a:cubicBezTo>
                    <a:pt x="9164" y="7200"/>
                    <a:pt x="153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1315699" y="7861554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1353799" y="7950454"/>
              <a:ext cx="50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1429999" y="7831251"/>
              <a:ext cx="103527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18" fill="norm" stroke="1" extrusionOk="0">
                  <a:moveTo>
                    <a:pt x="0" y="4618"/>
                  </a:moveTo>
                  <a:cubicBezTo>
                    <a:pt x="3456" y="3018"/>
                    <a:pt x="6912" y="1418"/>
                    <a:pt x="9720" y="618"/>
                  </a:cubicBezTo>
                  <a:cubicBezTo>
                    <a:pt x="12528" y="-182"/>
                    <a:pt x="14688" y="-182"/>
                    <a:pt x="16200" y="485"/>
                  </a:cubicBezTo>
                  <a:cubicBezTo>
                    <a:pt x="17712" y="1151"/>
                    <a:pt x="18576" y="2485"/>
                    <a:pt x="18144" y="3551"/>
                  </a:cubicBezTo>
                  <a:cubicBezTo>
                    <a:pt x="17712" y="4618"/>
                    <a:pt x="15984" y="5418"/>
                    <a:pt x="14256" y="6218"/>
                  </a:cubicBezTo>
                  <a:cubicBezTo>
                    <a:pt x="12528" y="7018"/>
                    <a:pt x="10800" y="7818"/>
                    <a:pt x="11016" y="8218"/>
                  </a:cubicBezTo>
                  <a:cubicBezTo>
                    <a:pt x="11232" y="8618"/>
                    <a:pt x="13392" y="8618"/>
                    <a:pt x="15552" y="9018"/>
                  </a:cubicBezTo>
                  <a:cubicBezTo>
                    <a:pt x="17712" y="9418"/>
                    <a:pt x="19872" y="10218"/>
                    <a:pt x="20736" y="11285"/>
                  </a:cubicBezTo>
                  <a:cubicBezTo>
                    <a:pt x="21600" y="12351"/>
                    <a:pt x="21168" y="13685"/>
                    <a:pt x="18144" y="15418"/>
                  </a:cubicBezTo>
                  <a:cubicBezTo>
                    <a:pt x="15120" y="17151"/>
                    <a:pt x="9504" y="19285"/>
                    <a:pt x="3888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1245849" y="8090154"/>
              <a:ext cx="285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954"/>
                    <a:pt x="8640" y="8308"/>
                    <a:pt x="12240" y="4708"/>
                  </a:cubicBezTo>
                  <a:cubicBezTo>
                    <a:pt x="15840" y="1108"/>
                    <a:pt x="1872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1379199" y="8210804"/>
              <a:ext cx="444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526"/>
                    <a:pt x="13371" y="9051"/>
                    <a:pt x="9771" y="12651"/>
                  </a:cubicBezTo>
                  <a:cubicBezTo>
                    <a:pt x="6171" y="16251"/>
                    <a:pt x="3086" y="18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1228501" y="8153654"/>
              <a:ext cx="31579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748" y="21600"/>
                  </a:moveTo>
                  <a:cubicBezTo>
                    <a:pt x="316" y="19200"/>
                    <a:pt x="-116" y="16800"/>
                    <a:pt x="28" y="14800"/>
                  </a:cubicBezTo>
                  <a:cubicBezTo>
                    <a:pt x="172" y="12800"/>
                    <a:pt x="892" y="11200"/>
                    <a:pt x="3484" y="9000"/>
                  </a:cubicBezTo>
                  <a:cubicBezTo>
                    <a:pt x="6076" y="6800"/>
                    <a:pt x="10540" y="4000"/>
                    <a:pt x="13852" y="2400"/>
                  </a:cubicBezTo>
                  <a:cubicBezTo>
                    <a:pt x="17164" y="800"/>
                    <a:pt x="19324" y="400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1664949" y="7946998"/>
              <a:ext cx="165101" cy="16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fill="norm" stroke="1" extrusionOk="0">
                  <a:moveTo>
                    <a:pt x="0" y="447"/>
                  </a:moveTo>
                  <a:cubicBezTo>
                    <a:pt x="1385" y="-100"/>
                    <a:pt x="2769" y="-647"/>
                    <a:pt x="6092" y="2087"/>
                  </a:cubicBezTo>
                  <a:cubicBezTo>
                    <a:pt x="9415" y="4821"/>
                    <a:pt x="14677" y="10837"/>
                    <a:pt x="17585" y="14528"/>
                  </a:cubicBezTo>
                  <a:cubicBezTo>
                    <a:pt x="20492" y="18219"/>
                    <a:pt x="21046" y="19586"/>
                    <a:pt x="21600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1679766" y="7988554"/>
              <a:ext cx="14393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7897" y="993"/>
                    <a:pt x="14812" y="1986"/>
                    <a:pt x="11109" y="4717"/>
                  </a:cubicBezTo>
                  <a:cubicBezTo>
                    <a:pt x="7406" y="7448"/>
                    <a:pt x="3086" y="11917"/>
                    <a:pt x="1234" y="15021"/>
                  </a:cubicBezTo>
                  <a:cubicBezTo>
                    <a:pt x="-617" y="18124"/>
                    <a:pt x="0" y="19862"/>
                    <a:pt x="6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1982449" y="7702804"/>
              <a:ext cx="762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15"/>
                    <a:pt x="10800" y="8031"/>
                    <a:pt x="7200" y="11631"/>
                  </a:cubicBezTo>
                  <a:cubicBezTo>
                    <a:pt x="3600" y="15231"/>
                    <a:pt x="1800" y="18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1861799" y="7717211"/>
              <a:ext cx="336551" cy="4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0" y="20771"/>
                  </a:moveTo>
                  <a:cubicBezTo>
                    <a:pt x="136" y="15628"/>
                    <a:pt x="272" y="10485"/>
                    <a:pt x="1970" y="6371"/>
                  </a:cubicBezTo>
                  <a:cubicBezTo>
                    <a:pt x="3668" y="2257"/>
                    <a:pt x="6928" y="-829"/>
                    <a:pt x="10460" y="200"/>
                  </a:cubicBezTo>
                  <a:cubicBezTo>
                    <a:pt x="13992" y="1228"/>
                    <a:pt x="17796" y="6371"/>
                    <a:pt x="21600" y="1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2001499" y="7973338"/>
              <a:ext cx="101610" cy="16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73" fill="norm" stroke="1" extrusionOk="0">
                  <a:moveTo>
                    <a:pt x="6612" y="2859"/>
                  </a:moveTo>
                  <a:cubicBezTo>
                    <a:pt x="7935" y="1737"/>
                    <a:pt x="9257" y="615"/>
                    <a:pt x="11020" y="194"/>
                  </a:cubicBezTo>
                  <a:cubicBezTo>
                    <a:pt x="12784" y="-227"/>
                    <a:pt x="14988" y="54"/>
                    <a:pt x="16531" y="895"/>
                  </a:cubicBezTo>
                  <a:cubicBezTo>
                    <a:pt x="18073" y="1737"/>
                    <a:pt x="18955" y="3139"/>
                    <a:pt x="18294" y="4822"/>
                  </a:cubicBezTo>
                  <a:cubicBezTo>
                    <a:pt x="17633" y="6505"/>
                    <a:pt x="15429" y="8469"/>
                    <a:pt x="15429" y="9451"/>
                  </a:cubicBezTo>
                  <a:cubicBezTo>
                    <a:pt x="15429" y="10433"/>
                    <a:pt x="17633" y="10433"/>
                    <a:pt x="19176" y="11134"/>
                  </a:cubicBezTo>
                  <a:cubicBezTo>
                    <a:pt x="20718" y="11835"/>
                    <a:pt x="21600" y="13238"/>
                    <a:pt x="20939" y="14500"/>
                  </a:cubicBezTo>
                  <a:cubicBezTo>
                    <a:pt x="20278" y="15763"/>
                    <a:pt x="18073" y="16885"/>
                    <a:pt x="14327" y="18007"/>
                  </a:cubicBezTo>
                  <a:cubicBezTo>
                    <a:pt x="10580" y="19129"/>
                    <a:pt x="5290" y="20251"/>
                    <a:pt x="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2058649" y="8160004"/>
              <a:ext cx="57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2230099" y="8020304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600"/>
                    <a:pt x="15840" y="7200"/>
                    <a:pt x="12240" y="10800"/>
                  </a:cubicBezTo>
                  <a:cubicBezTo>
                    <a:pt x="8640" y="14400"/>
                    <a:pt x="432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